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Ubuntu"/>
      <p:regular r:id="rId40"/>
      <p:bold r:id="rId41"/>
      <p:italic r:id="rId42"/>
      <p:boldItalic r:id="rId43"/>
    </p:embeddedFont>
    <p:embeddedFont>
      <p:font typeface="Open Sans SemiBold"/>
      <p:regular r:id="rId44"/>
      <p:bold r:id="rId45"/>
      <p:italic r:id="rId46"/>
      <p:boldItalic r:id="rId47"/>
    </p:embeddedFont>
    <p:embeddedFont>
      <p:font typeface="Open Sans ExtraBold"/>
      <p:bold r:id="rId48"/>
      <p:boldItalic r:id="rId49"/>
    </p:embeddedFont>
    <p:embeddedFont>
      <p:font typeface="Open Sans Medium"/>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3A61A9-E833-45F0-A9F6-8AFC0E9DA28D}">
  <a:tblStyle styleId="{443A61A9-E833-45F0-A9F6-8AFC0E9DA28D}"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regular.fntdata"/><Relationship Id="rId42" Type="http://schemas.openxmlformats.org/officeDocument/2006/relationships/font" Target="fonts/Ubuntu-italic.fntdata"/><Relationship Id="rId41" Type="http://schemas.openxmlformats.org/officeDocument/2006/relationships/font" Target="fonts/Ubuntu-bold.fntdata"/><Relationship Id="rId44" Type="http://schemas.openxmlformats.org/officeDocument/2006/relationships/font" Target="fonts/OpenSansSemiBold-regular.fntdata"/><Relationship Id="rId43" Type="http://schemas.openxmlformats.org/officeDocument/2006/relationships/font" Target="fonts/Ubuntu-boldItalic.fntdata"/><Relationship Id="rId46" Type="http://schemas.openxmlformats.org/officeDocument/2006/relationships/font" Target="fonts/OpenSansSemiBold-italic.fntdata"/><Relationship Id="rId45" Type="http://schemas.openxmlformats.org/officeDocument/2006/relationships/font" Target="fonts/OpenSans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ExtraBold-bold.fntdata"/><Relationship Id="rId47" Type="http://schemas.openxmlformats.org/officeDocument/2006/relationships/font" Target="fonts/OpenSansSemiBold-boldItalic.fntdata"/><Relationship Id="rId49" Type="http://schemas.openxmlformats.org/officeDocument/2006/relationships/font" Target="fonts/OpenSansExtra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Medium-bold.fntdata"/><Relationship Id="rId50" Type="http://schemas.openxmlformats.org/officeDocument/2006/relationships/font" Target="fonts/OpenSansMedium-regular.fntdata"/><Relationship Id="rId53" Type="http://schemas.openxmlformats.org/officeDocument/2006/relationships/font" Target="fonts/OpenSansMedium-boldItalic.fntdata"/><Relationship Id="rId52" Type="http://schemas.openxmlformats.org/officeDocument/2006/relationships/font" Target="fonts/OpenSansMedium-italic.fntdata"/><Relationship Id="rId11" Type="http://schemas.openxmlformats.org/officeDocument/2006/relationships/slide" Target="slides/slide5.xml"/><Relationship Id="rId55" Type="http://schemas.openxmlformats.org/officeDocument/2006/relationships/font" Target="fonts/OpenSans-bold.fntdata"/><Relationship Id="rId10" Type="http://schemas.openxmlformats.org/officeDocument/2006/relationships/slide" Target="slides/slide4.xml"/><Relationship Id="rId54" Type="http://schemas.openxmlformats.org/officeDocument/2006/relationships/font" Target="fonts/OpenSans-regular.fntdata"/><Relationship Id="rId13" Type="http://schemas.openxmlformats.org/officeDocument/2006/relationships/slide" Target="slides/slide7.xml"/><Relationship Id="rId57" Type="http://schemas.openxmlformats.org/officeDocument/2006/relationships/font" Target="fonts/OpenSans-boldItalic.fntdata"/><Relationship Id="rId12" Type="http://schemas.openxmlformats.org/officeDocument/2006/relationships/slide" Target="slides/slide6.xml"/><Relationship Id="rId56"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13a52c527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13a52c527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13a033e0e5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113a033e0e5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13a52c5279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113a52c5279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14d682e3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14d682e3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13a033e0e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113a033e0e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13a52c527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13a52c527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13a033e0e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13a033e0e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13a52c5279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13a52c5279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13a033e0e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13a033e0e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13a52c5279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13a52c5279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13a033e0e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13a033e0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13a52c527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113a52c527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13a52c527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13a52c527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13a52c5279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13a52c527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13a033e0e5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113a033e0e5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113a033e0e5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113a033e0e5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13a033e0e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13a033e0e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13a033e0e5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13a033e0e5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113a033e0e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113a033e0e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13a033e0e5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113a033e0e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113a033e0e5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113a033e0e5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13a033e0e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113a033e0e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113a52c527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113a52c527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113a033e0e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113a033e0e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113a033e0e5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113a033e0e5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113a033e0e5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113a033e0e5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3a033e0e5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3a033e0e5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11a6b563ace_1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11a6b563ace_1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11edd342a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11edd342a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113a033e0e5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113a033e0e5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13a033e0e5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13a033e0e5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13a033e0e5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113a033e0e5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5" y="0"/>
            <a:ext cx="9143990" cy="5143500"/>
          </a:xfrm>
          <a:prstGeom prst="rect">
            <a:avLst/>
          </a:prstGeom>
          <a:noFill/>
          <a:ln>
            <a:noFill/>
          </a:ln>
        </p:spPr>
      </p:pic>
      <p:sp>
        <p:nvSpPr>
          <p:cNvPr id="11" name="Google Shape;11;p2"/>
          <p:cNvSpPr txBox="1"/>
          <p:nvPr>
            <p:ph type="ctrTitle"/>
          </p:nvPr>
        </p:nvSpPr>
        <p:spPr>
          <a:xfrm>
            <a:off x="1430150" y="969800"/>
            <a:ext cx="62838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algn="ctr">
              <a:spcBef>
                <a:spcPts val="0"/>
              </a:spcBef>
              <a:spcAft>
                <a:spcPts val="0"/>
              </a:spcAft>
              <a:buClr>
                <a:srgbClr val="FFFFFF"/>
              </a:buClr>
              <a:buSzPts val="3900"/>
              <a:buNone/>
              <a:defRPr sz="3900">
                <a:solidFill>
                  <a:srgbClr val="FFFFFF"/>
                </a:solidFill>
              </a:defRPr>
            </a:lvl2pPr>
            <a:lvl3pPr lvl="2" algn="ctr">
              <a:spcBef>
                <a:spcPts val="0"/>
              </a:spcBef>
              <a:spcAft>
                <a:spcPts val="0"/>
              </a:spcAft>
              <a:buClr>
                <a:srgbClr val="FFFFFF"/>
              </a:buClr>
              <a:buSzPts val="3900"/>
              <a:buNone/>
              <a:defRPr sz="3900">
                <a:solidFill>
                  <a:srgbClr val="FFFFFF"/>
                </a:solidFill>
              </a:defRPr>
            </a:lvl3pPr>
            <a:lvl4pPr lvl="3" algn="ctr">
              <a:spcBef>
                <a:spcPts val="0"/>
              </a:spcBef>
              <a:spcAft>
                <a:spcPts val="0"/>
              </a:spcAft>
              <a:buClr>
                <a:srgbClr val="FFFFFF"/>
              </a:buClr>
              <a:buSzPts val="3900"/>
              <a:buNone/>
              <a:defRPr sz="3900">
                <a:solidFill>
                  <a:srgbClr val="FFFFFF"/>
                </a:solidFill>
              </a:defRPr>
            </a:lvl4pPr>
            <a:lvl5pPr lvl="4" algn="ctr">
              <a:spcBef>
                <a:spcPts val="0"/>
              </a:spcBef>
              <a:spcAft>
                <a:spcPts val="0"/>
              </a:spcAft>
              <a:buClr>
                <a:srgbClr val="FFFFFF"/>
              </a:buClr>
              <a:buSzPts val="3900"/>
              <a:buNone/>
              <a:defRPr sz="3900">
                <a:solidFill>
                  <a:srgbClr val="FFFFFF"/>
                </a:solidFill>
              </a:defRPr>
            </a:lvl5pPr>
            <a:lvl6pPr lvl="5" algn="ctr">
              <a:spcBef>
                <a:spcPts val="0"/>
              </a:spcBef>
              <a:spcAft>
                <a:spcPts val="0"/>
              </a:spcAft>
              <a:buClr>
                <a:srgbClr val="FFFFFF"/>
              </a:buClr>
              <a:buSzPts val="3900"/>
              <a:buNone/>
              <a:defRPr sz="3900">
                <a:solidFill>
                  <a:srgbClr val="FFFFFF"/>
                </a:solidFill>
              </a:defRPr>
            </a:lvl6pPr>
            <a:lvl7pPr lvl="6" algn="ctr">
              <a:spcBef>
                <a:spcPts val="0"/>
              </a:spcBef>
              <a:spcAft>
                <a:spcPts val="0"/>
              </a:spcAft>
              <a:buClr>
                <a:srgbClr val="FFFFFF"/>
              </a:buClr>
              <a:buSzPts val="3900"/>
              <a:buNone/>
              <a:defRPr sz="3900">
                <a:solidFill>
                  <a:srgbClr val="FFFFFF"/>
                </a:solidFill>
              </a:defRPr>
            </a:lvl7pPr>
            <a:lvl8pPr lvl="7" algn="ctr">
              <a:spcBef>
                <a:spcPts val="0"/>
              </a:spcBef>
              <a:spcAft>
                <a:spcPts val="0"/>
              </a:spcAft>
              <a:buClr>
                <a:srgbClr val="FFFFFF"/>
              </a:buClr>
              <a:buSzPts val="3900"/>
              <a:buNone/>
              <a:defRPr sz="3900">
                <a:solidFill>
                  <a:srgbClr val="FFFFFF"/>
                </a:solidFill>
              </a:defRPr>
            </a:lvl8pPr>
            <a:lvl9pPr lvl="8" algn="ctr">
              <a:spcBef>
                <a:spcPts val="0"/>
              </a:spcBef>
              <a:spcAft>
                <a:spcPts val="0"/>
              </a:spcAft>
              <a:buClr>
                <a:srgbClr val="FFFFFF"/>
              </a:buClr>
              <a:buSzPts val="3900"/>
              <a:buNone/>
              <a:defRPr sz="3900">
                <a:solidFill>
                  <a:srgbClr val="FFFFFF"/>
                </a:solidFill>
              </a:defRPr>
            </a:lvl9pPr>
          </a:lstStyle>
          <a:p/>
        </p:txBody>
      </p:sp>
      <p:sp>
        <p:nvSpPr>
          <p:cNvPr id="12" name="Google Shape;12;p2"/>
          <p:cNvSpPr txBox="1"/>
          <p:nvPr>
            <p:ph idx="1" type="subTitle"/>
          </p:nvPr>
        </p:nvSpPr>
        <p:spPr>
          <a:xfrm>
            <a:off x="1430150" y="3175325"/>
            <a:ext cx="62838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2pPr>
            <a:lvl3pPr lvl="2"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3pPr>
            <a:lvl4pPr lvl="3"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4pPr>
            <a:lvl5pPr lvl="4"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5pPr>
            <a:lvl6pPr lvl="5"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6pPr>
            <a:lvl7pPr lvl="6"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7pPr>
            <a:lvl8pPr lvl="7"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8pPr>
            <a:lvl9pPr lvl="8"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bg>
      <p:bgPr>
        <a:solidFill>
          <a:srgbClr val="39477A"/>
        </a:solidFill>
      </p:bgPr>
    </p:bg>
    <p:spTree>
      <p:nvGrpSpPr>
        <p:cNvPr id="14" name="Shape 14"/>
        <p:cNvGrpSpPr/>
        <p:nvPr/>
      </p:nvGrpSpPr>
      <p:grpSpPr>
        <a:xfrm>
          <a:off x="0" y="0"/>
          <a:ext cx="0" cy="0"/>
          <a:chOff x="0" y="0"/>
          <a:chExt cx="0" cy="0"/>
        </a:xfrm>
      </p:grpSpPr>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6" name="Google Shape;16;p3"/>
          <p:cNvSpPr/>
          <p:nvPr/>
        </p:nvSpPr>
        <p:spPr>
          <a:xfrm>
            <a:off x="3996900" y="962613"/>
            <a:ext cx="1150200" cy="1150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Open Sans ExtraBold"/>
              <a:ea typeface="Open Sans ExtraBold"/>
              <a:cs typeface="Open Sans ExtraBold"/>
              <a:sym typeface="Open Sans ExtraBold"/>
            </a:endParaRPr>
          </a:p>
        </p:txBody>
      </p:sp>
      <p:sp>
        <p:nvSpPr>
          <p:cNvPr id="17" name="Google Shape;17;p3"/>
          <p:cNvSpPr txBox="1"/>
          <p:nvPr>
            <p:ph type="ctrTitle"/>
          </p:nvPr>
        </p:nvSpPr>
        <p:spPr>
          <a:xfrm>
            <a:off x="428300" y="2570000"/>
            <a:ext cx="8287500" cy="1287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18" name="Google Shape;18;p3"/>
          <p:cNvSpPr txBox="1"/>
          <p:nvPr>
            <p:ph idx="1" type="subTitle"/>
          </p:nvPr>
        </p:nvSpPr>
        <p:spPr>
          <a:xfrm>
            <a:off x="1430100" y="3403925"/>
            <a:ext cx="62838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sz="1600">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
        <p:nvSpPr>
          <p:cNvPr id="19" name="Google Shape;19;p3"/>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bg>
      <p:bgPr>
        <a:solidFill>
          <a:srgbClr val="84817A"/>
        </a:solidFill>
      </p:bgPr>
    </p:bg>
    <p:spTree>
      <p:nvGrpSpPr>
        <p:cNvPr id="20" name="Shape 20"/>
        <p:cNvGrpSpPr/>
        <p:nvPr/>
      </p:nvGrpSpPr>
      <p:grpSpPr>
        <a:xfrm>
          <a:off x="0" y="0"/>
          <a:ext cx="0" cy="0"/>
          <a:chOff x="0" y="0"/>
          <a:chExt cx="0" cy="0"/>
        </a:xfrm>
      </p:grpSpPr>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2" name="Google Shape;22;p4"/>
          <p:cNvSpPr/>
          <p:nvPr/>
        </p:nvSpPr>
        <p:spPr>
          <a:xfrm>
            <a:off x="3996900" y="962613"/>
            <a:ext cx="1150200" cy="1150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Open Sans ExtraBold"/>
              <a:ea typeface="Open Sans ExtraBold"/>
              <a:cs typeface="Open Sans ExtraBold"/>
              <a:sym typeface="Open Sans ExtraBold"/>
            </a:endParaRPr>
          </a:p>
        </p:txBody>
      </p:sp>
      <p:sp>
        <p:nvSpPr>
          <p:cNvPr id="23" name="Google Shape;23;p4"/>
          <p:cNvSpPr txBox="1"/>
          <p:nvPr>
            <p:ph type="ctrTitle"/>
          </p:nvPr>
        </p:nvSpPr>
        <p:spPr>
          <a:xfrm>
            <a:off x="428300" y="2570000"/>
            <a:ext cx="8287500" cy="1287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24" name="Google Shape;24;p4"/>
          <p:cNvSpPr txBox="1"/>
          <p:nvPr>
            <p:ph idx="1" type="subTitle"/>
          </p:nvPr>
        </p:nvSpPr>
        <p:spPr>
          <a:xfrm>
            <a:off x="1430100" y="3403925"/>
            <a:ext cx="62838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sz="1600">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
        <p:nvSpPr>
          <p:cNvPr id="25" name="Google Shape;25;p4"/>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84817A"/>
              </a:buClr>
              <a:buSzPts val="3900"/>
              <a:buFont typeface="Open Sans ExtraBold"/>
              <a:buNone/>
              <a:defRPr b="0" sz="3900">
                <a:solidFill>
                  <a:srgbClr val="84817A"/>
                </a:solidFill>
                <a:latin typeface="Open Sans ExtraBold"/>
                <a:ea typeface="Open Sans ExtraBold"/>
                <a:cs typeface="Open Sans ExtraBold"/>
                <a:sym typeface="Open Sans ExtraBold"/>
              </a:defRPr>
            </a:lvl1pPr>
            <a:lvl2pPr lvl="1" rtl="0" algn="ctr">
              <a:spcBef>
                <a:spcPts val="0"/>
              </a:spcBef>
              <a:spcAft>
                <a:spcPts val="0"/>
              </a:spcAft>
              <a:buClr>
                <a:srgbClr val="84817A"/>
              </a:buClr>
              <a:buSzPts val="3900"/>
              <a:buNone/>
              <a:defRPr sz="3900">
                <a:solidFill>
                  <a:srgbClr val="84817A"/>
                </a:solidFill>
              </a:defRPr>
            </a:lvl2pPr>
            <a:lvl3pPr lvl="2" rtl="0" algn="ctr">
              <a:spcBef>
                <a:spcPts val="0"/>
              </a:spcBef>
              <a:spcAft>
                <a:spcPts val="0"/>
              </a:spcAft>
              <a:buClr>
                <a:srgbClr val="84817A"/>
              </a:buClr>
              <a:buSzPts val="3900"/>
              <a:buNone/>
              <a:defRPr sz="3900">
                <a:solidFill>
                  <a:srgbClr val="84817A"/>
                </a:solidFill>
              </a:defRPr>
            </a:lvl3pPr>
            <a:lvl4pPr lvl="3" rtl="0" algn="ctr">
              <a:spcBef>
                <a:spcPts val="0"/>
              </a:spcBef>
              <a:spcAft>
                <a:spcPts val="0"/>
              </a:spcAft>
              <a:buClr>
                <a:srgbClr val="84817A"/>
              </a:buClr>
              <a:buSzPts val="3900"/>
              <a:buNone/>
              <a:defRPr sz="3900">
                <a:solidFill>
                  <a:srgbClr val="84817A"/>
                </a:solidFill>
              </a:defRPr>
            </a:lvl4pPr>
            <a:lvl5pPr lvl="4" rtl="0" algn="ctr">
              <a:spcBef>
                <a:spcPts val="0"/>
              </a:spcBef>
              <a:spcAft>
                <a:spcPts val="0"/>
              </a:spcAft>
              <a:buClr>
                <a:srgbClr val="84817A"/>
              </a:buClr>
              <a:buSzPts val="3900"/>
              <a:buNone/>
              <a:defRPr sz="3900">
                <a:solidFill>
                  <a:srgbClr val="84817A"/>
                </a:solidFill>
              </a:defRPr>
            </a:lvl5pPr>
            <a:lvl6pPr lvl="5" rtl="0" algn="ctr">
              <a:spcBef>
                <a:spcPts val="0"/>
              </a:spcBef>
              <a:spcAft>
                <a:spcPts val="0"/>
              </a:spcAft>
              <a:buClr>
                <a:srgbClr val="84817A"/>
              </a:buClr>
              <a:buSzPts val="3900"/>
              <a:buNone/>
              <a:defRPr sz="3900">
                <a:solidFill>
                  <a:srgbClr val="84817A"/>
                </a:solidFill>
              </a:defRPr>
            </a:lvl6pPr>
            <a:lvl7pPr lvl="6" rtl="0" algn="ctr">
              <a:spcBef>
                <a:spcPts val="0"/>
              </a:spcBef>
              <a:spcAft>
                <a:spcPts val="0"/>
              </a:spcAft>
              <a:buClr>
                <a:srgbClr val="84817A"/>
              </a:buClr>
              <a:buSzPts val="3900"/>
              <a:buNone/>
              <a:defRPr sz="3900">
                <a:solidFill>
                  <a:srgbClr val="84817A"/>
                </a:solidFill>
              </a:defRPr>
            </a:lvl7pPr>
            <a:lvl8pPr lvl="7" rtl="0" algn="ctr">
              <a:spcBef>
                <a:spcPts val="0"/>
              </a:spcBef>
              <a:spcAft>
                <a:spcPts val="0"/>
              </a:spcAft>
              <a:buClr>
                <a:srgbClr val="84817A"/>
              </a:buClr>
              <a:buSzPts val="3900"/>
              <a:buNone/>
              <a:defRPr sz="3900">
                <a:solidFill>
                  <a:srgbClr val="84817A"/>
                </a:solidFill>
              </a:defRPr>
            </a:lvl8pPr>
            <a:lvl9pPr lvl="8" rtl="0" algn="ctr">
              <a:spcBef>
                <a:spcPts val="0"/>
              </a:spcBef>
              <a:spcAft>
                <a:spcPts val="0"/>
              </a:spcAft>
              <a:buClr>
                <a:srgbClr val="84817A"/>
              </a:buClr>
              <a:buSzPts val="3900"/>
              <a:buNone/>
              <a:defRPr sz="3900">
                <a:solidFill>
                  <a:srgbClr val="84817A"/>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26" name="Shape 26"/>
        <p:cNvGrpSpPr/>
        <p:nvPr/>
      </p:nvGrpSpPr>
      <p:grpSpPr>
        <a:xfrm>
          <a:off x="0" y="0"/>
          <a:ext cx="0" cy="0"/>
          <a:chOff x="0" y="0"/>
          <a:chExt cx="0" cy="0"/>
        </a:xfrm>
      </p:grpSpPr>
      <p:sp>
        <p:nvSpPr>
          <p:cNvPr id="27" name="Google Shape;27;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b="1">
                <a:latin typeface="Open Sans"/>
                <a:ea typeface="Open Sans"/>
                <a:cs typeface="Open Sans"/>
                <a:sym typeface="Open Sans"/>
              </a:defRPr>
            </a:lvl1pPr>
            <a:lvl2pPr lvl="1">
              <a:buNone/>
              <a:defRPr b="1">
                <a:latin typeface="Open Sans"/>
                <a:ea typeface="Open Sans"/>
                <a:cs typeface="Open Sans"/>
                <a:sym typeface="Open Sans"/>
              </a:defRPr>
            </a:lvl2pPr>
            <a:lvl3pPr lvl="2">
              <a:buNone/>
              <a:defRPr b="1">
                <a:latin typeface="Open Sans"/>
                <a:ea typeface="Open Sans"/>
                <a:cs typeface="Open Sans"/>
                <a:sym typeface="Open Sans"/>
              </a:defRPr>
            </a:lvl3pPr>
            <a:lvl4pPr lvl="3">
              <a:buNone/>
              <a:defRPr b="1">
                <a:latin typeface="Open Sans"/>
                <a:ea typeface="Open Sans"/>
                <a:cs typeface="Open Sans"/>
                <a:sym typeface="Open Sans"/>
              </a:defRPr>
            </a:lvl4pPr>
            <a:lvl5pPr lvl="4">
              <a:buNone/>
              <a:defRPr b="1">
                <a:latin typeface="Open Sans"/>
                <a:ea typeface="Open Sans"/>
                <a:cs typeface="Open Sans"/>
                <a:sym typeface="Open Sans"/>
              </a:defRPr>
            </a:lvl5pPr>
            <a:lvl6pPr lvl="5">
              <a:buNone/>
              <a:defRPr b="1">
                <a:latin typeface="Open Sans"/>
                <a:ea typeface="Open Sans"/>
                <a:cs typeface="Open Sans"/>
                <a:sym typeface="Open Sans"/>
              </a:defRPr>
            </a:lvl6pPr>
            <a:lvl7pPr lvl="6">
              <a:buNone/>
              <a:defRPr b="1">
                <a:latin typeface="Open Sans"/>
                <a:ea typeface="Open Sans"/>
                <a:cs typeface="Open Sans"/>
                <a:sym typeface="Open Sans"/>
              </a:defRPr>
            </a:lvl7pPr>
            <a:lvl8pPr lvl="7">
              <a:buNone/>
              <a:defRPr b="1">
                <a:latin typeface="Open Sans"/>
                <a:ea typeface="Open Sans"/>
                <a:cs typeface="Open Sans"/>
                <a:sym typeface="Open Sans"/>
              </a:defRPr>
            </a:lvl8pPr>
            <a:lvl9pPr lvl="8">
              <a:buNone/>
              <a:defRPr b="1">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ype="twoColTx">
  <p:cSld name="TITLE_AND_TWO_COLUMNS">
    <p:spTree>
      <p:nvGrpSpPr>
        <p:cNvPr id="30" name="Shape 30"/>
        <p:cNvGrpSpPr/>
        <p:nvPr/>
      </p:nvGrpSpPr>
      <p:grpSpPr>
        <a:xfrm>
          <a:off x="0" y="0"/>
          <a:ext cx="0" cy="0"/>
          <a:chOff x="0" y="0"/>
          <a:chExt cx="0" cy="0"/>
        </a:xfrm>
      </p:grpSpPr>
      <p:sp>
        <p:nvSpPr>
          <p:cNvPr id="31" name="Google Shape;31;p6"/>
          <p:cNvSpPr/>
          <p:nvPr/>
        </p:nvSpPr>
        <p:spPr>
          <a:xfrm>
            <a:off x="428300" y="3724050"/>
            <a:ext cx="2605200" cy="10077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 name="Google Shape;32;p6"/>
          <p:cNvSpPr txBox="1"/>
          <p:nvPr>
            <p:ph type="title"/>
          </p:nvPr>
        </p:nvSpPr>
        <p:spPr>
          <a:xfrm>
            <a:off x="557425" y="3859553"/>
            <a:ext cx="2361900" cy="321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800"/>
              <a:buNone/>
              <a:defRPr sz="1800">
                <a:solidFill>
                  <a:srgbClr val="FFFFFF"/>
                </a:solidFill>
              </a:defRPr>
            </a:lvl1pPr>
            <a:lvl2pPr lvl="1" algn="ctr">
              <a:spcBef>
                <a:spcPts val="0"/>
              </a:spcBef>
              <a:spcAft>
                <a:spcPts val="0"/>
              </a:spcAft>
              <a:buClr>
                <a:srgbClr val="FFFFFF"/>
              </a:buClr>
              <a:buSzPts val="1800"/>
              <a:buNone/>
              <a:defRPr sz="1800">
                <a:solidFill>
                  <a:srgbClr val="FFFFFF"/>
                </a:solidFill>
              </a:defRPr>
            </a:lvl2pPr>
            <a:lvl3pPr lvl="2" algn="ctr">
              <a:spcBef>
                <a:spcPts val="0"/>
              </a:spcBef>
              <a:spcAft>
                <a:spcPts val="0"/>
              </a:spcAft>
              <a:buClr>
                <a:srgbClr val="FFFFFF"/>
              </a:buClr>
              <a:buSzPts val="1800"/>
              <a:buNone/>
              <a:defRPr sz="1800">
                <a:solidFill>
                  <a:srgbClr val="FFFFFF"/>
                </a:solidFill>
              </a:defRPr>
            </a:lvl3pPr>
            <a:lvl4pPr lvl="3" algn="ctr">
              <a:spcBef>
                <a:spcPts val="0"/>
              </a:spcBef>
              <a:spcAft>
                <a:spcPts val="0"/>
              </a:spcAft>
              <a:buClr>
                <a:srgbClr val="FFFFFF"/>
              </a:buClr>
              <a:buSzPts val="1800"/>
              <a:buNone/>
              <a:defRPr sz="1800">
                <a:solidFill>
                  <a:srgbClr val="FFFFFF"/>
                </a:solidFill>
              </a:defRPr>
            </a:lvl4pPr>
            <a:lvl5pPr lvl="4" algn="ctr">
              <a:spcBef>
                <a:spcPts val="0"/>
              </a:spcBef>
              <a:spcAft>
                <a:spcPts val="0"/>
              </a:spcAft>
              <a:buClr>
                <a:srgbClr val="FFFFFF"/>
              </a:buClr>
              <a:buSzPts val="1800"/>
              <a:buNone/>
              <a:defRPr sz="1800">
                <a:solidFill>
                  <a:srgbClr val="FFFFFF"/>
                </a:solidFill>
              </a:defRPr>
            </a:lvl5pPr>
            <a:lvl6pPr lvl="5" algn="ctr">
              <a:spcBef>
                <a:spcPts val="0"/>
              </a:spcBef>
              <a:spcAft>
                <a:spcPts val="0"/>
              </a:spcAft>
              <a:buClr>
                <a:srgbClr val="FFFFFF"/>
              </a:buClr>
              <a:buSzPts val="1800"/>
              <a:buNone/>
              <a:defRPr sz="1800">
                <a:solidFill>
                  <a:srgbClr val="FFFFFF"/>
                </a:solidFill>
              </a:defRPr>
            </a:lvl6pPr>
            <a:lvl7pPr lvl="6" algn="ctr">
              <a:spcBef>
                <a:spcPts val="0"/>
              </a:spcBef>
              <a:spcAft>
                <a:spcPts val="0"/>
              </a:spcAft>
              <a:buClr>
                <a:srgbClr val="FFFFFF"/>
              </a:buClr>
              <a:buSzPts val="1800"/>
              <a:buNone/>
              <a:defRPr sz="1800">
                <a:solidFill>
                  <a:srgbClr val="FFFFFF"/>
                </a:solidFill>
              </a:defRPr>
            </a:lvl7pPr>
            <a:lvl8pPr lvl="7" algn="ctr">
              <a:spcBef>
                <a:spcPts val="0"/>
              </a:spcBef>
              <a:spcAft>
                <a:spcPts val="0"/>
              </a:spcAft>
              <a:buClr>
                <a:srgbClr val="FFFFFF"/>
              </a:buClr>
              <a:buSzPts val="1800"/>
              <a:buNone/>
              <a:defRPr sz="1800">
                <a:solidFill>
                  <a:srgbClr val="FFFFFF"/>
                </a:solidFill>
              </a:defRPr>
            </a:lvl8pPr>
            <a:lvl9pPr lvl="8" algn="ctr">
              <a:spcBef>
                <a:spcPts val="0"/>
              </a:spcBef>
              <a:spcAft>
                <a:spcPts val="0"/>
              </a:spcAft>
              <a:buClr>
                <a:srgbClr val="FFFFFF"/>
              </a:buClr>
              <a:buSzPts val="1800"/>
              <a:buNone/>
              <a:defRPr sz="1800">
                <a:solidFill>
                  <a:srgbClr val="FFFFFF"/>
                </a:solidFill>
              </a:defRPr>
            </a:lvl9pPr>
          </a:lstStyle>
          <a:p/>
        </p:txBody>
      </p:sp>
      <p:sp>
        <p:nvSpPr>
          <p:cNvPr id="33" name="Google Shape;33;p6"/>
          <p:cNvSpPr/>
          <p:nvPr>
            <p:ph idx="2" type="pic"/>
          </p:nvPr>
        </p:nvSpPr>
        <p:spPr>
          <a:xfrm>
            <a:off x="428300" y="416650"/>
            <a:ext cx="2605200" cy="3079800"/>
          </a:xfrm>
          <a:prstGeom prst="rect">
            <a:avLst/>
          </a:prstGeom>
          <a:noFill/>
          <a:ln>
            <a:noFill/>
          </a:ln>
        </p:spPr>
      </p:sp>
      <p:sp>
        <p:nvSpPr>
          <p:cNvPr id="34" name="Google Shape;34;p6"/>
          <p:cNvSpPr txBox="1"/>
          <p:nvPr>
            <p:ph idx="1" type="body"/>
          </p:nvPr>
        </p:nvSpPr>
        <p:spPr>
          <a:xfrm>
            <a:off x="3470450" y="1732725"/>
            <a:ext cx="2388000" cy="283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5" name="Google Shape;35;p6"/>
          <p:cNvSpPr txBox="1"/>
          <p:nvPr>
            <p:ph idx="3" type="body"/>
          </p:nvPr>
        </p:nvSpPr>
        <p:spPr>
          <a:xfrm>
            <a:off x="6137450" y="1732725"/>
            <a:ext cx="2388000" cy="283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6" name="Google Shape;36;p6"/>
          <p:cNvSpPr txBox="1"/>
          <p:nvPr>
            <p:ph idx="4" type="title"/>
          </p:nvPr>
        </p:nvSpPr>
        <p:spPr>
          <a:xfrm>
            <a:off x="3470450" y="418607"/>
            <a:ext cx="5245200" cy="1007700"/>
          </a:xfrm>
          <a:prstGeom prst="rect">
            <a:avLst/>
          </a:prstGeom>
        </p:spPr>
        <p:txBody>
          <a:bodyPr anchorCtr="0" anchor="b" bIns="91425" lIns="91425" spcFirstLastPara="1" rIns="91425" wrap="square" tIns="91425">
            <a:noAutofit/>
          </a:bodyPr>
          <a:lstStyle>
            <a:lvl1pPr lvl="0">
              <a:spcBef>
                <a:spcPts val="0"/>
              </a:spcBef>
              <a:spcAft>
                <a:spcPts val="0"/>
              </a:spcAft>
              <a:buSzPts val="2600"/>
              <a:buFont typeface="Open Sans ExtraBold"/>
              <a:buNone/>
              <a:defRPr b="0">
                <a:latin typeface="Open Sans ExtraBold"/>
                <a:ea typeface="Open Sans ExtraBold"/>
                <a:cs typeface="Open Sans ExtraBold"/>
                <a:sym typeface="Open Sans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8" name="Google Shape;38;p6"/>
          <p:cNvSpPr txBox="1"/>
          <p:nvPr>
            <p:ph idx="5" type="subTitle"/>
          </p:nvPr>
        </p:nvSpPr>
        <p:spPr>
          <a:xfrm>
            <a:off x="563050" y="4189133"/>
            <a:ext cx="2361900" cy="321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400"/>
              <a:buNone/>
              <a:defRPr sz="1400">
                <a:solidFill>
                  <a:srgbClr val="FFFFFF"/>
                </a:solidFill>
              </a:defRPr>
            </a:lvl1pPr>
            <a:lvl2pPr lvl="1">
              <a:spcBef>
                <a:spcPts val="0"/>
              </a:spcBef>
              <a:spcAft>
                <a:spcPts val="0"/>
              </a:spcAft>
              <a:buSzPts val="1400"/>
              <a:buNone/>
              <a:defRPr sz="1400"/>
            </a:lvl2pPr>
            <a:lvl3pPr lvl="2">
              <a:spcBef>
                <a:spcPts val="0"/>
              </a:spcBef>
              <a:spcAft>
                <a:spcPts val="0"/>
              </a:spcAft>
              <a:buSzPts val="1400"/>
              <a:buNone/>
              <a:defRPr sz="1400"/>
            </a:lvl3pPr>
            <a:lvl4pPr lvl="3">
              <a:spcBef>
                <a:spcPts val="0"/>
              </a:spcBef>
              <a:spcAft>
                <a:spcPts val="0"/>
              </a:spcAft>
              <a:buSzPts val="1400"/>
              <a:buNone/>
              <a:defRPr sz="1400"/>
            </a:lvl4pPr>
            <a:lvl5pPr lvl="4">
              <a:spcBef>
                <a:spcPts val="0"/>
              </a:spcBef>
              <a:spcAft>
                <a:spcPts val="0"/>
              </a:spcAft>
              <a:buSzPts val="1400"/>
              <a:buNone/>
              <a:defRPr sz="1400"/>
            </a:lvl5pPr>
            <a:lvl6pPr lvl="5">
              <a:spcBef>
                <a:spcPts val="0"/>
              </a:spcBef>
              <a:spcAft>
                <a:spcPts val="0"/>
              </a:spcAft>
              <a:buSzPts val="1400"/>
              <a:buNone/>
              <a:defRPr sz="1400"/>
            </a:lvl6pPr>
            <a:lvl7pPr lvl="6">
              <a:spcBef>
                <a:spcPts val="0"/>
              </a:spcBef>
              <a:spcAft>
                <a:spcPts val="0"/>
              </a:spcAft>
              <a:buSzPts val="1400"/>
              <a:buNone/>
              <a:defRPr sz="1400"/>
            </a:lvl7pPr>
            <a:lvl8pPr lvl="7">
              <a:spcBef>
                <a:spcPts val="0"/>
              </a:spcBef>
              <a:spcAft>
                <a:spcPts val="0"/>
              </a:spcAft>
              <a:buSzPts val="1400"/>
              <a:buNone/>
              <a:defRPr sz="1400"/>
            </a:lvl8pPr>
            <a:lvl9pPr lvl="8">
              <a:spcBef>
                <a:spcPts val="0"/>
              </a:spcBef>
              <a:spcAft>
                <a:spcPts val="0"/>
              </a:spcAft>
              <a:buSzPts val="1400"/>
              <a:buNone/>
              <a:defRPr sz="1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itleOnly">
  <p:cSld name="TITLE_ONLY">
    <p:spTree>
      <p:nvGrpSpPr>
        <p:cNvPr id="39" name="Shape 39"/>
        <p:cNvGrpSpPr/>
        <p:nvPr/>
      </p:nvGrpSpPr>
      <p:grpSpPr>
        <a:xfrm>
          <a:off x="0" y="0"/>
          <a:ext cx="0" cy="0"/>
          <a:chOff x="0" y="0"/>
          <a:chExt cx="0" cy="0"/>
        </a:xfrm>
      </p:grpSpPr>
      <p:sp>
        <p:nvSpPr>
          <p:cNvPr id="40" name="Google Shape;40;p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TITLE_ONLY_1">
    <p:spTree>
      <p:nvGrpSpPr>
        <p:cNvPr id="42" name="Shape 42"/>
        <p:cNvGrpSpPr/>
        <p:nvPr/>
      </p:nvGrpSpPr>
      <p:grpSpPr>
        <a:xfrm>
          <a:off x="0" y="0"/>
          <a:ext cx="0" cy="0"/>
          <a:chOff x="0" y="0"/>
          <a:chExt cx="0" cy="0"/>
        </a:xfrm>
      </p:grpSpPr>
      <p:sp>
        <p:nvSpPr>
          <p:cNvPr id="43" name="Google Shape;43;p8"/>
          <p:cNvSpPr txBox="1"/>
          <p:nvPr>
            <p:ph type="title"/>
          </p:nvPr>
        </p:nvSpPr>
        <p:spPr>
          <a:xfrm>
            <a:off x="428175" y="269813"/>
            <a:ext cx="828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Open Sans ExtraBold"/>
              <a:buNone/>
              <a:defRPr b="0" sz="18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5" name="Google Shape;45;p8"/>
          <p:cNvSpPr txBox="1"/>
          <p:nvPr>
            <p:ph idx="1" type="subTitle"/>
          </p:nvPr>
        </p:nvSpPr>
        <p:spPr>
          <a:xfrm>
            <a:off x="428175" y="683658"/>
            <a:ext cx="8295300" cy="780000"/>
          </a:xfrm>
          <a:prstGeom prst="rect">
            <a:avLst/>
          </a:prstGeom>
        </p:spPr>
        <p:txBody>
          <a:bodyPr anchorCtr="0" anchor="t" bIns="91425" lIns="91425" spcFirstLastPara="1" rIns="91425" wrap="square" tIns="91425">
            <a:noAutofit/>
          </a:bodyPr>
          <a:lstStyle>
            <a:lvl1pPr lvl="0" algn="ctr">
              <a:spcBef>
                <a:spcPts val="0"/>
              </a:spcBef>
              <a:spcAft>
                <a:spcPts val="0"/>
              </a:spcAft>
              <a:buSzPts val="1500"/>
              <a:buNone/>
              <a:defRPr sz="1500"/>
            </a:lvl1pPr>
            <a:lvl2pPr lvl="1" algn="ctr">
              <a:spcBef>
                <a:spcPts val="0"/>
              </a:spcBef>
              <a:spcAft>
                <a:spcPts val="0"/>
              </a:spcAft>
              <a:buSzPts val="1500"/>
              <a:buNone/>
              <a:defRPr sz="1500"/>
            </a:lvl2pPr>
            <a:lvl3pPr lvl="2" algn="ctr">
              <a:spcBef>
                <a:spcPts val="0"/>
              </a:spcBef>
              <a:spcAft>
                <a:spcPts val="0"/>
              </a:spcAft>
              <a:buSzPts val="1500"/>
              <a:buNone/>
              <a:defRPr sz="1500"/>
            </a:lvl3pPr>
            <a:lvl4pPr lvl="3" algn="ctr">
              <a:spcBef>
                <a:spcPts val="0"/>
              </a:spcBef>
              <a:spcAft>
                <a:spcPts val="0"/>
              </a:spcAft>
              <a:buSzPts val="1500"/>
              <a:buNone/>
              <a:defRPr sz="1500"/>
            </a:lvl4pPr>
            <a:lvl5pPr lvl="4" algn="ctr">
              <a:spcBef>
                <a:spcPts val="0"/>
              </a:spcBef>
              <a:spcAft>
                <a:spcPts val="0"/>
              </a:spcAft>
              <a:buSzPts val="1500"/>
              <a:buNone/>
              <a:defRPr sz="1500"/>
            </a:lvl5pPr>
            <a:lvl6pPr lvl="5" algn="ctr">
              <a:spcBef>
                <a:spcPts val="0"/>
              </a:spcBef>
              <a:spcAft>
                <a:spcPts val="0"/>
              </a:spcAft>
              <a:buSzPts val="1500"/>
              <a:buNone/>
              <a:defRPr sz="1500"/>
            </a:lvl6pPr>
            <a:lvl7pPr lvl="6" algn="ctr">
              <a:spcBef>
                <a:spcPts val="0"/>
              </a:spcBef>
              <a:spcAft>
                <a:spcPts val="0"/>
              </a:spcAft>
              <a:buSzPts val="1500"/>
              <a:buNone/>
              <a:defRPr sz="1500"/>
            </a:lvl7pPr>
            <a:lvl8pPr lvl="7" algn="ctr">
              <a:spcBef>
                <a:spcPts val="0"/>
              </a:spcBef>
              <a:spcAft>
                <a:spcPts val="0"/>
              </a:spcAft>
              <a:buSzPts val="1500"/>
              <a:buNone/>
              <a:defRPr sz="1500"/>
            </a:lvl8pPr>
            <a:lvl9pPr lvl="8" algn="ctr">
              <a:spcBef>
                <a:spcPts val="0"/>
              </a:spcBef>
              <a:spcAft>
                <a:spcPts val="0"/>
              </a:spcAft>
              <a:buSzPts val="1500"/>
              <a:buNone/>
              <a:defRPr sz="15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_1">
    <p:spTree>
      <p:nvGrpSpPr>
        <p:cNvPr id="46" name="Shape 46"/>
        <p:cNvGrpSpPr/>
        <p:nvPr/>
      </p:nvGrpSpPr>
      <p:grpSpPr>
        <a:xfrm>
          <a:off x="0" y="0"/>
          <a:ext cx="0" cy="0"/>
          <a:chOff x="0" y="0"/>
          <a:chExt cx="0" cy="0"/>
        </a:xfrm>
      </p:grpSpPr>
      <p:sp>
        <p:nvSpPr>
          <p:cNvPr id="47" name="Google Shape;47;p9"/>
          <p:cNvSpPr txBox="1"/>
          <p:nvPr>
            <p:ph type="title"/>
          </p:nvPr>
        </p:nvSpPr>
        <p:spPr>
          <a:xfrm>
            <a:off x="428175" y="269813"/>
            <a:ext cx="828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Font typeface="Open Sans ExtraBold"/>
              <a:buNone/>
              <a:defRPr b="0" sz="2400">
                <a:latin typeface="Open Sans ExtraBold"/>
                <a:ea typeface="Open Sans ExtraBold"/>
                <a:cs typeface="Open Sans ExtraBold"/>
                <a:sym typeface="Open Sans ExtraBold"/>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ONE_COLUMN_TEXT">
    <p:spTree>
      <p:nvGrpSpPr>
        <p:cNvPr id="49" name="Shape 49"/>
        <p:cNvGrpSpPr/>
        <p:nvPr/>
      </p:nvGrpSpPr>
      <p:grpSpPr>
        <a:xfrm>
          <a:off x="0" y="0"/>
          <a:ext cx="0" cy="0"/>
          <a:chOff x="0" y="0"/>
          <a:chExt cx="0" cy="0"/>
        </a:xfrm>
      </p:grpSpPr>
      <p:sp>
        <p:nvSpPr>
          <p:cNvPr id="50" name="Google Shape;50;p1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1" name="Google Shape;51;p1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 name="Google Shape;5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MAIN_POINT">
    <p:spTree>
      <p:nvGrpSpPr>
        <p:cNvPr id="53" name="Shape 53"/>
        <p:cNvGrpSpPr/>
        <p:nvPr/>
      </p:nvGrpSpPr>
      <p:grpSpPr>
        <a:xfrm>
          <a:off x="0" y="0"/>
          <a:ext cx="0" cy="0"/>
          <a:chOff x="0" y="0"/>
          <a:chExt cx="0" cy="0"/>
        </a:xfrm>
      </p:grpSpPr>
      <p:sp>
        <p:nvSpPr>
          <p:cNvPr id="54" name="Google Shape;54;p1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6" name="Shape 56"/>
        <p:cNvGrpSpPr/>
        <p:nvPr/>
      </p:nvGrpSpPr>
      <p:grpSpPr>
        <a:xfrm>
          <a:off x="0" y="0"/>
          <a:ext cx="0" cy="0"/>
          <a:chOff x="0" y="0"/>
          <a:chExt cx="0" cy="0"/>
        </a:xfrm>
      </p:grpSpPr>
      <p:sp>
        <p:nvSpPr>
          <p:cNvPr id="57" name="Google Shape;57;p1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9" name="Google Shape;59;p1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0" name="Google Shape;60;p1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CAPTION_ONLY">
    <p:spTree>
      <p:nvGrpSpPr>
        <p:cNvPr id="62" name="Shape 62"/>
        <p:cNvGrpSpPr/>
        <p:nvPr/>
      </p:nvGrpSpPr>
      <p:grpSpPr>
        <a:xfrm>
          <a:off x="0" y="0"/>
          <a:ext cx="0" cy="0"/>
          <a:chOff x="0" y="0"/>
          <a:chExt cx="0" cy="0"/>
        </a:xfrm>
      </p:grpSpPr>
      <p:sp>
        <p:nvSpPr>
          <p:cNvPr id="63" name="Google Shape;63;p1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64" name="Google Shape;6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BIG_NUMBER">
    <p:spTree>
      <p:nvGrpSpPr>
        <p:cNvPr id="65" name="Shape 65"/>
        <p:cNvGrpSpPr/>
        <p:nvPr/>
      </p:nvGrpSpPr>
      <p:grpSpPr>
        <a:xfrm>
          <a:off x="0" y="0"/>
          <a:ext cx="0" cy="0"/>
          <a:chOff x="0" y="0"/>
          <a:chExt cx="0" cy="0"/>
        </a:xfrm>
      </p:grpSpPr>
      <p:sp>
        <p:nvSpPr>
          <p:cNvPr id="66" name="Google Shape;66;p1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68" name="Google Shape;6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type="blank">
  <p:cSld name="BLANK">
    <p:spTree>
      <p:nvGrpSpPr>
        <p:cNvPr id="69" name="Shape 69"/>
        <p:cNvGrpSpPr/>
        <p:nvPr/>
      </p:nvGrpSpPr>
      <p:grpSpPr>
        <a:xfrm>
          <a:off x="0" y="0"/>
          <a:ext cx="0" cy="0"/>
          <a:chOff x="0" y="0"/>
          <a:chExt cx="0" cy="0"/>
        </a:xfrm>
      </p:grpSpPr>
      <p:sp>
        <p:nvSpPr>
          <p:cNvPr id="70" name="Google Shape;7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
    <p:spTree>
      <p:nvGrpSpPr>
        <p:cNvPr id="71" name="Shape 71"/>
        <p:cNvGrpSpPr/>
        <p:nvPr/>
      </p:nvGrpSpPr>
      <p:grpSpPr>
        <a:xfrm>
          <a:off x="0" y="0"/>
          <a:ext cx="0" cy="0"/>
          <a:chOff x="0" y="0"/>
          <a:chExt cx="0" cy="0"/>
        </a:xfrm>
      </p:grpSpPr>
      <p:sp>
        <p:nvSpPr>
          <p:cNvPr id="72" name="Google Shape;72;p16"/>
          <p:cNvSpPr txBox="1"/>
          <p:nvPr>
            <p:ph type="title"/>
          </p:nvPr>
        </p:nvSpPr>
        <p:spPr>
          <a:xfrm>
            <a:off x="2775099" y="1340000"/>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73" name="Google Shape;73;p16"/>
          <p:cNvSpPr txBox="1"/>
          <p:nvPr>
            <p:ph idx="1" type="subTitle"/>
          </p:nvPr>
        </p:nvSpPr>
        <p:spPr>
          <a:xfrm>
            <a:off x="2775099" y="1556973"/>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9477A"/>
              </a:buClr>
              <a:buSzPts val="1000"/>
              <a:buNone/>
              <a:defRPr sz="1000">
                <a:solidFill>
                  <a:srgbClr val="39477A"/>
                </a:solidFill>
              </a:defRPr>
            </a:lvl1pPr>
            <a:lvl2pPr lvl="1" rtl="0">
              <a:spcBef>
                <a:spcPts val="0"/>
              </a:spcBef>
              <a:spcAft>
                <a:spcPts val="0"/>
              </a:spcAft>
              <a:buClr>
                <a:srgbClr val="39477A"/>
              </a:buClr>
              <a:buSzPts val="1400"/>
              <a:buNone/>
              <a:defRPr sz="1400">
                <a:solidFill>
                  <a:srgbClr val="39477A"/>
                </a:solidFill>
              </a:defRPr>
            </a:lvl2pPr>
            <a:lvl3pPr lvl="2" rtl="0">
              <a:spcBef>
                <a:spcPts val="0"/>
              </a:spcBef>
              <a:spcAft>
                <a:spcPts val="0"/>
              </a:spcAft>
              <a:buClr>
                <a:srgbClr val="39477A"/>
              </a:buClr>
              <a:buSzPts val="1400"/>
              <a:buNone/>
              <a:defRPr sz="1400">
                <a:solidFill>
                  <a:srgbClr val="39477A"/>
                </a:solidFill>
              </a:defRPr>
            </a:lvl3pPr>
            <a:lvl4pPr lvl="3" rtl="0">
              <a:spcBef>
                <a:spcPts val="0"/>
              </a:spcBef>
              <a:spcAft>
                <a:spcPts val="0"/>
              </a:spcAft>
              <a:buClr>
                <a:srgbClr val="39477A"/>
              </a:buClr>
              <a:buSzPts val="1400"/>
              <a:buNone/>
              <a:defRPr sz="1400">
                <a:solidFill>
                  <a:srgbClr val="39477A"/>
                </a:solidFill>
              </a:defRPr>
            </a:lvl4pPr>
            <a:lvl5pPr lvl="4" rtl="0">
              <a:spcBef>
                <a:spcPts val="0"/>
              </a:spcBef>
              <a:spcAft>
                <a:spcPts val="0"/>
              </a:spcAft>
              <a:buClr>
                <a:srgbClr val="39477A"/>
              </a:buClr>
              <a:buSzPts val="1400"/>
              <a:buNone/>
              <a:defRPr sz="1400">
                <a:solidFill>
                  <a:srgbClr val="39477A"/>
                </a:solidFill>
              </a:defRPr>
            </a:lvl5pPr>
            <a:lvl6pPr lvl="5" rtl="0">
              <a:spcBef>
                <a:spcPts val="0"/>
              </a:spcBef>
              <a:spcAft>
                <a:spcPts val="0"/>
              </a:spcAft>
              <a:buClr>
                <a:srgbClr val="39477A"/>
              </a:buClr>
              <a:buSzPts val="1400"/>
              <a:buNone/>
              <a:defRPr sz="1400">
                <a:solidFill>
                  <a:srgbClr val="39477A"/>
                </a:solidFill>
              </a:defRPr>
            </a:lvl6pPr>
            <a:lvl7pPr lvl="6" rtl="0">
              <a:spcBef>
                <a:spcPts val="0"/>
              </a:spcBef>
              <a:spcAft>
                <a:spcPts val="0"/>
              </a:spcAft>
              <a:buClr>
                <a:srgbClr val="39477A"/>
              </a:buClr>
              <a:buSzPts val="1400"/>
              <a:buNone/>
              <a:defRPr sz="1400">
                <a:solidFill>
                  <a:srgbClr val="39477A"/>
                </a:solidFill>
              </a:defRPr>
            </a:lvl7pPr>
            <a:lvl8pPr lvl="7" rtl="0">
              <a:spcBef>
                <a:spcPts val="0"/>
              </a:spcBef>
              <a:spcAft>
                <a:spcPts val="0"/>
              </a:spcAft>
              <a:buClr>
                <a:srgbClr val="39477A"/>
              </a:buClr>
              <a:buSzPts val="1400"/>
              <a:buNone/>
              <a:defRPr sz="1400">
                <a:solidFill>
                  <a:srgbClr val="39477A"/>
                </a:solidFill>
              </a:defRPr>
            </a:lvl8pPr>
            <a:lvl9pPr lvl="8" rtl="0">
              <a:spcBef>
                <a:spcPts val="0"/>
              </a:spcBef>
              <a:spcAft>
                <a:spcPts val="0"/>
              </a:spcAft>
              <a:buClr>
                <a:srgbClr val="39477A"/>
              </a:buClr>
              <a:buSzPts val="1400"/>
              <a:buNone/>
              <a:defRPr sz="1400">
                <a:solidFill>
                  <a:srgbClr val="39477A"/>
                </a:solidFill>
              </a:defRPr>
            </a:lvl9pPr>
          </a:lstStyle>
          <a:p/>
        </p:txBody>
      </p:sp>
      <p:sp>
        <p:nvSpPr>
          <p:cNvPr id="74" name="Google Shape;74;p16"/>
          <p:cNvSpPr/>
          <p:nvPr>
            <p:ph idx="2" type="pic"/>
          </p:nvPr>
        </p:nvSpPr>
        <p:spPr>
          <a:xfrm>
            <a:off x="1221825" y="1252986"/>
            <a:ext cx="1368900" cy="1368900"/>
          </a:xfrm>
          <a:prstGeom prst="ellipse">
            <a:avLst/>
          </a:prstGeom>
          <a:noFill/>
          <a:ln>
            <a:noFill/>
          </a:ln>
        </p:spPr>
      </p:sp>
      <p:sp>
        <p:nvSpPr>
          <p:cNvPr id="75" name="Google Shape;75;p16"/>
          <p:cNvSpPr txBox="1"/>
          <p:nvPr>
            <p:ph idx="3" type="title"/>
          </p:nvPr>
        </p:nvSpPr>
        <p:spPr>
          <a:xfrm>
            <a:off x="1124376" y="243325"/>
            <a:ext cx="759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300"/>
              <a:buNone/>
              <a:defRPr sz="2300"/>
            </a:lvl2pPr>
            <a:lvl3pPr lvl="2">
              <a:spcBef>
                <a:spcPts val="0"/>
              </a:spcBef>
              <a:spcAft>
                <a:spcPts val="0"/>
              </a:spcAft>
              <a:buSzPts val="2300"/>
              <a:buNone/>
              <a:defRPr sz="2300"/>
            </a:lvl3pPr>
            <a:lvl4pPr lvl="3">
              <a:spcBef>
                <a:spcPts val="0"/>
              </a:spcBef>
              <a:spcAft>
                <a:spcPts val="0"/>
              </a:spcAft>
              <a:buSzPts val="2300"/>
              <a:buNone/>
              <a:defRPr sz="2300"/>
            </a:lvl4pPr>
            <a:lvl5pPr lvl="4">
              <a:spcBef>
                <a:spcPts val="0"/>
              </a:spcBef>
              <a:spcAft>
                <a:spcPts val="0"/>
              </a:spcAft>
              <a:buSzPts val="2300"/>
              <a:buNone/>
              <a:defRPr sz="2300"/>
            </a:lvl5pPr>
            <a:lvl6pPr lvl="5">
              <a:spcBef>
                <a:spcPts val="0"/>
              </a:spcBef>
              <a:spcAft>
                <a:spcPts val="0"/>
              </a:spcAft>
              <a:buSzPts val="2300"/>
              <a:buNone/>
              <a:defRPr sz="2300"/>
            </a:lvl6pPr>
            <a:lvl7pPr lvl="6">
              <a:spcBef>
                <a:spcPts val="0"/>
              </a:spcBef>
              <a:spcAft>
                <a:spcPts val="0"/>
              </a:spcAft>
              <a:buSzPts val="2300"/>
              <a:buNone/>
              <a:defRPr sz="2300"/>
            </a:lvl7pPr>
            <a:lvl8pPr lvl="7">
              <a:spcBef>
                <a:spcPts val="0"/>
              </a:spcBef>
              <a:spcAft>
                <a:spcPts val="0"/>
              </a:spcAft>
              <a:buSzPts val="2300"/>
              <a:buNone/>
              <a:defRPr sz="2300"/>
            </a:lvl8pPr>
            <a:lvl9pPr lvl="8">
              <a:spcBef>
                <a:spcPts val="0"/>
              </a:spcBef>
              <a:spcAft>
                <a:spcPts val="0"/>
              </a:spcAft>
              <a:buSzPts val="2300"/>
              <a:buNone/>
              <a:defRPr sz="2300"/>
            </a:lvl9pPr>
          </a:lstStyle>
          <a:p/>
        </p:txBody>
      </p:sp>
      <p:sp>
        <p:nvSpPr>
          <p:cNvPr id="76" name="Google Shape;7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7" name="Google Shape;77;p16"/>
          <p:cNvSpPr/>
          <p:nvPr/>
        </p:nvSpPr>
        <p:spPr>
          <a:xfrm>
            <a:off x="0" y="0"/>
            <a:ext cx="6288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78" name="Google Shape;78;p1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79" name="Google Shape;79;p16"/>
          <p:cNvSpPr txBox="1"/>
          <p:nvPr>
            <p:ph idx="5" type="body"/>
          </p:nvPr>
        </p:nvSpPr>
        <p:spPr>
          <a:xfrm>
            <a:off x="2775100" y="1819795"/>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80" name="Google Shape;80;p16"/>
          <p:cNvSpPr txBox="1"/>
          <p:nvPr>
            <p:ph idx="6" type="title"/>
          </p:nvPr>
        </p:nvSpPr>
        <p:spPr>
          <a:xfrm>
            <a:off x="2775099" y="3148905"/>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1" name="Google Shape;81;p16"/>
          <p:cNvSpPr txBox="1"/>
          <p:nvPr>
            <p:ph idx="7" type="subTitle"/>
          </p:nvPr>
        </p:nvSpPr>
        <p:spPr>
          <a:xfrm>
            <a:off x="2775099" y="3365879"/>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9477A"/>
              </a:buClr>
              <a:buSzPts val="1000"/>
              <a:buNone/>
              <a:defRPr sz="1000">
                <a:solidFill>
                  <a:srgbClr val="39477A"/>
                </a:solidFill>
              </a:defRPr>
            </a:lvl1pPr>
            <a:lvl2pPr lvl="1" rtl="0">
              <a:spcBef>
                <a:spcPts val="0"/>
              </a:spcBef>
              <a:spcAft>
                <a:spcPts val="0"/>
              </a:spcAft>
              <a:buClr>
                <a:srgbClr val="39477A"/>
              </a:buClr>
              <a:buSzPts val="1400"/>
              <a:buNone/>
              <a:defRPr sz="1400">
                <a:solidFill>
                  <a:srgbClr val="39477A"/>
                </a:solidFill>
              </a:defRPr>
            </a:lvl2pPr>
            <a:lvl3pPr lvl="2" rtl="0">
              <a:spcBef>
                <a:spcPts val="0"/>
              </a:spcBef>
              <a:spcAft>
                <a:spcPts val="0"/>
              </a:spcAft>
              <a:buClr>
                <a:srgbClr val="39477A"/>
              </a:buClr>
              <a:buSzPts val="1400"/>
              <a:buNone/>
              <a:defRPr sz="1400">
                <a:solidFill>
                  <a:srgbClr val="39477A"/>
                </a:solidFill>
              </a:defRPr>
            </a:lvl3pPr>
            <a:lvl4pPr lvl="3" rtl="0">
              <a:spcBef>
                <a:spcPts val="0"/>
              </a:spcBef>
              <a:spcAft>
                <a:spcPts val="0"/>
              </a:spcAft>
              <a:buClr>
                <a:srgbClr val="39477A"/>
              </a:buClr>
              <a:buSzPts val="1400"/>
              <a:buNone/>
              <a:defRPr sz="1400">
                <a:solidFill>
                  <a:srgbClr val="39477A"/>
                </a:solidFill>
              </a:defRPr>
            </a:lvl4pPr>
            <a:lvl5pPr lvl="4" rtl="0">
              <a:spcBef>
                <a:spcPts val="0"/>
              </a:spcBef>
              <a:spcAft>
                <a:spcPts val="0"/>
              </a:spcAft>
              <a:buClr>
                <a:srgbClr val="39477A"/>
              </a:buClr>
              <a:buSzPts val="1400"/>
              <a:buNone/>
              <a:defRPr sz="1400">
                <a:solidFill>
                  <a:srgbClr val="39477A"/>
                </a:solidFill>
              </a:defRPr>
            </a:lvl5pPr>
            <a:lvl6pPr lvl="5" rtl="0">
              <a:spcBef>
                <a:spcPts val="0"/>
              </a:spcBef>
              <a:spcAft>
                <a:spcPts val="0"/>
              </a:spcAft>
              <a:buClr>
                <a:srgbClr val="39477A"/>
              </a:buClr>
              <a:buSzPts val="1400"/>
              <a:buNone/>
              <a:defRPr sz="1400">
                <a:solidFill>
                  <a:srgbClr val="39477A"/>
                </a:solidFill>
              </a:defRPr>
            </a:lvl6pPr>
            <a:lvl7pPr lvl="6" rtl="0">
              <a:spcBef>
                <a:spcPts val="0"/>
              </a:spcBef>
              <a:spcAft>
                <a:spcPts val="0"/>
              </a:spcAft>
              <a:buClr>
                <a:srgbClr val="39477A"/>
              </a:buClr>
              <a:buSzPts val="1400"/>
              <a:buNone/>
              <a:defRPr sz="1400">
                <a:solidFill>
                  <a:srgbClr val="39477A"/>
                </a:solidFill>
              </a:defRPr>
            </a:lvl7pPr>
            <a:lvl8pPr lvl="7" rtl="0">
              <a:spcBef>
                <a:spcPts val="0"/>
              </a:spcBef>
              <a:spcAft>
                <a:spcPts val="0"/>
              </a:spcAft>
              <a:buClr>
                <a:srgbClr val="39477A"/>
              </a:buClr>
              <a:buSzPts val="1400"/>
              <a:buNone/>
              <a:defRPr sz="1400">
                <a:solidFill>
                  <a:srgbClr val="39477A"/>
                </a:solidFill>
              </a:defRPr>
            </a:lvl8pPr>
            <a:lvl9pPr lvl="8" rtl="0">
              <a:spcBef>
                <a:spcPts val="0"/>
              </a:spcBef>
              <a:spcAft>
                <a:spcPts val="0"/>
              </a:spcAft>
              <a:buClr>
                <a:srgbClr val="39477A"/>
              </a:buClr>
              <a:buSzPts val="1400"/>
              <a:buNone/>
              <a:defRPr sz="1400">
                <a:solidFill>
                  <a:srgbClr val="39477A"/>
                </a:solidFill>
              </a:defRPr>
            </a:lvl9pPr>
          </a:lstStyle>
          <a:p/>
        </p:txBody>
      </p:sp>
      <p:sp>
        <p:nvSpPr>
          <p:cNvPr id="82" name="Google Shape;82;p16"/>
          <p:cNvSpPr/>
          <p:nvPr>
            <p:ph idx="8" type="pic"/>
          </p:nvPr>
        </p:nvSpPr>
        <p:spPr>
          <a:xfrm>
            <a:off x="1221825" y="3061892"/>
            <a:ext cx="1368900" cy="1368900"/>
          </a:xfrm>
          <a:prstGeom prst="ellipse">
            <a:avLst/>
          </a:prstGeom>
          <a:noFill/>
          <a:ln>
            <a:noFill/>
          </a:ln>
        </p:spPr>
      </p:sp>
      <p:sp>
        <p:nvSpPr>
          <p:cNvPr id="83" name="Google Shape;83;p16"/>
          <p:cNvSpPr txBox="1"/>
          <p:nvPr>
            <p:ph idx="9" type="body"/>
          </p:nvPr>
        </p:nvSpPr>
        <p:spPr>
          <a:xfrm>
            <a:off x="2775100" y="3628700"/>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84" name="Google Shape;84;p16"/>
          <p:cNvSpPr txBox="1"/>
          <p:nvPr>
            <p:ph idx="13" type="title"/>
          </p:nvPr>
        </p:nvSpPr>
        <p:spPr>
          <a:xfrm>
            <a:off x="6661299" y="1340000"/>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5" name="Google Shape;85;p16"/>
          <p:cNvSpPr txBox="1"/>
          <p:nvPr>
            <p:ph idx="14" type="subTitle"/>
          </p:nvPr>
        </p:nvSpPr>
        <p:spPr>
          <a:xfrm>
            <a:off x="6661299" y="1556973"/>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9477A"/>
              </a:buClr>
              <a:buSzPts val="1000"/>
              <a:buNone/>
              <a:defRPr sz="1000">
                <a:solidFill>
                  <a:srgbClr val="39477A"/>
                </a:solidFill>
              </a:defRPr>
            </a:lvl1pPr>
            <a:lvl2pPr lvl="1" rtl="0">
              <a:spcBef>
                <a:spcPts val="0"/>
              </a:spcBef>
              <a:spcAft>
                <a:spcPts val="0"/>
              </a:spcAft>
              <a:buClr>
                <a:srgbClr val="39477A"/>
              </a:buClr>
              <a:buSzPts val="1400"/>
              <a:buNone/>
              <a:defRPr sz="1400">
                <a:solidFill>
                  <a:srgbClr val="39477A"/>
                </a:solidFill>
              </a:defRPr>
            </a:lvl2pPr>
            <a:lvl3pPr lvl="2" rtl="0">
              <a:spcBef>
                <a:spcPts val="0"/>
              </a:spcBef>
              <a:spcAft>
                <a:spcPts val="0"/>
              </a:spcAft>
              <a:buClr>
                <a:srgbClr val="39477A"/>
              </a:buClr>
              <a:buSzPts val="1400"/>
              <a:buNone/>
              <a:defRPr sz="1400">
                <a:solidFill>
                  <a:srgbClr val="39477A"/>
                </a:solidFill>
              </a:defRPr>
            </a:lvl3pPr>
            <a:lvl4pPr lvl="3" rtl="0">
              <a:spcBef>
                <a:spcPts val="0"/>
              </a:spcBef>
              <a:spcAft>
                <a:spcPts val="0"/>
              </a:spcAft>
              <a:buClr>
                <a:srgbClr val="39477A"/>
              </a:buClr>
              <a:buSzPts val="1400"/>
              <a:buNone/>
              <a:defRPr sz="1400">
                <a:solidFill>
                  <a:srgbClr val="39477A"/>
                </a:solidFill>
              </a:defRPr>
            </a:lvl4pPr>
            <a:lvl5pPr lvl="4" rtl="0">
              <a:spcBef>
                <a:spcPts val="0"/>
              </a:spcBef>
              <a:spcAft>
                <a:spcPts val="0"/>
              </a:spcAft>
              <a:buClr>
                <a:srgbClr val="39477A"/>
              </a:buClr>
              <a:buSzPts val="1400"/>
              <a:buNone/>
              <a:defRPr sz="1400">
                <a:solidFill>
                  <a:srgbClr val="39477A"/>
                </a:solidFill>
              </a:defRPr>
            </a:lvl5pPr>
            <a:lvl6pPr lvl="5" rtl="0">
              <a:spcBef>
                <a:spcPts val="0"/>
              </a:spcBef>
              <a:spcAft>
                <a:spcPts val="0"/>
              </a:spcAft>
              <a:buClr>
                <a:srgbClr val="39477A"/>
              </a:buClr>
              <a:buSzPts val="1400"/>
              <a:buNone/>
              <a:defRPr sz="1400">
                <a:solidFill>
                  <a:srgbClr val="39477A"/>
                </a:solidFill>
              </a:defRPr>
            </a:lvl6pPr>
            <a:lvl7pPr lvl="6" rtl="0">
              <a:spcBef>
                <a:spcPts val="0"/>
              </a:spcBef>
              <a:spcAft>
                <a:spcPts val="0"/>
              </a:spcAft>
              <a:buClr>
                <a:srgbClr val="39477A"/>
              </a:buClr>
              <a:buSzPts val="1400"/>
              <a:buNone/>
              <a:defRPr sz="1400">
                <a:solidFill>
                  <a:srgbClr val="39477A"/>
                </a:solidFill>
              </a:defRPr>
            </a:lvl7pPr>
            <a:lvl8pPr lvl="7" rtl="0">
              <a:spcBef>
                <a:spcPts val="0"/>
              </a:spcBef>
              <a:spcAft>
                <a:spcPts val="0"/>
              </a:spcAft>
              <a:buClr>
                <a:srgbClr val="39477A"/>
              </a:buClr>
              <a:buSzPts val="1400"/>
              <a:buNone/>
              <a:defRPr sz="1400">
                <a:solidFill>
                  <a:srgbClr val="39477A"/>
                </a:solidFill>
              </a:defRPr>
            </a:lvl8pPr>
            <a:lvl9pPr lvl="8" rtl="0">
              <a:spcBef>
                <a:spcPts val="0"/>
              </a:spcBef>
              <a:spcAft>
                <a:spcPts val="0"/>
              </a:spcAft>
              <a:buClr>
                <a:srgbClr val="39477A"/>
              </a:buClr>
              <a:buSzPts val="1400"/>
              <a:buNone/>
              <a:defRPr sz="1400">
                <a:solidFill>
                  <a:srgbClr val="39477A"/>
                </a:solidFill>
              </a:defRPr>
            </a:lvl9pPr>
          </a:lstStyle>
          <a:p/>
        </p:txBody>
      </p:sp>
      <p:sp>
        <p:nvSpPr>
          <p:cNvPr id="86" name="Google Shape;86;p16"/>
          <p:cNvSpPr/>
          <p:nvPr>
            <p:ph idx="15" type="pic"/>
          </p:nvPr>
        </p:nvSpPr>
        <p:spPr>
          <a:xfrm>
            <a:off x="5108025" y="1252986"/>
            <a:ext cx="1368900" cy="1368900"/>
          </a:xfrm>
          <a:prstGeom prst="ellipse">
            <a:avLst/>
          </a:prstGeom>
          <a:noFill/>
          <a:ln>
            <a:noFill/>
          </a:ln>
        </p:spPr>
      </p:sp>
      <p:sp>
        <p:nvSpPr>
          <p:cNvPr id="87" name="Google Shape;87;p16"/>
          <p:cNvSpPr txBox="1"/>
          <p:nvPr>
            <p:ph idx="16" type="body"/>
          </p:nvPr>
        </p:nvSpPr>
        <p:spPr>
          <a:xfrm>
            <a:off x="6661300" y="1819795"/>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88" name="Google Shape;88;p16"/>
          <p:cNvSpPr txBox="1"/>
          <p:nvPr>
            <p:ph idx="17" type="title"/>
          </p:nvPr>
        </p:nvSpPr>
        <p:spPr>
          <a:xfrm>
            <a:off x="6661299" y="3148905"/>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9" name="Google Shape;89;p16"/>
          <p:cNvSpPr txBox="1"/>
          <p:nvPr>
            <p:ph idx="18" type="subTitle"/>
          </p:nvPr>
        </p:nvSpPr>
        <p:spPr>
          <a:xfrm>
            <a:off x="6661299" y="3365879"/>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9477A"/>
              </a:buClr>
              <a:buSzPts val="1000"/>
              <a:buNone/>
              <a:defRPr sz="1000">
                <a:solidFill>
                  <a:srgbClr val="39477A"/>
                </a:solidFill>
              </a:defRPr>
            </a:lvl1pPr>
            <a:lvl2pPr lvl="1" rtl="0">
              <a:spcBef>
                <a:spcPts val="0"/>
              </a:spcBef>
              <a:spcAft>
                <a:spcPts val="0"/>
              </a:spcAft>
              <a:buClr>
                <a:srgbClr val="39477A"/>
              </a:buClr>
              <a:buSzPts val="1400"/>
              <a:buNone/>
              <a:defRPr sz="1400">
                <a:solidFill>
                  <a:srgbClr val="39477A"/>
                </a:solidFill>
              </a:defRPr>
            </a:lvl2pPr>
            <a:lvl3pPr lvl="2" rtl="0">
              <a:spcBef>
                <a:spcPts val="0"/>
              </a:spcBef>
              <a:spcAft>
                <a:spcPts val="0"/>
              </a:spcAft>
              <a:buClr>
                <a:srgbClr val="39477A"/>
              </a:buClr>
              <a:buSzPts val="1400"/>
              <a:buNone/>
              <a:defRPr sz="1400">
                <a:solidFill>
                  <a:srgbClr val="39477A"/>
                </a:solidFill>
              </a:defRPr>
            </a:lvl3pPr>
            <a:lvl4pPr lvl="3" rtl="0">
              <a:spcBef>
                <a:spcPts val="0"/>
              </a:spcBef>
              <a:spcAft>
                <a:spcPts val="0"/>
              </a:spcAft>
              <a:buClr>
                <a:srgbClr val="39477A"/>
              </a:buClr>
              <a:buSzPts val="1400"/>
              <a:buNone/>
              <a:defRPr sz="1400">
                <a:solidFill>
                  <a:srgbClr val="39477A"/>
                </a:solidFill>
              </a:defRPr>
            </a:lvl4pPr>
            <a:lvl5pPr lvl="4" rtl="0">
              <a:spcBef>
                <a:spcPts val="0"/>
              </a:spcBef>
              <a:spcAft>
                <a:spcPts val="0"/>
              </a:spcAft>
              <a:buClr>
                <a:srgbClr val="39477A"/>
              </a:buClr>
              <a:buSzPts val="1400"/>
              <a:buNone/>
              <a:defRPr sz="1400">
                <a:solidFill>
                  <a:srgbClr val="39477A"/>
                </a:solidFill>
              </a:defRPr>
            </a:lvl5pPr>
            <a:lvl6pPr lvl="5" rtl="0">
              <a:spcBef>
                <a:spcPts val="0"/>
              </a:spcBef>
              <a:spcAft>
                <a:spcPts val="0"/>
              </a:spcAft>
              <a:buClr>
                <a:srgbClr val="39477A"/>
              </a:buClr>
              <a:buSzPts val="1400"/>
              <a:buNone/>
              <a:defRPr sz="1400">
                <a:solidFill>
                  <a:srgbClr val="39477A"/>
                </a:solidFill>
              </a:defRPr>
            </a:lvl6pPr>
            <a:lvl7pPr lvl="6" rtl="0">
              <a:spcBef>
                <a:spcPts val="0"/>
              </a:spcBef>
              <a:spcAft>
                <a:spcPts val="0"/>
              </a:spcAft>
              <a:buClr>
                <a:srgbClr val="39477A"/>
              </a:buClr>
              <a:buSzPts val="1400"/>
              <a:buNone/>
              <a:defRPr sz="1400">
                <a:solidFill>
                  <a:srgbClr val="39477A"/>
                </a:solidFill>
              </a:defRPr>
            </a:lvl7pPr>
            <a:lvl8pPr lvl="7" rtl="0">
              <a:spcBef>
                <a:spcPts val="0"/>
              </a:spcBef>
              <a:spcAft>
                <a:spcPts val="0"/>
              </a:spcAft>
              <a:buClr>
                <a:srgbClr val="39477A"/>
              </a:buClr>
              <a:buSzPts val="1400"/>
              <a:buNone/>
              <a:defRPr sz="1400">
                <a:solidFill>
                  <a:srgbClr val="39477A"/>
                </a:solidFill>
              </a:defRPr>
            </a:lvl8pPr>
            <a:lvl9pPr lvl="8" rtl="0">
              <a:spcBef>
                <a:spcPts val="0"/>
              </a:spcBef>
              <a:spcAft>
                <a:spcPts val="0"/>
              </a:spcAft>
              <a:buClr>
                <a:srgbClr val="39477A"/>
              </a:buClr>
              <a:buSzPts val="1400"/>
              <a:buNone/>
              <a:defRPr sz="1400">
                <a:solidFill>
                  <a:srgbClr val="39477A"/>
                </a:solidFill>
              </a:defRPr>
            </a:lvl9pPr>
          </a:lstStyle>
          <a:p/>
        </p:txBody>
      </p:sp>
      <p:sp>
        <p:nvSpPr>
          <p:cNvPr id="90" name="Google Shape;90;p16"/>
          <p:cNvSpPr/>
          <p:nvPr>
            <p:ph idx="19" type="pic"/>
          </p:nvPr>
        </p:nvSpPr>
        <p:spPr>
          <a:xfrm>
            <a:off x="5108025" y="3061892"/>
            <a:ext cx="1368900" cy="1368900"/>
          </a:xfrm>
          <a:prstGeom prst="ellipse">
            <a:avLst/>
          </a:prstGeom>
          <a:noFill/>
          <a:ln>
            <a:noFill/>
          </a:ln>
        </p:spPr>
      </p:sp>
      <p:sp>
        <p:nvSpPr>
          <p:cNvPr id="91" name="Google Shape;91;p16"/>
          <p:cNvSpPr txBox="1"/>
          <p:nvPr>
            <p:ph idx="20" type="body"/>
          </p:nvPr>
        </p:nvSpPr>
        <p:spPr>
          <a:xfrm>
            <a:off x="6661300" y="3628700"/>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p:cSld name="CUSTOM_1">
    <p:spTree>
      <p:nvGrpSpPr>
        <p:cNvPr id="92" name="Shape 92"/>
        <p:cNvGrpSpPr/>
        <p:nvPr/>
      </p:nvGrpSpPr>
      <p:grpSpPr>
        <a:xfrm>
          <a:off x="0" y="0"/>
          <a:ext cx="0" cy="0"/>
          <a:chOff x="0" y="0"/>
          <a:chExt cx="0" cy="0"/>
        </a:xfrm>
      </p:grpSpPr>
      <p:sp>
        <p:nvSpPr>
          <p:cNvPr id="93" name="Google Shape;93;p17"/>
          <p:cNvSpPr txBox="1"/>
          <p:nvPr>
            <p:ph idx="1" type="body"/>
          </p:nvPr>
        </p:nvSpPr>
        <p:spPr>
          <a:xfrm>
            <a:off x="3438750" y="2626725"/>
            <a:ext cx="5277000" cy="2105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94" name="Google Shape;94;p17"/>
          <p:cNvSpPr/>
          <p:nvPr>
            <p:ph idx="2" type="pic"/>
          </p:nvPr>
        </p:nvSpPr>
        <p:spPr>
          <a:xfrm>
            <a:off x="427925" y="2173400"/>
            <a:ext cx="2708400" cy="1942200"/>
          </a:xfrm>
          <a:prstGeom prst="rect">
            <a:avLst/>
          </a:prstGeom>
          <a:noFill/>
          <a:ln>
            <a:noFill/>
          </a:ln>
        </p:spPr>
      </p:sp>
      <p:sp>
        <p:nvSpPr>
          <p:cNvPr id="95" name="Google Shape;95;p17"/>
          <p:cNvSpPr/>
          <p:nvPr/>
        </p:nvSpPr>
        <p:spPr>
          <a:xfrm>
            <a:off x="0" y="0"/>
            <a:ext cx="9144000" cy="12060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22F3E"/>
              </a:solidFill>
            </a:endParaRPr>
          </a:p>
        </p:txBody>
      </p:sp>
      <p:sp>
        <p:nvSpPr>
          <p:cNvPr id="96" name="Google Shape;96;p17"/>
          <p:cNvSpPr txBox="1"/>
          <p:nvPr>
            <p:ph type="title"/>
          </p:nvPr>
        </p:nvSpPr>
        <p:spPr>
          <a:xfrm>
            <a:off x="428250" y="329411"/>
            <a:ext cx="8287500" cy="5727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2400"/>
              <a:buNone/>
              <a:defRPr sz="2400">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7" name="Google Shape;97;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98" name="Google Shape;98;p17"/>
          <p:cNvSpPr txBox="1"/>
          <p:nvPr>
            <p:ph idx="3" type="title"/>
          </p:nvPr>
        </p:nvSpPr>
        <p:spPr>
          <a:xfrm>
            <a:off x="3438750" y="2085925"/>
            <a:ext cx="5277000" cy="709500"/>
          </a:xfrm>
          <a:prstGeom prst="rect">
            <a:avLst/>
          </a:prstGeom>
        </p:spPr>
        <p:txBody>
          <a:bodyPr anchorCtr="0" anchor="t" bIns="91425" lIns="91425" spcFirstLastPara="1" rIns="91425" wrap="square" tIns="91425">
            <a:noAutofit/>
          </a:bodyPr>
          <a:lstStyle>
            <a:lvl1pPr lv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a:spcBef>
                <a:spcPts val="0"/>
              </a:spcBef>
              <a:spcAft>
                <a:spcPts val="0"/>
              </a:spcAft>
              <a:buSzPts val="1700"/>
              <a:buNone/>
              <a:defRPr sz="1700"/>
            </a:lvl2pPr>
            <a:lvl3pPr lvl="2">
              <a:spcBef>
                <a:spcPts val="0"/>
              </a:spcBef>
              <a:spcAft>
                <a:spcPts val="0"/>
              </a:spcAft>
              <a:buSzPts val="1700"/>
              <a:buNone/>
              <a:defRPr sz="1700"/>
            </a:lvl3pPr>
            <a:lvl4pPr lvl="3">
              <a:spcBef>
                <a:spcPts val="0"/>
              </a:spcBef>
              <a:spcAft>
                <a:spcPts val="0"/>
              </a:spcAft>
              <a:buSzPts val="1700"/>
              <a:buNone/>
              <a:defRPr sz="1700"/>
            </a:lvl4pPr>
            <a:lvl5pPr lvl="4">
              <a:spcBef>
                <a:spcPts val="0"/>
              </a:spcBef>
              <a:spcAft>
                <a:spcPts val="0"/>
              </a:spcAft>
              <a:buSzPts val="1700"/>
              <a:buNone/>
              <a:defRPr sz="1700"/>
            </a:lvl5pPr>
            <a:lvl6pPr lvl="5">
              <a:spcBef>
                <a:spcPts val="0"/>
              </a:spcBef>
              <a:spcAft>
                <a:spcPts val="0"/>
              </a:spcAft>
              <a:buSzPts val="1700"/>
              <a:buNone/>
              <a:defRPr sz="1700"/>
            </a:lvl6pPr>
            <a:lvl7pPr lvl="6">
              <a:spcBef>
                <a:spcPts val="0"/>
              </a:spcBef>
              <a:spcAft>
                <a:spcPts val="0"/>
              </a:spcAft>
              <a:buSzPts val="1700"/>
              <a:buNone/>
              <a:defRPr sz="1700"/>
            </a:lvl7pPr>
            <a:lvl8pPr lvl="7">
              <a:spcBef>
                <a:spcPts val="0"/>
              </a:spcBef>
              <a:spcAft>
                <a:spcPts val="0"/>
              </a:spcAft>
              <a:buSzPts val="1700"/>
              <a:buNone/>
              <a:defRPr sz="1700"/>
            </a:lvl8pPr>
            <a:lvl9pPr lvl="8">
              <a:spcBef>
                <a:spcPts val="0"/>
              </a:spcBef>
              <a:spcAft>
                <a:spcPts val="0"/>
              </a:spcAft>
              <a:buSzPts val="1700"/>
              <a:buNone/>
              <a:defRPr sz="17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2">
    <p:spTree>
      <p:nvGrpSpPr>
        <p:cNvPr id="99" name="Shape 99"/>
        <p:cNvGrpSpPr/>
        <p:nvPr/>
      </p:nvGrpSpPr>
      <p:grpSpPr>
        <a:xfrm>
          <a:off x="0" y="0"/>
          <a:ext cx="0" cy="0"/>
          <a:chOff x="0" y="0"/>
          <a:chExt cx="0" cy="0"/>
        </a:xfrm>
      </p:grpSpPr>
      <p:sp>
        <p:nvSpPr>
          <p:cNvPr id="100" name="Google Shape;100;p18"/>
          <p:cNvSpPr/>
          <p:nvPr/>
        </p:nvSpPr>
        <p:spPr>
          <a:xfrm>
            <a:off x="0" y="0"/>
            <a:ext cx="30228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8"/>
          <p:cNvSpPr/>
          <p:nvPr/>
        </p:nvSpPr>
        <p:spPr>
          <a:xfrm>
            <a:off x="1091250" y="1135422"/>
            <a:ext cx="840300" cy="840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200">
              <a:solidFill>
                <a:srgbClr val="0FB9B1"/>
              </a:solidFill>
              <a:latin typeface="Open Sans ExtraBold"/>
              <a:ea typeface="Open Sans ExtraBold"/>
              <a:cs typeface="Open Sans ExtraBold"/>
              <a:sym typeface="Open Sans ExtraBold"/>
            </a:endParaRPr>
          </a:p>
        </p:txBody>
      </p:sp>
      <p:sp>
        <p:nvSpPr>
          <p:cNvPr id="102" name="Google Shape;102;p18"/>
          <p:cNvSpPr txBox="1"/>
          <p:nvPr>
            <p:ph type="ctrTitle"/>
          </p:nvPr>
        </p:nvSpPr>
        <p:spPr>
          <a:xfrm>
            <a:off x="166650" y="12209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Font typeface="Open Sans ExtraBold"/>
              <a:buNone/>
              <a:defRPr b="0" sz="3200">
                <a:latin typeface="Open Sans ExtraBold"/>
                <a:ea typeface="Open Sans ExtraBold"/>
                <a:cs typeface="Open Sans ExtraBold"/>
                <a:sym typeface="Open Sans ExtraBold"/>
              </a:defRPr>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03" name="Google Shape;103;p18"/>
          <p:cNvSpPr txBox="1"/>
          <p:nvPr>
            <p:ph idx="2" type="ctrTitle"/>
          </p:nvPr>
        </p:nvSpPr>
        <p:spPr>
          <a:xfrm>
            <a:off x="166650" y="22115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600"/>
              <a:buFont typeface="Open Sans ExtraBold"/>
              <a:buNone/>
              <a:defRPr b="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2600"/>
              <a:buNone/>
              <a:defRPr sz="2600">
                <a:solidFill>
                  <a:srgbClr val="FFFFFF"/>
                </a:solidFill>
              </a:defRPr>
            </a:lvl2pPr>
            <a:lvl3pPr lvl="2" rtl="0" algn="ctr">
              <a:spcBef>
                <a:spcPts val="0"/>
              </a:spcBef>
              <a:spcAft>
                <a:spcPts val="0"/>
              </a:spcAft>
              <a:buClr>
                <a:srgbClr val="FFFFFF"/>
              </a:buClr>
              <a:buSzPts val="2600"/>
              <a:buNone/>
              <a:defRPr sz="2600">
                <a:solidFill>
                  <a:srgbClr val="FFFFFF"/>
                </a:solidFill>
              </a:defRPr>
            </a:lvl3pPr>
            <a:lvl4pPr lvl="3" rtl="0" algn="ctr">
              <a:spcBef>
                <a:spcPts val="0"/>
              </a:spcBef>
              <a:spcAft>
                <a:spcPts val="0"/>
              </a:spcAft>
              <a:buClr>
                <a:srgbClr val="FFFFFF"/>
              </a:buClr>
              <a:buSzPts val="2600"/>
              <a:buNone/>
              <a:defRPr sz="2600">
                <a:solidFill>
                  <a:srgbClr val="FFFFFF"/>
                </a:solidFill>
              </a:defRPr>
            </a:lvl4pPr>
            <a:lvl5pPr lvl="4" rtl="0" algn="ctr">
              <a:spcBef>
                <a:spcPts val="0"/>
              </a:spcBef>
              <a:spcAft>
                <a:spcPts val="0"/>
              </a:spcAft>
              <a:buClr>
                <a:srgbClr val="FFFFFF"/>
              </a:buClr>
              <a:buSzPts val="2600"/>
              <a:buNone/>
              <a:defRPr sz="2600">
                <a:solidFill>
                  <a:srgbClr val="FFFFFF"/>
                </a:solidFill>
              </a:defRPr>
            </a:lvl5pPr>
            <a:lvl6pPr lvl="5" rtl="0" algn="ctr">
              <a:spcBef>
                <a:spcPts val="0"/>
              </a:spcBef>
              <a:spcAft>
                <a:spcPts val="0"/>
              </a:spcAft>
              <a:buClr>
                <a:srgbClr val="FFFFFF"/>
              </a:buClr>
              <a:buSzPts val="2600"/>
              <a:buNone/>
              <a:defRPr sz="2600">
                <a:solidFill>
                  <a:srgbClr val="FFFFFF"/>
                </a:solidFill>
              </a:defRPr>
            </a:lvl6pPr>
            <a:lvl7pPr lvl="6" rtl="0" algn="ctr">
              <a:spcBef>
                <a:spcPts val="0"/>
              </a:spcBef>
              <a:spcAft>
                <a:spcPts val="0"/>
              </a:spcAft>
              <a:buClr>
                <a:srgbClr val="FFFFFF"/>
              </a:buClr>
              <a:buSzPts val="2600"/>
              <a:buNone/>
              <a:defRPr sz="2600">
                <a:solidFill>
                  <a:srgbClr val="FFFFFF"/>
                </a:solidFill>
              </a:defRPr>
            </a:lvl7pPr>
            <a:lvl8pPr lvl="7" rtl="0" algn="ctr">
              <a:spcBef>
                <a:spcPts val="0"/>
              </a:spcBef>
              <a:spcAft>
                <a:spcPts val="0"/>
              </a:spcAft>
              <a:buClr>
                <a:srgbClr val="FFFFFF"/>
              </a:buClr>
              <a:buSzPts val="2600"/>
              <a:buNone/>
              <a:defRPr sz="2600">
                <a:solidFill>
                  <a:srgbClr val="FFFFFF"/>
                </a:solidFill>
              </a:defRPr>
            </a:lvl8pPr>
            <a:lvl9pPr lvl="8" rtl="0" algn="ctr">
              <a:spcBef>
                <a:spcPts val="0"/>
              </a:spcBef>
              <a:spcAft>
                <a:spcPts val="0"/>
              </a:spcAft>
              <a:buClr>
                <a:srgbClr val="FFFFFF"/>
              </a:buClr>
              <a:buSzPts val="2600"/>
              <a:buNone/>
              <a:defRPr sz="2600">
                <a:solidFill>
                  <a:srgbClr val="FFFFFF"/>
                </a:solidFill>
              </a:defRPr>
            </a:lvl9pPr>
          </a:lstStyle>
          <a:p/>
        </p:txBody>
      </p:sp>
      <p:sp>
        <p:nvSpPr>
          <p:cNvPr id="104" name="Google Shape;104;p18"/>
          <p:cNvSpPr/>
          <p:nvPr>
            <p:ph idx="3" type="pic"/>
          </p:nvPr>
        </p:nvSpPr>
        <p:spPr>
          <a:xfrm>
            <a:off x="3023050" y="2359200"/>
            <a:ext cx="5693100" cy="2372700"/>
          </a:xfrm>
          <a:prstGeom prst="rect">
            <a:avLst/>
          </a:prstGeom>
          <a:noFill/>
          <a:ln>
            <a:noFill/>
          </a:ln>
        </p:spPr>
      </p:sp>
      <p:sp>
        <p:nvSpPr>
          <p:cNvPr id="105" name="Google Shape;105;p18"/>
          <p:cNvSpPr txBox="1"/>
          <p:nvPr>
            <p:ph idx="1" type="body"/>
          </p:nvPr>
        </p:nvSpPr>
        <p:spPr>
          <a:xfrm>
            <a:off x="3438750" y="950325"/>
            <a:ext cx="5277000" cy="1194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106" name="Google Shape;106;p18"/>
          <p:cNvSpPr txBox="1"/>
          <p:nvPr>
            <p:ph idx="4" type="title"/>
          </p:nvPr>
        </p:nvSpPr>
        <p:spPr>
          <a:xfrm>
            <a:off x="3438750" y="409525"/>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107" name="Google Shape;10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8" name="Google Shape;108;p18"/>
          <p:cNvSpPr txBox="1"/>
          <p:nvPr>
            <p:ph idx="5" type="subTitle"/>
          </p:nvPr>
        </p:nvSpPr>
        <p:spPr>
          <a:xfrm>
            <a:off x="166800" y="2989258"/>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1pPr>
            <a:lvl2pPr lvl="1"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2pPr>
            <a:lvl3pPr lvl="2"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3pPr>
            <a:lvl4pPr lvl="3"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4pPr>
            <a:lvl5pPr lvl="4"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5pPr>
            <a:lvl6pPr lvl="5"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6pPr>
            <a:lvl7pPr lvl="6"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7pPr>
            <a:lvl8pPr lvl="7"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8pPr>
            <a:lvl9pPr lvl="8"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3">
    <p:spTree>
      <p:nvGrpSpPr>
        <p:cNvPr id="109" name="Shape 109"/>
        <p:cNvGrpSpPr/>
        <p:nvPr/>
      </p:nvGrpSpPr>
      <p:grpSpPr>
        <a:xfrm>
          <a:off x="0" y="0"/>
          <a:ext cx="0" cy="0"/>
          <a:chOff x="0" y="0"/>
          <a:chExt cx="0" cy="0"/>
        </a:xfrm>
      </p:grpSpPr>
      <p:sp>
        <p:nvSpPr>
          <p:cNvPr id="110" name="Google Shape;110;p19"/>
          <p:cNvSpPr txBox="1"/>
          <p:nvPr>
            <p:ph type="title"/>
          </p:nvPr>
        </p:nvSpPr>
        <p:spPr>
          <a:xfrm>
            <a:off x="1913414" y="11876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11" name="Google Shape;111;p19"/>
          <p:cNvSpPr txBox="1"/>
          <p:nvPr>
            <p:ph idx="1" type="body"/>
          </p:nvPr>
        </p:nvSpPr>
        <p:spPr>
          <a:xfrm>
            <a:off x="1913414" y="1503725"/>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12" name="Google Shape;11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13" name="Google Shape;113;p19"/>
          <p:cNvSpPr/>
          <p:nvPr/>
        </p:nvSpPr>
        <p:spPr>
          <a:xfrm>
            <a:off x="0" y="0"/>
            <a:ext cx="6288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114" name="Google Shape;114;p19"/>
          <p:cNvSpPr/>
          <p:nvPr/>
        </p:nvSpPr>
        <p:spPr>
          <a:xfrm>
            <a:off x="1222618" y="1247773"/>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1</a:t>
            </a:r>
            <a:endParaRPr b="1" sz="2300">
              <a:solidFill>
                <a:schemeClr val="lt1"/>
              </a:solidFill>
            </a:endParaRPr>
          </a:p>
        </p:txBody>
      </p:sp>
      <p:sp>
        <p:nvSpPr>
          <p:cNvPr id="115" name="Google Shape;115;p19"/>
          <p:cNvSpPr/>
          <p:nvPr/>
        </p:nvSpPr>
        <p:spPr>
          <a:xfrm>
            <a:off x="1216713" y="2512486"/>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2</a:t>
            </a:r>
            <a:endParaRPr b="1" sz="2300">
              <a:solidFill>
                <a:schemeClr val="lt1"/>
              </a:solidFill>
            </a:endParaRPr>
          </a:p>
        </p:txBody>
      </p:sp>
      <p:sp>
        <p:nvSpPr>
          <p:cNvPr id="116" name="Google Shape;116;p19"/>
          <p:cNvSpPr/>
          <p:nvPr/>
        </p:nvSpPr>
        <p:spPr>
          <a:xfrm>
            <a:off x="1216713" y="3777199"/>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3</a:t>
            </a:r>
            <a:endParaRPr b="1" sz="2300">
              <a:solidFill>
                <a:schemeClr val="lt1"/>
              </a:solidFill>
            </a:endParaRPr>
          </a:p>
        </p:txBody>
      </p:sp>
      <p:sp>
        <p:nvSpPr>
          <p:cNvPr id="117" name="Google Shape;117;p19"/>
          <p:cNvSpPr/>
          <p:nvPr/>
        </p:nvSpPr>
        <p:spPr>
          <a:xfrm>
            <a:off x="5089768" y="1247773"/>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4</a:t>
            </a:r>
            <a:endParaRPr b="1" sz="2300">
              <a:solidFill>
                <a:schemeClr val="lt1"/>
              </a:solidFill>
            </a:endParaRPr>
          </a:p>
        </p:txBody>
      </p:sp>
      <p:sp>
        <p:nvSpPr>
          <p:cNvPr id="118" name="Google Shape;118;p19"/>
          <p:cNvSpPr/>
          <p:nvPr/>
        </p:nvSpPr>
        <p:spPr>
          <a:xfrm>
            <a:off x="5083863" y="2512486"/>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5</a:t>
            </a:r>
            <a:endParaRPr b="1" sz="2300">
              <a:solidFill>
                <a:schemeClr val="lt1"/>
              </a:solidFill>
            </a:endParaRPr>
          </a:p>
        </p:txBody>
      </p:sp>
      <p:sp>
        <p:nvSpPr>
          <p:cNvPr id="119" name="Google Shape;119;p19"/>
          <p:cNvSpPr/>
          <p:nvPr/>
        </p:nvSpPr>
        <p:spPr>
          <a:xfrm>
            <a:off x="5083863" y="3777199"/>
            <a:ext cx="590400" cy="5904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6</a:t>
            </a:r>
            <a:endParaRPr b="1" sz="2300">
              <a:solidFill>
                <a:schemeClr val="lt1"/>
              </a:solidFill>
            </a:endParaRPr>
          </a:p>
        </p:txBody>
      </p:sp>
      <p:sp>
        <p:nvSpPr>
          <p:cNvPr id="120" name="Google Shape;120;p19"/>
          <p:cNvSpPr txBox="1"/>
          <p:nvPr>
            <p:ph idx="2" type="title"/>
          </p:nvPr>
        </p:nvSpPr>
        <p:spPr>
          <a:xfrm>
            <a:off x="1124376" y="243325"/>
            <a:ext cx="759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None/>
              <a:defRPr sz="2300"/>
            </a:lvl1pPr>
            <a:lvl2pPr lvl="1" rtl="0">
              <a:spcBef>
                <a:spcPts val="0"/>
              </a:spcBef>
              <a:spcAft>
                <a:spcPts val="0"/>
              </a:spcAft>
              <a:buSzPts val="2300"/>
              <a:buNone/>
              <a:defRPr sz="2300"/>
            </a:lvl2pPr>
            <a:lvl3pPr lvl="2" rtl="0">
              <a:spcBef>
                <a:spcPts val="0"/>
              </a:spcBef>
              <a:spcAft>
                <a:spcPts val="0"/>
              </a:spcAft>
              <a:buSzPts val="2300"/>
              <a:buNone/>
              <a:defRPr sz="2300"/>
            </a:lvl3pPr>
            <a:lvl4pPr lvl="3" rtl="0">
              <a:spcBef>
                <a:spcPts val="0"/>
              </a:spcBef>
              <a:spcAft>
                <a:spcPts val="0"/>
              </a:spcAft>
              <a:buSzPts val="2300"/>
              <a:buNone/>
              <a:defRPr sz="2300"/>
            </a:lvl4pPr>
            <a:lvl5pPr lvl="4" rtl="0">
              <a:spcBef>
                <a:spcPts val="0"/>
              </a:spcBef>
              <a:spcAft>
                <a:spcPts val="0"/>
              </a:spcAft>
              <a:buSzPts val="2300"/>
              <a:buNone/>
              <a:defRPr sz="2300"/>
            </a:lvl5pPr>
            <a:lvl6pPr lvl="5" rtl="0">
              <a:spcBef>
                <a:spcPts val="0"/>
              </a:spcBef>
              <a:spcAft>
                <a:spcPts val="0"/>
              </a:spcAft>
              <a:buSzPts val="2300"/>
              <a:buNone/>
              <a:defRPr sz="2300"/>
            </a:lvl6pPr>
            <a:lvl7pPr lvl="6" rtl="0">
              <a:spcBef>
                <a:spcPts val="0"/>
              </a:spcBef>
              <a:spcAft>
                <a:spcPts val="0"/>
              </a:spcAft>
              <a:buSzPts val="2300"/>
              <a:buNone/>
              <a:defRPr sz="2300"/>
            </a:lvl7pPr>
            <a:lvl8pPr lvl="7" rtl="0">
              <a:spcBef>
                <a:spcPts val="0"/>
              </a:spcBef>
              <a:spcAft>
                <a:spcPts val="0"/>
              </a:spcAft>
              <a:buSzPts val="2300"/>
              <a:buNone/>
              <a:defRPr sz="2300"/>
            </a:lvl8pPr>
            <a:lvl9pPr lvl="8" rtl="0">
              <a:spcBef>
                <a:spcPts val="0"/>
              </a:spcBef>
              <a:spcAft>
                <a:spcPts val="0"/>
              </a:spcAft>
              <a:buSzPts val="2300"/>
              <a:buNone/>
              <a:defRPr sz="2300"/>
            </a:lvl9pPr>
          </a:lstStyle>
          <a:p/>
        </p:txBody>
      </p:sp>
      <p:sp>
        <p:nvSpPr>
          <p:cNvPr id="121" name="Google Shape;121;p19"/>
          <p:cNvSpPr txBox="1"/>
          <p:nvPr>
            <p:ph idx="3" type="title"/>
          </p:nvPr>
        </p:nvSpPr>
        <p:spPr>
          <a:xfrm>
            <a:off x="1913414" y="2440583"/>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2" name="Google Shape;122;p19"/>
          <p:cNvSpPr txBox="1"/>
          <p:nvPr>
            <p:ph idx="4" type="body"/>
          </p:nvPr>
        </p:nvSpPr>
        <p:spPr>
          <a:xfrm>
            <a:off x="1913414" y="2756708"/>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3" name="Google Shape;123;p19"/>
          <p:cNvSpPr txBox="1"/>
          <p:nvPr>
            <p:ph idx="5" type="title"/>
          </p:nvPr>
        </p:nvSpPr>
        <p:spPr>
          <a:xfrm>
            <a:off x="1913414" y="369919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4" name="Google Shape;124;p19"/>
          <p:cNvSpPr txBox="1"/>
          <p:nvPr>
            <p:ph idx="6" type="body"/>
          </p:nvPr>
        </p:nvSpPr>
        <p:spPr>
          <a:xfrm>
            <a:off x="1913414" y="4015322"/>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5" name="Google Shape;125;p19"/>
          <p:cNvSpPr txBox="1"/>
          <p:nvPr>
            <p:ph idx="7" type="title"/>
          </p:nvPr>
        </p:nvSpPr>
        <p:spPr>
          <a:xfrm>
            <a:off x="5788353" y="11876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6" name="Google Shape;126;p19"/>
          <p:cNvSpPr txBox="1"/>
          <p:nvPr>
            <p:ph idx="8" type="body"/>
          </p:nvPr>
        </p:nvSpPr>
        <p:spPr>
          <a:xfrm>
            <a:off x="5788353" y="1503725"/>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7" name="Google Shape;127;p19"/>
          <p:cNvSpPr txBox="1"/>
          <p:nvPr>
            <p:ph idx="9" type="title"/>
          </p:nvPr>
        </p:nvSpPr>
        <p:spPr>
          <a:xfrm>
            <a:off x="5788353" y="2440583"/>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8" name="Google Shape;128;p19"/>
          <p:cNvSpPr txBox="1"/>
          <p:nvPr>
            <p:ph idx="13" type="body"/>
          </p:nvPr>
        </p:nvSpPr>
        <p:spPr>
          <a:xfrm>
            <a:off x="5788353" y="2756708"/>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9" name="Google Shape;129;p19"/>
          <p:cNvSpPr txBox="1"/>
          <p:nvPr>
            <p:ph idx="14" type="title"/>
          </p:nvPr>
        </p:nvSpPr>
        <p:spPr>
          <a:xfrm>
            <a:off x="5788353" y="369919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30" name="Google Shape;130;p19"/>
          <p:cNvSpPr txBox="1"/>
          <p:nvPr>
            <p:ph idx="15" type="body"/>
          </p:nvPr>
        </p:nvSpPr>
        <p:spPr>
          <a:xfrm>
            <a:off x="5788353" y="4015322"/>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4">
    <p:spTree>
      <p:nvGrpSpPr>
        <p:cNvPr id="131" name="Shape 131"/>
        <p:cNvGrpSpPr/>
        <p:nvPr/>
      </p:nvGrpSpPr>
      <p:grpSpPr>
        <a:xfrm>
          <a:off x="0" y="0"/>
          <a:ext cx="0" cy="0"/>
          <a:chOff x="0" y="0"/>
          <a:chExt cx="0" cy="0"/>
        </a:xfrm>
      </p:grpSpPr>
      <p:sp>
        <p:nvSpPr>
          <p:cNvPr id="132" name="Google Shape;132;p20"/>
          <p:cNvSpPr/>
          <p:nvPr/>
        </p:nvSpPr>
        <p:spPr>
          <a:xfrm>
            <a:off x="428250" y="411750"/>
            <a:ext cx="8287500" cy="43200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txBox="1"/>
          <p:nvPr>
            <p:ph type="ctrTitle"/>
          </p:nvPr>
        </p:nvSpPr>
        <p:spPr>
          <a:xfrm>
            <a:off x="703800" y="2378179"/>
            <a:ext cx="7736400" cy="1242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134" name="Google Shape;13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35" name="Google Shape;135;p20"/>
          <p:cNvPicPr preferRelativeResize="0"/>
          <p:nvPr/>
        </p:nvPicPr>
        <p:blipFill>
          <a:blip r:embed="rId2">
            <a:alphaModFix/>
          </a:blip>
          <a:stretch>
            <a:fillRect/>
          </a:stretch>
        </p:blipFill>
        <p:spPr>
          <a:xfrm>
            <a:off x="4018938" y="984650"/>
            <a:ext cx="1106125" cy="1106125"/>
          </a:xfrm>
          <a:prstGeom prst="rect">
            <a:avLst/>
          </a:prstGeom>
          <a:noFill/>
          <a:ln>
            <a:noFill/>
          </a:ln>
        </p:spPr>
      </p:pic>
      <p:sp>
        <p:nvSpPr>
          <p:cNvPr id="136" name="Google Shape;136;p20"/>
          <p:cNvSpPr txBox="1"/>
          <p:nvPr>
            <p:ph idx="1" type="subTitle"/>
          </p:nvPr>
        </p:nvSpPr>
        <p:spPr>
          <a:xfrm>
            <a:off x="703800" y="3734367"/>
            <a:ext cx="7736400" cy="603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5">
    <p:spTree>
      <p:nvGrpSpPr>
        <p:cNvPr id="137" name="Shape 137"/>
        <p:cNvGrpSpPr/>
        <p:nvPr/>
      </p:nvGrpSpPr>
      <p:grpSpPr>
        <a:xfrm>
          <a:off x="0" y="0"/>
          <a:ext cx="0" cy="0"/>
          <a:chOff x="0" y="0"/>
          <a:chExt cx="0" cy="0"/>
        </a:xfrm>
      </p:grpSpPr>
      <p:sp>
        <p:nvSpPr>
          <p:cNvPr id="138" name="Google Shape;138;p21"/>
          <p:cNvSpPr/>
          <p:nvPr/>
        </p:nvSpPr>
        <p:spPr>
          <a:xfrm>
            <a:off x="5714050" y="0"/>
            <a:ext cx="2995200" cy="47280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39" name="Google Shape;139;p21"/>
          <p:cNvSpPr txBox="1"/>
          <p:nvPr>
            <p:ph type="title"/>
          </p:nvPr>
        </p:nvSpPr>
        <p:spPr>
          <a:xfrm>
            <a:off x="5863750" y="1701543"/>
            <a:ext cx="2695800" cy="7095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200"/>
              <a:buNone/>
              <a:defRPr sz="2200">
                <a:solidFill>
                  <a:srgbClr val="FFFFFF"/>
                </a:solidFill>
              </a:defRPr>
            </a:lvl1pPr>
            <a:lvl2pPr lvl="1"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9pPr>
          </a:lstStyle>
          <a:p/>
        </p:txBody>
      </p:sp>
      <p:sp>
        <p:nvSpPr>
          <p:cNvPr id="140" name="Google Shape;140;p21"/>
          <p:cNvSpPr txBox="1"/>
          <p:nvPr>
            <p:ph idx="1" type="body"/>
          </p:nvPr>
        </p:nvSpPr>
        <p:spPr>
          <a:xfrm>
            <a:off x="2907450" y="3492625"/>
            <a:ext cx="2397900" cy="1170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1" name="Google Shape;141;p21"/>
          <p:cNvSpPr txBox="1"/>
          <p:nvPr>
            <p:ph idx="2" type="body"/>
          </p:nvPr>
        </p:nvSpPr>
        <p:spPr>
          <a:xfrm>
            <a:off x="320025" y="3492625"/>
            <a:ext cx="2397900" cy="1170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2" name="Google Shape;142;p21"/>
          <p:cNvSpPr txBox="1"/>
          <p:nvPr>
            <p:ph idx="3" type="title"/>
          </p:nvPr>
        </p:nvSpPr>
        <p:spPr>
          <a:xfrm>
            <a:off x="320036" y="2951819"/>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143" name="Google Shape;143;p21"/>
          <p:cNvSpPr/>
          <p:nvPr>
            <p:ph idx="4" type="pic"/>
          </p:nvPr>
        </p:nvSpPr>
        <p:spPr>
          <a:xfrm>
            <a:off x="428300" y="411750"/>
            <a:ext cx="5285700" cy="2290800"/>
          </a:xfrm>
          <a:prstGeom prst="rect">
            <a:avLst/>
          </a:prstGeom>
          <a:noFill/>
          <a:ln>
            <a:noFill/>
          </a:ln>
        </p:spPr>
      </p:sp>
      <p:sp>
        <p:nvSpPr>
          <p:cNvPr id="144" name="Google Shape;14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45" name="Google Shape;145;p21"/>
          <p:cNvPicPr preferRelativeResize="0"/>
          <p:nvPr/>
        </p:nvPicPr>
        <p:blipFill>
          <a:blip r:embed="rId2">
            <a:alphaModFix/>
          </a:blip>
          <a:stretch>
            <a:fillRect/>
          </a:stretch>
        </p:blipFill>
        <p:spPr>
          <a:xfrm>
            <a:off x="6941650" y="867050"/>
            <a:ext cx="540000" cy="540000"/>
          </a:xfrm>
          <a:prstGeom prst="rect">
            <a:avLst/>
          </a:prstGeom>
          <a:noFill/>
          <a:ln>
            <a:noFill/>
          </a:ln>
        </p:spPr>
      </p:pic>
      <p:sp>
        <p:nvSpPr>
          <p:cNvPr id="146" name="Google Shape;146;p21"/>
          <p:cNvSpPr txBox="1"/>
          <p:nvPr>
            <p:ph idx="5" type="subTitle"/>
          </p:nvPr>
        </p:nvSpPr>
        <p:spPr>
          <a:xfrm>
            <a:off x="5866900" y="2725200"/>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1pPr>
            <a:lvl2pPr lvl="1"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2pPr>
            <a:lvl3pPr lvl="2"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3pPr>
            <a:lvl4pPr lvl="3"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4pPr>
            <a:lvl5pPr lvl="4"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5pPr>
            <a:lvl6pPr lvl="5"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6pPr>
            <a:lvl7pPr lvl="6"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7pPr>
            <a:lvl8pPr lvl="7"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8pPr>
            <a:lvl9pPr lvl="8"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6">
    <p:spTree>
      <p:nvGrpSpPr>
        <p:cNvPr id="147" name="Shape 147"/>
        <p:cNvGrpSpPr/>
        <p:nvPr/>
      </p:nvGrpSpPr>
      <p:grpSpPr>
        <a:xfrm>
          <a:off x="0" y="0"/>
          <a:ext cx="0" cy="0"/>
          <a:chOff x="0" y="0"/>
          <a:chExt cx="0" cy="0"/>
        </a:xfrm>
      </p:grpSpPr>
      <p:sp>
        <p:nvSpPr>
          <p:cNvPr id="148" name="Google Shape;148;p22"/>
          <p:cNvSpPr txBox="1"/>
          <p:nvPr>
            <p:ph idx="1" type="body"/>
          </p:nvPr>
        </p:nvSpPr>
        <p:spPr>
          <a:xfrm>
            <a:off x="5278175" y="827425"/>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9" name="Google Shape;149;p22"/>
          <p:cNvSpPr txBox="1"/>
          <p:nvPr>
            <p:ph idx="2" type="body"/>
          </p:nvPr>
        </p:nvSpPr>
        <p:spPr>
          <a:xfrm>
            <a:off x="5278175" y="2188125"/>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50" name="Google Shape;150;p22"/>
          <p:cNvSpPr txBox="1"/>
          <p:nvPr>
            <p:ph idx="3" type="body"/>
          </p:nvPr>
        </p:nvSpPr>
        <p:spPr>
          <a:xfrm>
            <a:off x="5278175" y="3548813"/>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51" name="Google Shape;151;p22"/>
          <p:cNvSpPr/>
          <p:nvPr/>
        </p:nvSpPr>
        <p:spPr>
          <a:xfrm>
            <a:off x="0" y="0"/>
            <a:ext cx="3742200" cy="51435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52" name="Google Shape;152;p22"/>
          <p:cNvSpPr/>
          <p:nvPr>
            <p:ph idx="4" type="pic"/>
          </p:nvPr>
        </p:nvSpPr>
        <p:spPr>
          <a:xfrm>
            <a:off x="0" y="2647375"/>
            <a:ext cx="3742200" cy="2496000"/>
          </a:xfrm>
          <a:prstGeom prst="rect">
            <a:avLst/>
          </a:prstGeom>
          <a:noFill/>
          <a:ln>
            <a:noFill/>
          </a:ln>
        </p:spPr>
      </p:sp>
      <p:sp>
        <p:nvSpPr>
          <p:cNvPr id="153" name="Google Shape;1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cxnSp>
        <p:nvCxnSpPr>
          <p:cNvPr id="154" name="Google Shape;154;p22"/>
          <p:cNvCxnSpPr/>
          <p:nvPr/>
        </p:nvCxnSpPr>
        <p:spPr>
          <a:xfrm>
            <a:off x="4670325" y="917325"/>
            <a:ext cx="0" cy="3261600"/>
          </a:xfrm>
          <a:prstGeom prst="straightConnector1">
            <a:avLst/>
          </a:prstGeom>
          <a:noFill/>
          <a:ln cap="flat" cmpd="sng" w="19050">
            <a:solidFill>
              <a:srgbClr val="EFEFEF"/>
            </a:solidFill>
            <a:prstDash val="solid"/>
            <a:round/>
            <a:headEnd len="med" w="med" type="none"/>
            <a:tailEnd len="med" w="med" type="none"/>
          </a:ln>
        </p:spPr>
      </p:cxnSp>
      <p:sp>
        <p:nvSpPr>
          <p:cNvPr id="155" name="Google Shape;155;p22"/>
          <p:cNvSpPr/>
          <p:nvPr/>
        </p:nvSpPr>
        <p:spPr>
          <a:xfrm>
            <a:off x="4317525" y="735300"/>
            <a:ext cx="720000" cy="7200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1</a:t>
            </a:r>
            <a:endParaRPr b="1" sz="2900">
              <a:solidFill>
                <a:schemeClr val="lt1"/>
              </a:solidFill>
            </a:endParaRPr>
          </a:p>
        </p:txBody>
      </p:sp>
      <p:sp>
        <p:nvSpPr>
          <p:cNvPr id="156" name="Google Shape;156;p22"/>
          <p:cNvSpPr/>
          <p:nvPr/>
        </p:nvSpPr>
        <p:spPr>
          <a:xfrm>
            <a:off x="4310325" y="2091494"/>
            <a:ext cx="720000" cy="7200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2</a:t>
            </a:r>
            <a:endParaRPr b="1" sz="2900">
              <a:solidFill>
                <a:schemeClr val="lt1"/>
              </a:solidFill>
            </a:endParaRPr>
          </a:p>
        </p:txBody>
      </p:sp>
      <p:sp>
        <p:nvSpPr>
          <p:cNvPr id="157" name="Google Shape;157;p22"/>
          <p:cNvSpPr/>
          <p:nvPr/>
        </p:nvSpPr>
        <p:spPr>
          <a:xfrm>
            <a:off x="4310325" y="3447688"/>
            <a:ext cx="720000" cy="7200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3</a:t>
            </a:r>
            <a:endParaRPr b="1" sz="2900">
              <a:solidFill>
                <a:schemeClr val="lt1"/>
              </a:solidFill>
            </a:endParaRPr>
          </a:p>
        </p:txBody>
      </p:sp>
      <p:sp>
        <p:nvSpPr>
          <p:cNvPr id="158" name="Google Shape;158;p22"/>
          <p:cNvSpPr txBox="1"/>
          <p:nvPr>
            <p:ph type="title"/>
          </p:nvPr>
        </p:nvSpPr>
        <p:spPr>
          <a:xfrm>
            <a:off x="225300" y="227225"/>
            <a:ext cx="3291600" cy="22107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Clr>
                <a:srgbClr val="FFFFFF"/>
              </a:buClr>
              <a:buSzPts val="2400"/>
              <a:buNone/>
              <a:defRPr sz="2400">
                <a:solidFill>
                  <a:srgbClr val="FFFFFF"/>
                </a:solidFill>
              </a:defRPr>
            </a:lvl1pPr>
            <a:lvl2pPr lvl="1"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7">
    <p:spTree>
      <p:nvGrpSpPr>
        <p:cNvPr id="159" name="Shape 159"/>
        <p:cNvGrpSpPr/>
        <p:nvPr/>
      </p:nvGrpSpPr>
      <p:grpSpPr>
        <a:xfrm>
          <a:off x="0" y="0"/>
          <a:ext cx="0" cy="0"/>
          <a:chOff x="0" y="0"/>
          <a:chExt cx="0" cy="0"/>
        </a:xfrm>
      </p:grpSpPr>
      <p:sp>
        <p:nvSpPr>
          <p:cNvPr id="160" name="Google Shape;160;p23"/>
          <p:cNvSpPr/>
          <p:nvPr/>
        </p:nvSpPr>
        <p:spPr>
          <a:xfrm>
            <a:off x="428250" y="411750"/>
            <a:ext cx="82875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3"/>
          <p:cNvSpPr/>
          <p:nvPr/>
        </p:nvSpPr>
        <p:spPr>
          <a:xfrm>
            <a:off x="8350450" y="1064700"/>
            <a:ext cx="793500" cy="30141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62" name="Google Shape;162;p23"/>
          <p:cNvSpPr/>
          <p:nvPr/>
        </p:nvSpPr>
        <p:spPr>
          <a:xfrm>
            <a:off x="0" y="1064700"/>
            <a:ext cx="5183700" cy="30141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63" name="Google Shape;163;p23"/>
          <p:cNvSpPr/>
          <p:nvPr>
            <p:ph idx="2" type="pic"/>
          </p:nvPr>
        </p:nvSpPr>
        <p:spPr>
          <a:xfrm>
            <a:off x="5313500" y="1064700"/>
            <a:ext cx="2883300" cy="3014100"/>
          </a:xfrm>
          <a:prstGeom prst="rect">
            <a:avLst/>
          </a:prstGeom>
          <a:noFill/>
          <a:ln>
            <a:noFill/>
          </a:ln>
        </p:spPr>
      </p:sp>
      <p:sp>
        <p:nvSpPr>
          <p:cNvPr id="164" name="Google Shape;16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65" name="Google Shape;165;p23"/>
          <p:cNvSpPr txBox="1"/>
          <p:nvPr>
            <p:ph type="ctrTitle"/>
          </p:nvPr>
        </p:nvSpPr>
        <p:spPr>
          <a:xfrm>
            <a:off x="175800" y="1283475"/>
            <a:ext cx="4832100" cy="261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1700"/>
              <a:buNone/>
              <a:defRPr sz="1700">
                <a:solidFill>
                  <a:srgbClr val="FFFFFF"/>
                </a:solidFill>
              </a:defRPr>
            </a:lvl1pPr>
            <a:lvl2pPr lvl="1"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8">
    <p:spTree>
      <p:nvGrpSpPr>
        <p:cNvPr id="166" name="Shape 166"/>
        <p:cNvGrpSpPr/>
        <p:nvPr/>
      </p:nvGrpSpPr>
      <p:grpSpPr>
        <a:xfrm>
          <a:off x="0" y="0"/>
          <a:ext cx="0" cy="0"/>
          <a:chOff x="0" y="0"/>
          <a:chExt cx="0" cy="0"/>
        </a:xfrm>
      </p:grpSpPr>
      <p:sp>
        <p:nvSpPr>
          <p:cNvPr id="167" name="Google Shape;167;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68" name="Google Shape;168;p24"/>
          <p:cNvSpPr/>
          <p:nvPr/>
        </p:nvSpPr>
        <p:spPr>
          <a:xfrm>
            <a:off x="428250" y="411750"/>
            <a:ext cx="82875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4"/>
          <p:cNvSpPr/>
          <p:nvPr/>
        </p:nvSpPr>
        <p:spPr>
          <a:xfrm>
            <a:off x="888200" y="0"/>
            <a:ext cx="2970300" cy="10191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170" name="Google Shape;170;p24"/>
          <p:cNvSpPr/>
          <p:nvPr/>
        </p:nvSpPr>
        <p:spPr>
          <a:xfrm>
            <a:off x="884800" y="1520525"/>
            <a:ext cx="518700" cy="518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 name="Google Shape;171;p24"/>
          <p:cNvPicPr preferRelativeResize="0"/>
          <p:nvPr/>
        </p:nvPicPr>
        <p:blipFill>
          <a:blip r:embed="rId2">
            <a:alphaModFix/>
          </a:blip>
          <a:stretch>
            <a:fillRect/>
          </a:stretch>
        </p:blipFill>
        <p:spPr>
          <a:xfrm>
            <a:off x="1002538" y="1638262"/>
            <a:ext cx="283226" cy="283226"/>
          </a:xfrm>
          <a:prstGeom prst="rect">
            <a:avLst/>
          </a:prstGeom>
          <a:noFill/>
          <a:ln>
            <a:noFill/>
          </a:ln>
        </p:spPr>
      </p:pic>
      <p:sp>
        <p:nvSpPr>
          <p:cNvPr id="172" name="Google Shape;172;p24"/>
          <p:cNvSpPr/>
          <p:nvPr/>
        </p:nvSpPr>
        <p:spPr>
          <a:xfrm>
            <a:off x="884800" y="3120725"/>
            <a:ext cx="518700" cy="518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 name="Google Shape;173;p24"/>
          <p:cNvPicPr preferRelativeResize="0"/>
          <p:nvPr/>
        </p:nvPicPr>
        <p:blipFill>
          <a:blip r:embed="rId2">
            <a:alphaModFix/>
          </a:blip>
          <a:stretch>
            <a:fillRect/>
          </a:stretch>
        </p:blipFill>
        <p:spPr>
          <a:xfrm>
            <a:off x="1002538" y="3238462"/>
            <a:ext cx="283226" cy="283226"/>
          </a:xfrm>
          <a:prstGeom prst="rect">
            <a:avLst/>
          </a:prstGeom>
          <a:noFill/>
          <a:ln>
            <a:noFill/>
          </a:ln>
        </p:spPr>
      </p:pic>
      <p:sp>
        <p:nvSpPr>
          <p:cNvPr id="174" name="Google Shape;174;p24"/>
          <p:cNvSpPr/>
          <p:nvPr/>
        </p:nvSpPr>
        <p:spPr>
          <a:xfrm>
            <a:off x="4771000" y="1520525"/>
            <a:ext cx="518700" cy="518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24"/>
          <p:cNvPicPr preferRelativeResize="0"/>
          <p:nvPr/>
        </p:nvPicPr>
        <p:blipFill>
          <a:blip r:embed="rId2">
            <a:alphaModFix/>
          </a:blip>
          <a:stretch>
            <a:fillRect/>
          </a:stretch>
        </p:blipFill>
        <p:spPr>
          <a:xfrm>
            <a:off x="4888738" y="1638262"/>
            <a:ext cx="283226" cy="283226"/>
          </a:xfrm>
          <a:prstGeom prst="rect">
            <a:avLst/>
          </a:prstGeom>
          <a:noFill/>
          <a:ln>
            <a:noFill/>
          </a:ln>
        </p:spPr>
      </p:pic>
      <p:sp>
        <p:nvSpPr>
          <p:cNvPr id="176" name="Google Shape;176;p24"/>
          <p:cNvSpPr/>
          <p:nvPr/>
        </p:nvSpPr>
        <p:spPr>
          <a:xfrm>
            <a:off x="4771000" y="3120725"/>
            <a:ext cx="518700" cy="518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24"/>
          <p:cNvPicPr preferRelativeResize="0"/>
          <p:nvPr/>
        </p:nvPicPr>
        <p:blipFill>
          <a:blip r:embed="rId2">
            <a:alphaModFix/>
          </a:blip>
          <a:stretch>
            <a:fillRect/>
          </a:stretch>
        </p:blipFill>
        <p:spPr>
          <a:xfrm>
            <a:off x="4888738" y="3238462"/>
            <a:ext cx="283226" cy="283226"/>
          </a:xfrm>
          <a:prstGeom prst="rect">
            <a:avLst/>
          </a:prstGeom>
          <a:noFill/>
          <a:ln>
            <a:noFill/>
          </a:ln>
        </p:spPr>
      </p:pic>
      <p:sp>
        <p:nvSpPr>
          <p:cNvPr id="178" name="Google Shape;178;p24"/>
          <p:cNvSpPr txBox="1"/>
          <p:nvPr>
            <p:ph type="ctrTitle"/>
          </p:nvPr>
        </p:nvSpPr>
        <p:spPr>
          <a:xfrm>
            <a:off x="1024700" y="79075"/>
            <a:ext cx="2697300" cy="84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1700"/>
              <a:buNone/>
              <a:defRPr sz="1700">
                <a:solidFill>
                  <a:srgbClr val="FFFFFF"/>
                </a:solidFill>
              </a:defRPr>
            </a:lvl1pPr>
            <a:lvl2pPr lvl="1"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2pPr>
            <a:lvl3pPr lvl="2"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3pPr>
            <a:lvl4pPr lvl="3"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4pPr>
            <a:lvl5pPr lvl="4"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5pPr>
            <a:lvl6pPr lvl="5"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6pPr>
            <a:lvl7pPr lvl="6"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7pPr>
            <a:lvl8pPr lvl="7"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8pPr>
            <a:lvl9pPr lvl="8"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9pPr>
          </a:lstStyle>
          <a:p/>
        </p:txBody>
      </p:sp>
      <p:sp>
        <p:nvSpPr>
          <p:cNvPr id="179" name="Google Shape;179;p24"/>
          <p:cNvSpPr txBox="1"/>
          <p:nvPr>
            <p:ph idx="2" type="title"/>
          </p:nvPr>
        </p:nvSpPr>
        <p:spPr>
          <a:xfrm>
            <a:off x="1555901" y="141256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0" name="Google Shape;180;p24"/>
          <p:cNvSpPr txBox="1"/>
          <p:nvPr>
            <p:ph idx="1" type="body"/>
          </p:nvPr>
        </p:nvSpPr>
        <p:spPr>
          <a:xfrm>
            <a:off x="1555902" y="173382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1" name="Google Shape;181;p24"/>
          <p:cNvSpPr txBox="1"/>
          <p:nvPr>
            <p:ph idx="3" type="title"/>
          </p:nvPr>
        </p:nvSpPr>
        <p:spPr>
          <a:xfrm>
            <a:off x="1555901" y="30164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2" name="Google Shape;182;p24"/>
          <p:cNvSpPr txBox="1"/>
          <p:nvPr>
            <p:ph idx="4" type="body"/>
          </p:nvPr>
        </p:nvSpPr>
        <p:spPr>
          <a:xfrm>
            <a:off x="1555902" y="3337655"/>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3" name="Google Shape;183;p24"/>
          <p:cNvSpPr txBox="1"/>
          <p:nvPr>
            <p:ph idx="5" type="title"/>
          </p:nvPr>
        </p:nvSpPr>
        <p:spPr>
          <a:xfrm>
            <a:off x="5460524" y="141256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4" name="Google Shape;184;p24"/>
          <p:cNvSpPr txBox="1"/>
          <p:nvPr>
            <p:ph idx="6" type="body"/>
          </p:nvPr>
        </p:nvSpPr>
        <p:spPr>
          <a:xfrm>
            <a:off x="5460525" y="173382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5" name="Google Shape;185;p24"/>
          <p:cNvSpPr txBox="1"/>
          <p:nvPr>
            <p:ph idx="7" type="title"/>
          </p:nvPr>
        </p:nvSpPr>
        <p:spPr>
          <a:xfrm>
            <a:off x="5460524" y="30164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6" name="Google Shape;186;p24"/>
          <p:cNvSpPr txBox="1"/>
          <p:nvPr>
            <p:ph idx="8" type="body"/>
          </p:nvPr>
        </p:nvSpPr>
        <p:spPr>
          <a:xfrm>
            <a:off x="5460525" y="3337655"/>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9">
    <p:spTree>
      <p:nvGrpSpPr>
        <p:cNvPr id="187" name="Shape 187"/>
        <p:cNvGrpSpPr/>
        <p:nvPr/>
      </p:nvGrpSpPr>
      <p:grpSpPr>
        <a:xfrm>
          <a:off x="0" y="0"/>
          <a:ext cx="0" cy="0"/>
          <a:chOff x="0" y="0"/>
          <a:chExt cx="0" cy="0"/>
        </a:xfrm>
      </p:grpSpPr>
      <p:sp>
        <p:nvSpPr>
          <p:cNvPr id="188" name="Google Shape;188;p25"/>
          <p:cNvSpPr/>
          <p:nvPr/>
        </p:nvSpPr>
        <p:spPr>
          <a:xfrm>
            <a:off x="1091400" y="1135422"/>
            <a:ext cx="840300" cy="840300"/>
          </a:xfrm>
          <a:prstGeom prst="ellipse">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200">
              <a:solidFill>
                <a:srgbClr val="39477A"/>
              </a:solidFill>
              <a:latin typeface="Open Sans ExtraBold"/>
              <a:ea typeface="Open Sans ExtraBold"/>
              <a:cs typeface="Open Sans ExtraBold"/>
              <a:sym typeface="Open Sans ExtraBold"/>
            </a:endParaRPr>
          </a:p>
        </p:txBody>
      </p:sp>
      <p:sp>
        <p:nvSpPr>
          <p:cNvPr id="189" name="Google Shape;189;p25"/>
          <p:cNvSpPr/>
          <p:nvPr/>
        </p:nvSpPr>
        <p:spPr>
          <a:xfrm>
            <a:off x="3022800" y="0"/>
            <a:ext cx="61212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25"/>
          <p:cNvSpPr txBox="1"/>
          <p:nvPr>
            <p:ph idx="1" type="body"/>
          </p:nvPr>
        </p:nvSpPr>
        <p:spPr>
          <a:xfrm>
            <a:off x="3514950" y="3611184"/>
            <a:ext cx="5277000" cy="1194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298450" lvl="1" marL="914400" rtl="0">
              <a:spcBef>
                <a:spcPts val="0"/>
              </a:spcBef>
              <a:spcAft>
                <a:spcPts val="0"/>
              </a:spcAft>
              <a:buClr>
                <a:srgbClr val="FFFFFF"/>
              </a:buClr>
              <a:buSzPts val="1100"/>
              <a:buChar char="○"/>
              <a:defRPr sz="1100">
                <a:solidFill>
                  <a:srgbClr val="FFFFFF"/>
                </a:solidFill>
              </a:defRPr>
            </a:lvl2pPr>
            <a:lvl3pPr indent="-298450" lvl="2" marL="1371600" rtl="0">
              <a:spcBef>
                <a:spcPts val="0"/>
              </a:spcBef>
              <a:spcAft>
                <a:spcPts val="0"/>
              </a:spcAft>
              <a:buClr>
                <a:srgbClr val="FFFFFF"/>
              </a:buClr>
              <a:buSzPts val="1100"/>
              <a:buChar char="■"/>
              <a:defRPr sz="1100">
                <a:solidFill>
                  <a:srgbClr val="FFFFFF"/>
                </a:solidFill>
              </a:defRPr>
            </a:lvl3pPr>
            <a:lvl4pPr indent="-298450" lvl="3" marL="1828800" rtl="0">
              <a:spcBef>
                <a:spcPts val="0"/>
              </a:spcBef>
              <a:spcAft>
                <a:spcPts val="0"/>
              </a:spcAft>
              <a:buClr>
                <a:srgbClr val="FFFFFF"/>
              </a:buClr>
              <a:buSzPts val="1100"/>
              <a:buChar char="●"/>
              <a:defRPr sz="1100">
                <a:solidFill>
                  <a:srgbClr val="FFFFFF"/>
                </a:solidFill>
              </a:defRPr>
            </a:lvl4pPr>
            <a:lvl5pPr indent="-298450" lvl="4" marL="2286000" rtl="0">
              <a:spcBef>
                <a:spcPts val="0"/>
              </a:spcBef>
              <a:spcAft>
                <a:spcPts val="0"/>
              </a:spcAft>
              <a:buClr>
                <a:srgbClr val="FFFFFF"/>
              </a:buClr>
              <a:buSzPts val="1100"/>
              <a:buChar char="○"/>
              <a:defRPr sz="1100">
                <a:solidFill>
                  <a:srgbClr val="FFFFFF"/>
                </a:solidFill>
              </a:defRPr>
            </a:lvl5pPr>
            <a:lvl6pPr indent="-298450" lvl="5" marL="2743200" rtl="0">
              <a:spcBef>
                <a:spcPts val="0"/>
              </a:spcBef>
              <a:spcAft>
                <a:spcPts val="0"/>
              </a:spcAft>
              <a:buClr>
                <a:srgbClr val="FFFFFF"/>
              </a:buClr>
              <a:buSzPts val="1100"/>
              <a:buChar char="■"/>
              <a:defRPr sz="1100">
                <a:solidFill>
                  <a:srgbClr val="FFFFFF"/>
                </a:solidFill>
              </a:defRPr>
            </a:lvl6pPr>
            <a:lvl7pPr indent="-298450" lvl="6" marL="3200400" rtl="0">
              <a:spcBef>
                <a:spcPts val="0"/>
              </a:spcBef>
              <a:spcAft>
                <a:spcPts val="0"/>
              </a:spcAft>
              <a:buClr>
                <a:srgbClr val="FFFFFF"/>
              </a:buClr>
              <a:buSzPts val="1100"/>
              <a:buChar char="●"/>
              <a:defRPr sz="1100">
                <a:solidFill>
                  <a:srgbClr val="FFFFFF"/>
                </a:solidFill>
              </a:defRPr>
            </a:lvl7pPr>
            <a:lvl8pPr indent="-298450" lvl="7" marL="3657600" rtl="0">
              <a:spcBef>
                <a:spcPts val="0"/>
              </a:spcBef>
              <a:spcAft>
                <a:spcPts val="0"/>
              </a:spcAft>
              <a:buClr>
                <a:srgbClr val="FFFFFF"/>
              </a:buClr>
              <a:buSzPts val="1100"/>
              <a:buChar char="○"/>
              <a:defRPr sz="1100">
                <a:solidFill>
                  <a:srgbClr val="FFFFFF"/>
                </a:solidFill>
              </a:defRPr>
            </a:lvl8pPr>
            <a:lvl9pPr indent="-298450" lvl="8" marL="4114800" rtl="0">
              <a:spcBef>
                <a:spcPts val="0"/>
              </a:spcBef>
              <a:spcAft>
                <a:spcPts val="0"/>
              </a:spcAft>
              <a:buClr>
                <a:srgbClr val="FFFFFF"/>
              </a:buClr>
              <a:buSzPts val="1100"/>
              <a:buChar char="■"/>
              <a:defRPr sz="1100">
                <a:solidFill>
                  <a:srgbClr val="FFFFFF"/>
                </a:solidFill>
              </a:defRPr>
            </a:lvl9pPr>
          </a:lstStyle>
          <a:p/>
        </p:txBody>
      </p:sp>
      <p:sp>
        <p:nvSpPr>
          <p:cNvPr id="191" name="Google Shape;191;p25"/>
          <p:cNvSpPr txBox="1"/>
          <p:nvPr>
            <p:ph type="title"/>
          </p:nvPr>
        </p:nvSpPr>
        <p:spPr>
          <a:xfrm>
            <a:off x="3514950" y="3070384"/>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700"/>
              <a:buFont typeface="Open Sans ExtraBold"/>
              <a:buNone/>
              <a:defRPr b="0" sz="1700">
                <a:solidFill>
                  <a:srgbClr val="FFFFFF"/>
                </a:solidFill>
                <a:latin typeface="Open Sans ExtraBold"/>
                <a:ea typeface="Open Sans ExtraBold"/>
                <a:cs typeface="Open Sans ExtraBold"/>
                <a:sym typeface="Open Sans ExtraBold"/>
              </a:defRPr>
            </a:lvl1pPr>
            <a:lvl2pPr lvl="1" rtl="0">
              <a:spcBef>
                <a:spcPts val="0"/>
              </a:spcBef>
              <a:spcAft>
                <a:spcPts val="0"/>
              </a:spcAft>
              <a:buClr>
                <a:srgbClr val="FFFFFF"/>
              </a:buClr>
              <a:buSzPts val="1700"/>
              <a:buNone/>
              <a:defRPr sz="1700">
                <a:solidFill>
                  <a:srgbClr val="FFFFFF"/>
                </a:solidFill>
              </a:defRPr>
            </a:lvl2pPr>
            <a:lvl3pPr lvl="2" rtl="0">
              <a:spcBef>
                <a:spcPts val="0"/>
              </a:spcBef>
              <a:spcAft>
                <a:spcPts val="0"/>
              </a:spcAft>
              <a:buClr>
                <a:srgbClr val="FFFFFF"/>
              </a:buClr>
              <a:buSzPts val="1700"/>
              <a:buNone/>
              <a:defRPr sz="1700">
                <a:solidFill>
                  <a:srgbClr val="FFFFFF"/>
                </a:solidFill>
              </a:defRPr>
            </a:lvl3pPr>
            <a:lvl4pPr lvl="3" rtl="0">
              <a:spcBef>
                <a:spcPts val="0"/>
              </a:spcBef>
              <a:spcAft>
                <a:spcPts val="0"/>
              </a:spcAft>
              <a:buClr>
                <a:srgbClr val="FFFFFF"/>
              </a:buClr>
              <a:buSzPts val="1700"/>
              <a:buNone/>
              <a:defRPr sz="1700">
                <a:solidFill>
                  <a:srgbClr val="FFFFFF"/>
                </a:solidFill>
              </a:defRPr>
            </a:lvl4pPr>
            <a:lvl5pPr lvl="4" rtl="0">
              <a:spcBef>
                <a:spcPts val="0"/>
              </a:spcBef>
              <a:spcAft>
                <a:spcPts val="0"/>
              </a:spcAft>
              <a:buClr>
                <a:srgbClr val="FFFFFF"/>
              </a:buClr>
              <a:buSzPts val="1700"/>
              <a:buNone/>
              <a:defRPr sz="1700">
                <a:solidFill>
                  <a:srgbClr val="FFFFFF"/>
                </a:solidFill>
              </a:defRPr>
            </a:lvl5pPr>
            <a:lvl6pPr lvl="5" rtl="0">
              <a:spcBef>
                <a:spcPts val="0"/>
              </a:spcBef>
              <a:spcAft>
                <a:spcPts val="0"/>
              </a:spcAft>
              <a:buClr>
                <a:srgbClr val="FFFFFF"/>
              </a:buClr>
              <a:buSzPts val="1700"/>
              <a:buNone/>
              <a:defRPr sz="1700">
                <a:solidFill>
                  <a:srgbClr val="FFFFFF"/>
                </a:solidFill>
              </a:defRPr>
            </a:lvl6pPr>
            <a:lvl7pPr lvl="6" rtl="0">
              <a:spcBef>
                <a:spcPts val="0"/>
              </a:spcBef>
              <a:spcAft>
                <a:spcPts val="0"/>
              </a:spcAft>
              <a:buClr>
                <a:srgbClr val="FFFFFF"/>
              </a:buClr>
              <a:buSzPts val="1700"/>
              <a:buNone/>
              <a:defRPr sz="1700">
                <a:solidFill>
                  <a:srgbClr val="FFFFFF"/>
                </a:solidFill>
              </a:defRPr>
            </a:lvl7pPr>
            <a:lvl8pPr lvl="7" rtl="0">
              <a:spcBef>
                <a:spcPts val="0"/>
              </a:spcBef>
              <a:spcAft>
                <a:spcPts val="0"/>
              </a:spcAft>
              <a:buClr>
                <a:srgbClr val="FFFFFF"/>
              </a:buClr>
              <a:buSzPts val="1700"/>
              <a:buNone/>
              <a:defRPr sz="1700">
                <a:solidFill>
                  <a:srgbClr val="FFFFFF"/>
                </a:solidFill>
              </a:defRPr>
            </a:lvl8pPr>
            <a:lvl9pPr lvl="8" rtl="0">
              <a:spcBef>
                <a:spcPts val="0"/>
              </a:spcBef>
              <a:spcAft>
                <a:spcPts val="0"/>
              </a:spcAft>
              <a:buClr>
                <a:srgbClr val="FFFFFF"/>
              </a:buClr>
              <a:buSzPts val="1700"/>
              <a:buNone/>
              <a:defRPr sz="1700">
                <a:solidFill>
                  <a:srgbClr val="FFFFFF"/>
                </a:solidFill>
              </a:defRPr>
            </a:lvl9pPr>
          </a:lstStyle>
          <a:p/>
        </p:txBody>
      </p:sp>
      <p:sp>
        <p:nvSpPr>
          <p:cNvPr id="192" name="Google Shape;192;p25"/>
          <p:cNvSpPr/>
          <p:nvPr>
            <p:ph idx="2" type="pic"/>
          </p:nvPr>
        </p:nvSpPr>
        <p:spPr>
          <a:xfrm>
            <a:off x="3022800" y="410175"/>
            <a:ext cx="5693100" cy="2368800"/>
          </a:xfrm>
          <a:prstGeom prst="rect">
            <a:avLst/>
          </a:prstGeom>
          <a:noFill/>
          <a:ln>
            <a:noFill/>
          </a:ln>
        </p:spPr>
      </p:sp>
      <p:sp>
        <p:nvSpPr>
          <p:cNvPr id="193" name="Google Shape;193;p25"/>
          <p:cNvSpPr txBox="1"/>
          <p:nvPr>
            <p:ph idx="3" type="ctrTitle"/>
          </p:nvPr>
        </p:nvSpPr>
        <p:spPr>
          <a:xfrm>
            <a:off x="166650" y="12209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Font typeface="Open Sans ExtraBold"/>
              <a:buNone/>
              <a:defRPr b="0" sz="3200">
                <a:latin typeface="Open Sans ExtraBold"/>
                <a:ea typeface="Open Sans ExtraBold"/>
                <a:cs typeface="Open Sans ExtraBold"/>
                <a:sym typeface="Open Sans ExtraBold"/>
              </a:defRPr>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94" name="Google Shape;19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95" name="Google Shape;195;p25"/>
          <p:cNvSpPr txBox="1"/>
          <p:nvPr>
            <p:ph idx="4" type="ctrTitle"/>
          </p:nvPr>
        </p:nvSpPr>
        <p:spPr>
          <a:xfrm>
            <a:off x="166650" y="22115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Font typeface="Open Sans ExtraBold"/>
              <a:buNone/>
              <a:defRPr b="0">
                <a:latin typeface="Open Sans ExtraBold"/>
                <a:ea typeface="Open Sans ExtraBold"/>
                <a:cs typeface="Open Sans ExtraBold"/>
                <a:sym typeface="Open Sans ExtraBold"/>
              </a:defRPr>
            </a:lvl1pPr>
            <a:lvl2pPr lvl="1" rtl="0" algn="ctr">
              <a:spcBef>
                <a:spcPts val="0"/>
              </a:spcBef>
              <a:spcAft>
                <a:spcPts val="0"/>
              </a:spcAft>
              <a:buClr>
                <a:srgbClr val="222F3E"/>
              </a:buClr>
              <a:buSzPts val="2600"/>
              <a:buNone/>
              <a:defRPr sz="2600">
                <a:solidFill>
                  <a:srgbClr val="222F3E"/>
                </a:solidFill>
              </a:defRPr>
            </a:lvl2pPr>
            <a:lvl3pPr lvl="2" rtl="0" algn="ctr">
              <a:spcBef>
                <a:spcPts val="0"/>
              </a:spcBef>
              <a:spcAft>
                <a:spcPts val="0"/>
              </a:spcAft>
              <a:buClr>
                <a:srgbClr val="222F3E"/>
              </a:buClr>
              <a:buSzPts val="2600"/>
              <a:buNone/>
              <a:defRPr sz="2600">
                <a:solidFill>
                  <a:srgbClr val="222F3E"/>
                </a:solidFill>
              </a:defRPr>
            </a:lvl3pPr>
            <a:lvl4pPr lvl="3" rtl="0" algn="ctr">
              <a:spcBef>
                <a:spcPts val="0"/>
              </a:spcBef>
              <a:spcAft>
                <a:spcPts val="0"/>
              </a:spcAft>
              <a:buClr>
                <a:srgbClr val="222F3E"/>
              </a:buClr>
              <a:buSzPts val="2600"/>
              <a:buNone/>
              <a:defRPr sz="2600">
                <a:solidFill>
                  <a:srgbClr val="222F3E"/>
                </a:solidFill>
              </a:defRPr>
            </a:lvl4pPr>
            <a:lvl5pPr lvl="4" rtl="0" algn="ctr">
              <a:spcBef>
                <a:spcPts val="0"/>
              </a:spcBef>
              <a:spcAft>
                <a:spcPts val="0"/>
              </a:spcAft>
              <a:buClr>
                <a:srgbClr val="222F3E"/>
              </a:buClr>
              <a:buSzPts val="2600"/>
              <a:buNone/>
              <a:defRPr sz="2600">
                <a:solidFill>
                  <a:srgbClr val="222F3E"/>
                </a:solidFill>
              </a:defRPr>
            </a:lvl5pPr>
            <a:lvl6pPr lvl="5" rtl="0" algn="ctr">
              <a:spcBef>
                <a:spcPts val="0"/>
              </a:spcBef>
              <a:spcAft>
                <a:spcPts val="0"/>
              </a:spcAft>
              <a:buClr>
                <a:srgbClr val="222F3E"/>
              </a:buClr>
              <a:buSzPts val="2600"/>
              <a:buNone/>
              <a:defRPr sz="2600">
                <a:solidFill>
                  <a:srgbClr val="222F3E"/>
                </a:solidFill>
              </a:defRPr>
            </a:lvl6pPr>
            <a:lvl7pPr lvl="6" rtl="0" algn="ctr">
              <a:spcBef>
                <a:spcPts val="0"/>
              </a:spcBef>
              <a:spcAft>
                <a:spcPts val="0"/>
              </a:spcAft>
              <a:buClr>
                <a:srgbClr val="222F3E"/>
              </a:buClr>
              <a:buSzPts val="2600"/>
              <a:buNone/>
              <a:defRPr sz="2600">
                <a:solidFill>
                  <a:srgbClr val="222F3E"/>
                </a:solidFill>
              </a:defRPr>
            </a:lvl7pPr>
            <a:lvl8pPr lvl="7" rtl="0" algn="ctr">
              <a:spcBef>
                <a:spcPts val="0"/>
              </a:spcBef>
              <a:spcAft>
                <a:spcPts val="0"/>
              </a:spcAft>
              <a:buClr>
                <a:srgbClr val="222F3E"/>
              </a:buClr>
              <a:buSzPts val="2600"/>
              <a:buNone/>
              <a:defRPr sz="2600">
                <a:solidFill>
                  <a:srgbClr val="222F3E"/>
                </a:solidFill>
              </a:defRPr>
            </a:lvl8pPr>
            <a:lvl9pPr lvl="8" rtl="0" algn="ctr">
              <a:spcBef>
                <a:spcPts val="0"/>
              </a:spcBef>
              <a:spcAft>
                <a:spcPts val="0"/>
              </a:spcAft>
              <a:buClr>
                <a:srgbClr val="222F3E"/>
              </a:buClr>
              <a:buSzPts val="2600"/>
              <a:buNone/>
              <a:defRPr sz="2600">
                <a:solidFill>
                  <a:srgbClr val="222F3E"/>
                </a:solidFill>
              </a:defRPr>
            </a:lvl9pPr>
          </a:lstStyle>
          <a:p/>
        </p:txBody>
      </p:sp>
      <p:sp>
        <p:nvSpPr>
          <p:cNvPr id="196" name="Google Shape;196;p25"/>
          <p:cNvSpPr txBox="1"/>
          <p:nvPr>
            <p:ph idx="5" type="subTitle"/>
          </p:nvPr>
        </p:nvSpPr>
        <p:spPr>
          <a:xfrm>
            <a:off x="166800" y="2989258"/>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1pPr>
            <a:lvl2pPr lvl="1"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2pPr>
            <a:lvl3pPr lvl="2"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3pPr>
            <a:lvl4pPr lvl="3"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4pPr>
            <a:lvl5pPr lvl="4"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5pPr>
            <a:lvl6pPr lvl="5"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6pPr>
            <a:lvl7pPr lvl="6"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7pPr>
            <a:lvl8pPr lvl="7"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8pPr>
            <a:lvl9pPr lvl="8" rtl="0" algn="ctr">
              <a:lnSpc>
                <a:spcPct val="100000"/>
              </a:lnSpc>
              <a:spcBef>
                <a:spcPts val="0"/>
              </a:spcBef>
              <a:spcAft>
                <a:spcPts val="0"/>
              </a:spcAft>
              <a:buClr>
                <a:srgbClr val="39477A"/>
              </a:buClr>
              <a:buSzPts val="1400"/>
              <a:buFont typeface="Open Sans SemiBold"/>
              <a:buNone/>
              <a:defRPr sz="1400">
                <a:solidFill>
                  <a:srgbClr val="39477A"/>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0">
    <p:spTree>
      <p:nvGrpSpPr>
        <p:cNvPr id="197" name="Shape 197"/>
        <p:cNvGrpSpPr/>
        <p:nvPr/>
      </p:nvGrpSpPr>
      <p:grpSpPr>
        <a:xfrm>
          <a:off x="0" y="0"/>
          <a:ext cx="0" cy="0"/>
          <a:chOff x="0" y="0"/>
          <a:chExt cx="0" cy="0"/>
        </a:xfrm>
      </p:grpSpPr>
      <p:sp>
        <p:nvSpPr>
          <p:cNvPr id="198" name="Google Shape;198;p26"/>
          <p:cNvSpPr/>
          <p:nvPr>
            <p:ph idx="2" type="pic"/>
          </p:nvPr>
        </p:nvSpPr>
        <p:spPr>
          <a:xfrm>
            <a:off x="3022800" y="0"/>
            <a:ext cx="6121200" cy="5143500"/>
          </a:xfrm>
          <a:prstGeom prst="rect">
            <a:avLst/>
          </a:prstGeom>
          <a:noFill/>
          <a:ln>
            <a:noFill/>
          </a:ln>
        </p:spPr>
      </p:sp>
      <p:sp>
        <p:nvSpPr>
          <p:cNvPr id="199" name="Google Shape;199;p26"/>
          <p:cNvSpPr/>
          <p:nvPr/>
        </p:nvSpPr>
        <p:spPr>
          <a:xfrm>
            <a:off x="0" y="0"/>
            <a:ext cx="30228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0" name="Google Shape;200;p26"/>
          <p:cNvPicPr preferRelativeResize="0"/>
          <p:nvPr/>
        </p:nvPicPr>
        <p:blipFill>
          <a:blip r:embed="rId2">
            <a:alphaModFix/>
          </a:blip>
          <a:stretch>
            <a:fillRect/>
          </a:stretch>
        </p:blipFill>
        <p:spPr>
          <a:xfrm>
            <a:off x="1166738" y="713025"/>
            <a:ext cx="689325" cy="689325"/>
          </a:xfrm>
          <a:prstGeom prst="rect">
            <a:avLst/>
          </a:prstGeom>
          <a:noFill/>
          <a:ln>
            <a:noFill/>
          </a:ln>
        </p:spPr>
      </p:pic>
      <p:sp>
        <p:nvSpPr>
          <p:cNvPr id="201" name="Google Shape;201;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02" name="Google Shape;202;p26"/>
          <p:cNvSpPr txBox="1"/>
          <p:nvPr>
            <p:ph idx="1" type="body"/>
          </p:nvPr>
        </p:nvSpPr>
        <p:spPr>
          <a:xfrm>
            <a:off x="166650" y="2916150"/>
            <a:ext cx="2689500" cy="2027400"/>
          </a:xfrm>
          <a:prstGeom prst="rect">
            <a:avLst/>
          </a:prstGeom>
        </p:spPr>
        <p:txBody>
          <a:bodyPr anchorCtr="0" anchor="t" bIns="91425" lIns="91425" spcFirstLastPara="1" rIns="91425" wrap="square" tIns="91425">
            <a:noAutofit/>
          </a:bodyPr>
          <a:lstStyle>
            <a:lvl1pPr indent="-311150" lvl="0" marL="457200" rtl="0" algn="ctr">
              <a:spcBef>
                <a:spcPts val="0"/>
              </a:spcBef>
              <a:spcAft>
                <a:spcPts val="0"/>
              </a:spcAft>
              <a:buClr>
                <a:srgbClr val="FFFFFF"/>
              </a:buClr>
              <a:buSzPts val="1300"/>
              <a:buChar char="●"/>
              <a:defRPr sz="13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203" name="Google Shape;203;p26"/>
          <p:cNvSpPr txBox="1"/>
          <p:nvPr>
            <p:ph type="ctrTitle"/>
          </p:nvPr>
        </p:nvSpPr>
        <p:spPr>
          <a:xfrm>
            <a:off x="166650" y="1696548"/>
            <a:ext cx="26895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1">
    <p:bg>
      <p:bgPr>
        <a:solidFill>
          <a:srgbClr val="39477A"/>
        </a:solidFill>
      </p:bgPr>
    </p:bg>
    <p:spTree>
      <p:nvGrpSpPr>
        <p:cNvPr id="204" name="Shape 204"/>
        <p:cNvGrpSpPr/>
        <p:nvPr/>
      </p:nvGrpSpPr>
      <p:grpSpPr>
        <a:xfrm>
          <a:off x="0" y="0"/>
          <a:ext cx="0" cy="0"/>
          <a:chOff x="0" y="0"/>
          <a:chExt cx="0" cy="0"/>
        </a:xfrm>
      </p:grpSpPr>
      <p:pic>
        <p:nvPicPr>
          <p:cNvPr id="205" name="Google Shape;205;p27"/>
          <p:cNvPicPr preferRelativeResize="0"/>
          <p:nvPr/>
        </p:nvPicPr>
        <p:blipFill>
          <a:blip r:embed="rId2">
            <a:alphaModFix amt="40000"/>
          </a:blip>
          <a:stretch>
            <a:fillRect/>
          </a:stretch>
        </p:blipFill>
        <p:spPr>
          <a:xfrm>
            <a:off x="617899" y="1029376"/>
            <a:ext cx="7908202" cy="3836699"/>
          </a:xfrm>
          <a:prstGeom prst="rect">
            <a:avLst/>
          </a:prstGeom>
          <a:noFill/>
          <a:ln>
            <a:noFill/>
          </a:ln>
        </p:spPr>
      </p:pic>
      <p:sp>
        <p:nvSpPr>
          <p:cNvPr id="206" name="Google Shape;20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07" name="Google Shape;207;p27"/>
          <p:cNvSpPr txBox="1"/>
          <p:nvPr>
            <p:ph type="ctrTitle"/>
          </p:nvPr>
        </p:nvSpPr>
        <p:spPr>
          <a:xfrm>
            <a:off x="175050" y="319834"/>
            <a:ext cx="87939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800"/>
              <a:buNone/>
              <a:defRPr sz="2800">
                <a:solidFill>
                  <a:srgbClr val="FFFFFF"/>
                </a:solidFill>
              </a:defRPr>
            </a:lvl1pPr>
            <a:lvl2pPr lvl="1"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9pPr>
          </a:lstStyle>
          <a:p/>
        </p:txBody>
      </p:sp>
      <p:sp>
        <p:nvSpPr>
          <p:cNvPr id="208" name="Google Shape;208;p27"/>
          <p:cNvSpPr txBox="1"/>
          <p:nvPr>
            <p:ph idx="1" type="body"/>
          </p:nvPr>
        </p:nvSpPr>
        <p:spPr>
          <a:xfrm>
            <a:off x="319050" y="3518823"/>
            <a:ext cx="1713600" cy="14430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Clr>
                <a:srgbClr val="FFFFFF"/>
              </a:buClr>
              <a:buSzPts val="1100"/>
              <a:buChar char="●"/>
              <a:defRPr sz="1100">
                <a:solidFill>
                  <a:srgbClr val="FFFFFF"/>
                </a:solidFill>
              </a:defRPr>
            </a:lvl1pPr>
            <a:lvl2pPr indent="-285750" lvl="1" marL="914400" rtl="0">
              <a:spcBef>
                <a:spcPts val="0"/>
              </a:spcBef>
              <a:spcAft>
                <a:spcPts val="0"/>
              </a:spcAft>
              <a:buClr>
                <a:srgbClr val="FFFFFF"/>
              </a:buClr>
              <a:buSzPts val="900"/>
              <a:buChar char="○"/>
              <a:defRPr sz="900">
                <a:solidFill>
                  <a:srgbClr val="FFFFFF"/>
                </a:solidFill>
              </a:defRPr>
            </a:lvl2pPr>
            <a:lvl3pPr indent="-285750" lvl="2" marL="1371600" rtl="0">
              <a:spcBef>
                <a:spcPts val="0"/>
              </a:spcBef>
              <a:spcAft>
                <a:spcPts val="0"/>
              </a:spcAft>
              <a:buClr>
                <a:srgbClr val="FFFFFF"/>
              </a:buClr>
              <a:buSzPts val="900"/>
              <a:buChar char="■"/>
              <a:defRPr sz="900">
                <a:solidFill>
                  <a:srgbClr val="FFFFFF"/>
                </a:solidFill>
              </a:defRPr>
            </a:lvl3pPr>
            <a:lvl4pPr indent="-285750" lvl="3" marL="1828800" rtl="0">
              <a:spcBef>
                <a:spcPts val="0"/>
              </a:spcBef>
              <a:spcAft>
                <a:spcPts val="0"/>
              </a:spcAft>
              <a:buClr>
                <a:srgbClr val="FFFFFF"/>
              </a:buClr>
              <a:buSzPts val="900"/>
              <a:buChar char="●"/>
              <a:defRPr sz="900">
                <a:solidFill>
                  <a:srgbClr val="FFFFFF"/>
                </a:solidFill>
              </a:defRPr>
            </a:lvl4pPr>
            <a:lvl5pPr indent="-285750" lvl="4" marL="2286000" rtl="0">
              <a:spcBef>
                <a:spcPts val="0"/>
              </a:spcBef>
              <a:spcAft>
                <a:spcPts val="0"/>
              </a:spcAft>
              <a:buClr>
                <a:srgbClr val="FFFFFF"/>
              </a:buClr>
              <a:buSzPts val="900"/>
              <a:buChar char="○"/>
              <a:defRPr sz="900">
                <a:solidFill>
                  <a:srgbClr val="FFFFFF"/>
                </a:solidFill>
              </a:defRPr>
            </a:lvl5pPr>
            <a:lvl6pPr indent="-285750" lvl="5" marL="2743200" rtl="0">
              <a:spcBef>
                <a:spcPts val="0"/>
              </a:spcBef>
              <a:spcAft>
                <a:spcPts val="0"/>
              </a:spcAft>
              <a:buClr>
                <a:srgbClr val="FFFFFF"/>
              </a:buClr>
              <a:buSzPts val="900"/>
              <a:buChar char="■"/>
              <a:defRPr sz="900">
                <a:solidFill>
                  <a:srgbClr val="FFFFFF"/>
                </a:solidFill>
              </a:defRPr>
            </a:lvl6pPr>
            <a:lvl7pPr indent="-285750" lvl="6" marL="3200400" rtl="0">
              <a:spcBef>
                <a:spcPts val="0"/>
              </a:spcBef>
              <a:spcAft>
                <a:spcPts val="0"/>
              </a:spcAft>
              <a:buClr>
                <a:srgbClr val="FFFFFF"/>
              </a:buClr>
              <a:buSzPts val="900"/>
              <a:buChar char="●"/>
              <a:defRPr sz="900">
                <a:solidFill>
                  <a:srgbClr val="FFFFFF"/>
                </a:solidFill>
              </a:defRPr>
            </a:lvl7pPr>
            <a:lvl8pPr indent="-285750" lvl="7" marL="3657600" rtl="0">
              <a:spcBef>
                <a:spcPts val="0"/>
              </a:spcBef>
              <a:spcAft>
                <a:spcPts val="0"/>
              </a:spcAft>
              <a:buClr>
                <a:srgbClr val="FFFFFF"/>
              </a:buClr>
              <a:buSzPts val="900"/>
              <a:buChar char="○"/>
              <a:defRPr sz="900">
                <a:solidFill>
                  <a:srgbClr val="FFFFFF"/>
                </a:solidFill>
              </a:defRPr>
            </a:lvl8pPr>
            <a:lvl9pPr indent="-285750" lvl="8" marL="4114800" rtl="0">
              <a:spcBef>
                <a:spcPts val="0"/>
              </a:spcBef>
              <a:spcAft>
                <a:spcPts val="0"/>
              </a:spcAft>
              <a:buClr>
                <a:srgbClr val="FFFFFF"/>
              </a:buClr>
              <a:buSzPts val="900"/>
              <a:buChar char="■"/>
              <a:defRPr sz="9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CUSTOM_12">
    <p:spTree>
      <p:nvGrpSpPr>
        <p:cNvPr id="209" name="Shape 209"/>
        <p:cNvGrpSpPr/>
        <p:nvPr/>
      </p:nvGrpSpPr>
      <p:grpSpPr>
        <a:xfrm>
          <a:off x="0" y="0"/>
          <a:ext cx="0" cy="0"/>
          <a:chOff x="0" y="0"/>
          <a:chExt cx="0" cy="0"/>
        </a:xfrm>
      </p:grpSpPr>
      <p:sp>
        <p:nvSpPr>
          <p:cNvPr id="210" name="Google Shape;210;p28"/>
          <p:cNvSpPr txBox="1"/>
          <p:nvPr>
            <p:ph idx="1" type="body"/>
          </p:nvPr>
        </p:nvSpPr>
        <p:spPr>
          <a:xfrm>
            <a:off x="1102168" y="99729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11" name="Google Shape;211;p28"/>
          <p:cNvSpPr txBox="1"/>
          <p:nvPr>
            <p:ph idx="2" type="body"/>
          </p:nvPr>
        </p:nvSpPr>
        <p:spPr>
          <a:xfrm>
            <a:off x="1102168" y="3524174"/>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
        <p:nvSpPr>
          <p:cNvPr id="212" name="Google Shape;21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13" name="Google Shape;213;p28"/>
          <p:cNvSpPr/>
          <p:nvPr/>
        </p:nvSpPr>
        <p:spPr>
          <a:xfrm>
            <a:off x="7952713" y="2771775"/>
            <a:ext cx="933600" cy="9336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8"/>
          <p:cNvSpPr/>
          <p:nvPr/>
        </p:nvSpPr>
        <p:spPr>
          <a:xfrm>
            <a:off x="7952713" y="257175"/>
            <a:ext cx="933600" cy="9336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8"/>
          <p:cNvSpPr/>
          <p:nvPr/>
        </p:nvSpPr>
        <p:spPr>
          <a:xfrm>
            <a:off x="238613" y="2771775"/>
            <a:ext cx="933600" cy="9336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8"/>
          <p:cNvSpPr/>
          <p:nvPr/>
        </p:nvSpPr>
        <p:spPr>
          <a:xfrm>
            <a:off x="238613" y="257175"/>
            <a:ext cx="933600" cy="9336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8"/>
          <p:cNvSpPr txBox="1"/>
          <p:nvPr/>
        </p:nvSpPr>
        <p:spPr>
          <a:xfrm>
            <a:off x="2000250" y="2171700"/>
            <a:ext cx="5143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4000">
                <a:solidFill>
                  <a:srgbClr val="39477A"/>
                </a:solidFill>
                <a:latin typeface="Open Sans ExtraBold"/>
                <a:ea typeface="Open Sans ExtraBold"/>
                <a:cs typeface="Open Sans ExtraBold"/>
                <a:sym typeface="Open Sans ExtraBold"/>
              </a:rPr>
              <a:t>SWOT</a:t>
            </a:r>
            <a:endParaRPr sz="4500">
              <a:solidFill>
                <a:srgbClr val="39477A"/>
              </a:solidFill>
              <a:latin typeface="Open Sans ExtraBold"/>
              <a:ea typeface="Open Sans ExtraBold"/>
              <a:cs typeface="Open Sans ExtraBold"/>
              <a:sym typeface="Open Sans ExtraBold"/>
            </a:endParaRPr>
          </a:p>
        </p:txBody>
      </p:sp>
      <p:cxnSp>
        <p:nvCxnSpPr>
          <p:cNvPr id="218" name="Google Shape;218;p28"/>
          <p:cNvCxnSpPr/>
          <p:nvPr/>
        </p:nvCxnSpPr>
        <p:spPr>
          <a:xfrm rot="10800000">
            <a:off x="4572000" y="342975"/>
            <a:ext cx="0" cy="1590600"/>
          </a:xfrm>
          <a:prstGeom prst="straightConnector1">
            <a:avLst/>
          </a:prstGeom>
          <a:noFill/>
          <a:ln cap="flat" cmpd="sng" w="9525">
            <a:solidFill>
              <a:srgbClr val="D3D0CB"/>
            </a:solidFill>
            <a:prstDash val="solid"/>
            <a:round/>
            <a:headEnd len="med" w="med" type="none"/>
            <a:tailEnd len="med" w="med" type="none"/>
          </a:ln>
        </p:spPr>
      </p:cxnSp>
      <p:cxnSp>
        <p:nvCxnSpPr>
          <p:cNvPr id="219" name="Google Shape;219;p28"/>
          <p:cNvCxnSpPr/>
          <p:nvPr/>
        </p:nvCxnSpPr>
        <p:spPr>
          <a:xfrm rot="10800000">
            <a:off x="4572000" y="3162375"/>
            <a:ext cx="0" cy="1590600"/>
          </a:xfrm>
          <a:prstGeom prst="straightConnector1">
            <a:avLst/>
          </a:prstGeom>
          <a:noFill/>
          <a:ln cap="flat" cmpd="sng" w="9525">
            <a:solidFill>
              <a:srgbClr val="D3D0CB"/>
            </a:solidFill>
            <a:prstDash val="solid"/>
            <a:round/>
            <a:headEnd len="med" w="med" type="none"/>
            <a:tailEnd len="med" w="med" type="none"/>
          </a:ln>
        </p:spPr>
      </p:cxnSp>
      <p:cxnSp>
        <p:nvCxnSpPr>
          <p:cNvPr id="220" name="Google Shape;220;p28"/>
          <p:cNvCxnSpPr/>
          <p:nvPr/>
        </p:nvCxnSpPr>
        <p:spPr>
          <a:xfrm>
            <a:off x="357225" y="2571750"/>
            <a:ext cx="3119400" cy="0"/>
          </a:xfrm>
          <a:prstGeom prst="straightConnector1">
            <a:avLst/>
          </a:prstGeom>
          <a:noFill/>
          <a:ln cap="flat" cmpd="sng" w="9525">
            <a:solidFill>
              <a:srgbClr val="D3D0CB"/>
            </a:solidFill>
            <a:prstDash val="solid"/>
            <a:round/>
            <a:headEnd len="med" w="med" type="none"/>
            <a:tailEnd len="med" w="med" type="none"/>
          </a:ln>
        </p:spPr>
      </p:cxnSp>
      <p:cxnSp>
        <p:nvCxnSpPr>
          <p:cNvPr id="221" name="Google Shape;221;p28"/>
          <p:cNvCxnSpPr/>
          <p:nvPr/>
        </p:nvCxnSpPr>
        <p:spPr>
          <a:xfrm>
            <a:off x="5691225" y="2571750"/>
            <a:ext cx="3119400" cy="0"/>
          </a:xfrm>
          <a:prstGeom prst="straightConnector1">
            <a:avLst/>
          </a:prstGeom>
          <a:noFill/>
          <a:ln cap="flat" cmpd="sng" w="9525">
            <a:solidFill>
              <a:srgbClr val="D3D0CB"/>
            </a:solidFill>
            <a:prstDash val="solid"/>
            <a:round/>
            <a:headEnd len="med" w="med" type="none"/>
            <a:tailEnd len="med" w="med" type="none"/>
          </a:ln>
        </p:spPr>
      </p:cxnSp>
      <p:sp>
        <p:nvSpPr>
          <p:cNvPr id="222" name="Google Shape;222;p28"/>
          <p:cNvSpPr txBox="1"/>
          <p:nvPr/>
        </p:nvSpPr>
        <p:spPr>
          <a:xfrm>
            <a:off x="1068675" y="5684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39477A"/>
                </a:solidFill>
                <a:latin typeface="Open Sans"/>
                <a:ea typeface="Open Sans"/>
                <a:cs typeface="Open Sans"/>
                <a:sym typeface="Open Sans"/>
              </a:rPr>
              <a:t>STRENGTH</a:t>
            </a:r>
            <a:endParaRPr b="1">
              <a:solidFill>
                <a:srgbClr val="39477A"/>
              </a:solidFill>
              <a:latin typeface="Open Sans"/>
              <a:ea typeface="Open Sans"/>
              <a:cs typeface="Open Sans"/>
              <a:sym typeface="Open Sans"/>
            </a:endParaRPr>
          </a:p>
        </p:txBody>
      </p:sp>
      <p:pic>
        <p:nvPicPr>
          <p:cNvPr id="223" name="Google Shape;223;p28"/>
          <p:cNvPicPr preferRelativeResize="0"/>
          <p:nvPr/>
        </p:nvPicPr>
        <p:blipFill>
          <a:blip r:embed="rId2">
            <a:alphaModFix/>
          </a:blip>
          <a:stretch>
            <a:fillRect/>
          </a:stretch>
        </p:blipFill>
        <p:spPr>
          <a:xfrm>
            <a:off x="446062" y="418762"/>
            <a:ext cx="518700" cy="518700"/>
          </a:xfrm>
          <a:prstGeom prst="rect">
            <a:avLst/>
          </a:prstGeom>
          <a:noFill/>
          <a:ln>
            <a:noFill/>
          </a:ln>
        </p:spPr>
      </p:pic>
      <p:sp>
        <p:nvSpPr>
          <p:cNvPr id="224" name="Google Shape;224;p28"/>
          <p:cNvSpPr txBox="1"/>
          <p:nvPr/>
        </p:nvSpPr>
        <p:spPr>
          <a:xfrm>
            <a:off x="1068675" y="30830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solidFill>
                  <a:srgbClr val="39477A"/>
                </a:solidFill>
                <a:latin typeface="Open Sans"/>
                <a:ea typeface="Open Sans"/>
                <a:cs typeface="Open Sans"/>
                <a:sym typeface="Open Sans"/>
              </a:rPr>
              <a:t>OPPORTUNITIES</a:t>
            </a:r>
            <a:endParaRPr b="1">
              <a:solidFill>
                <a:srgbClr val="39477A"/>
              </a:solidFill>
              <a:latin typeface="Open Sans"/>
              <a:ea typeface="Open Sans"/>
              <a:cs typeface="Open Sans"/>
              <a:sym typeface="Open Sans"/>
            </a:endParaRPr>
          </a:p>
        </p:txBody>
      </p:sp>
      <p:sp>
        <p:nvSpPr>
          <p:cNvPr id="225" name="Google Shape;225;p28"/>
          <p:cNvSpPr txBox="1"/>
          <p:nvPr/>
        </p:nvSpPr>
        <p:spPr>
          <a:xfrm>
            <a:off x="5345400" y="5684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solidFill>
                  <a:srgbClr val="39477A"/>
                </a:solidFill>
                <a:latin typeface="Open Sans"/>
                <a:ea typeface="Open Sans"/>
                <a:cs typeface="Open Sans"/>
                <a:sym typeface="Open Sans"/>
              </a:rPr>
              <a:t>WEAKNESS</a:t>
            </a:r>
            <a:endParaRPr b="1">
              <a:solidFill>
                <a:srgbClr val="39477A"/>
              </a:solidFill>
              <a:latin typeface="Open Sans"/>
              <a:ea typeface="Open Sans"/>
              <a:cs typeface="Open Sans"/>
              <a:sym typeface="Open Sans"/>
            </a:endParaRPr>
          </a:p>
        </p:txBody>
      </p:sp>
      <p:sp>
        <p:nvSpPr>
          <p:cNvPr id="226" name="Google Shape;226;p28"/>
          <p:cNvSpPr txBox="1"/>
          <p:nvPr/>
        </p:nvSpPr>
        <p:spPr>
          <a:xfrm>
            <a:off x="5345400" y="30830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39477A"/>
                </a:solidFill>
                <a:latin typeface="Open Sans"/>
                <a:ea typeface="Open Sans"/>
                <a:cs typeface="Open Sans"/>
                <a:sym typeface="Open Sans"/>
              </a:rPr>
              <a:t>THREATS</a:t>
            </a:r>
            <a:endParaRPr b="1">
              <a:solidFill>
                <a:srgbClr val="39477A"/>
              </a:solidFill>
              <a:latin typeface="Open Sans"/>
              <a:ea typeface="Open Sans"/>
              <a:cs typeface="Open Sans"/>
              <a:sym typeface="Open Sans"/>
            </a:endParaRPr>
          </a:p>
        </p:txBody>
      </p:sp>
      <p:pic>
        <p:nvPicPr>
          <p:cNvPr id="227" name="Google Shape;227;p28"/>
          <p:cNvPicPr preferRelativeResize="0"/>
          <p:nvPr/>
        </p:nvPicPr>
        <p:blipFill>
          <a:blip r:embed="rId3">
            <a:alphaModFix/>
          </a:blip>
          <a:stretch>
            <a:fillRect/>
          </a:stretch>
        </p:blipFill>
        <p:spPr>
          <a:xfrm>
            <a:off x="8129188" y="406238"/>
            <a:ext cx="589425" cy="589448"/>
          </a:xfrm>
          <a:prstGeom prst="rect">
            <a:avLst/>
          </a:prstGeom>
          <a:noFill/>
          <a:ln>
            <a:noFill/>
          </a:ln>
        </p:spPr>
      </p:pic>
      <p:pic>
        <p:nvPicPr>
          <p:cNvPr id="228" name="Google Shape;228;p28"/>
          <p:cNvPicPr preferRelativeResize="0"/>
          <p:nvPr/>
        </p:nvPicPr>
        <p:blipFill>
          <a:blip r:embed="rId4">
            <a:alphaModFix/>
          </a:blip>
          <a:stretch>
            <a:fillRect/>
          </a:stretch>
        </p:blipFill>
        <p:spPr>
          <a:xfrm>
            <a:off x="410700" y="2935550"/>
            <a:ext cx="589425" cy="589425"/>
          </a:xfrm>
          <a:prstGeom prst="rect">
            <a:avLst/>
          </a:prstGeom>
          <a:noFill/>
          <a:ln>
            <a:noFill/>
          </a:ln>
        </p:spPr>
      </p:pic>
      <p:pic>
        <p:nvPicPr>
          <p:cNvPr id="229" name="Google Shape;229;p28"/>
          <p:cNvPicPr preferRelativeResize="0"/>
          <p:nvPr/>
        </p:nvPicPr>
        <p:blipFill>
          <a:blip r:embed="rId5">
            <a:alphaModFix/>
          </a:blip>
          <a:stretch>
            <a:fillRect/>
          </a:stretch>
        </p:blipFill>
        <p:spPr>
          <a:xfrm>
            <a:off x="8131700" y="2955575"/>
            <a:ext cx="589400" cy="589400"/>
          </a:xfrm>
          <a:prstGeom prst="rect">
            <a:avLst/>
          </a:prstGeom>
          <a:noFill/>
          <a:ln>
            <a:noFill/>
          </a:ln>
        </p:spPr>
      </p:pic>
      <p:sp>
        <p:nvSpPr>
          <p:cNvPr id="230" name="Google Shape;230;p28"/>
          <p:cNvSpPr txBox="1"/>
          <p:nvPr>
            <p:ph idx="3" type="body"/>
          </p:nvPr>
        </p:nvSpPr>
        <p:spPr>
          <a:xfrm>
            <a:off x="5369368" y="3524174"/>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
        <p:nvSpPr>
          <p:cNvPr id="231" name="Google Shape;231;p28"/>
          <p:cNvSpPr txBox="1"/>
          <p:nvPr>
            <p:ph idx="4" type="body"/>
          </p:nvPr>
        </p:nvSpPr>
        <p:spPr>
          <a:xfrm>
            <a:off x="5369368" y="997292"/>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CUSTOM_13">
    <p:spTree>
      <p:nvGrpSpPr>
        <p:cNvPr id="232" name="Shape 232"/>
        <p:cNvGrpSpPr/>
        <p:nvPr/>
      </p:nvGrpSpPr>
      <p:grpSpPr>
        <a:xfrm>
          <a:off x="0" y="0"/>
          <a:ext cx="0" cy="0"/>
          <a:chOff x="0" y="0"/>
          <a:chExt cx="0" cy="0"/>
        </a:xfrm>
      </p:grpSpPr>
      <p:sp>
        <p:nvSpPr>
          <p:cNvPr id="233" name="Google Shape;23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34" name="Google Shape;234;p29"/>
          <p:cNvSpPr/>
          <p:nvPr/>
        </p:nvSpPr>
        <p:spPr>
          <a:xfrm>
            <a:off x="0" y="0"/>
            <a:ext cx="9144000" cy="12060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9"/>
          <p:cNvSpPr/>
          <p:nvPr/>
        </p:nvSpPr>
        <p:spPr>
          <a:xfrm>
            <a:off x="1563250" y="1698425"/>
            <a:ext cx="1534500" cy="15345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p:nvPr/>
        </p:nvSpPr>
        <p:spPr>
          <a:xfrm>
            <a:off x="4771000" y="1825325"/>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9"/>
          <p:cNvSpPr/>
          <p:nvPr/>
        </p:nvSpPr>
        <p:spPr>
          <a:xfrm>
            <a:off x="4771000" y="3425525"/>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txBox="1"/>
          <p:nvPr>
            <p:ph type="title"/>
          </p:nvPr>
        </p:nvSpPr>
        <p:spPr>
          <a:xfrm>
            <a:off x="5460525" y="1717375"/>
            <a:ext cx="32553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84817A"/>
              </a:buClr>
              <a:buSzPts val="1100"/>
              <a:buFont typeface="Open Sans ExtraBold"/>
              <a:buNone/>
              <a:defRPr b="0" sz="1100">
                <a:solidFill>
                  <a:srgbClr val="84817A"/>
                </a:solidFill>
                <a:latin typeface="Open Sans ExtraBold"/>
                <a:ea typeface="Open Sans ExtraBold"/>
                <a:cs typeface="Open Sans ExtraBold"/>
                <a:sym typeface="Open Sans ExtraBold"/>
              </a:defRPr>
            </a:lvl1pPr>
            <a:lvl2pPr lvl="1" rtl="0">
              <a:spcBef>
                <a:spcPts val="0"/>
              </a:spcBef>
              <a:spcAft>
                <a:spcPts val="0"/>
              </a:spcAft>
              <a:buClr>
                <a:srgbClr val="84817A"/>
              </a:buClr>
              <a:buSzPts val="1800"/>
              <a:buNone/>
              <a:defRPr sz="1800">
                <a:solidFill>
                  <a:srgbClr val="84817A"/>
                </a:solidFill>
              </a:defRPr>
            </a:lvl2pPr>
            <a:lvl3pPr lvl="2" rtl="0">
              <a:spcBef>
                <a:spcPts val="0"/>
              </a:spcBef>
              <a:spcAft>
                <a:spcPts val="0"/>
              </a:spcAft>
              <a:buClr>
                <a:srgbClr val="84817A"/>
              </a:buClr>
              <a:buSzPts val="1800"/>
              <a:buNone/>
              <a:defRPr sz="1800">
                <a:solidFill>
                  <a:srgbClr val="84817A"/>
                </a:solidFill>
              </a:defRPr>
            </a:lvl3pPr>
            <a:lvl4pPr lvl="3" rtl="0">
              <a:spcBef>
                <a:spcPts val="0"/>
              </a:spcBef>
              <a:spcAft>
                <a:spcPts val="0"/>
              </a:spcAft>
              <a:buClr>
                <a:srgbClr val="84817A"/>
              </a:buClr>
              <a:buSzPts val="1800"/>
              <a:buNone/>
              <a:defRPr sz="1800">
                <a:solidFill>
                  <a:srgbClr val="84817A"/>
                </a:solidFill>
              </a:defRPr>
            </a:lvl4pPr>
            <a:lvl5pPr lvl="4" rtl="0">
              <a:spcBef>
                <a:spcPts val="0"/>
              </a:spcBef>
              <a:spcAft>
                <a:spcPts val="0"/>
              </a:spcAft>
              <a:buClr>
                <a:srgbClr val="84817A"/>
              </a:buClr>
              <a:buSzPts val="1800"/>
              <a:buNone/>
              <a:defRPr sz="1800">
                <a:solidFill>
                  <a:srgbClr val="84817A"/>
                </a:solidFill>
              </a:defRPr>
            </a:lvl5pPr>
            <a:lvl6pPr lvl="5" rtl="0">
              <a:spcBef>
                <a:spcPts val="0"/>
              </a:spcBef>
              <a:spcAft>
                <a:spcPts val="0"/>
              </a:spcAft>
              <a:buClr>
                <a:srgbClr val="84817A"/>
              </a:buClr>
              <a:buSzPts val="1800"/>
              <a:buNone/>
              <a:defRPr sz="1800">
                <a:solidFill>
                  <a:srgbClr val="84817A"/>
                </a:solidFill>
              </a:defRPr>
            </a:lvl6pPr>
            <a:lvl7pPr lvl="6" rtl="0">
              <a:spcBef>
                <a:spcPts val="0"/>
              </a:spcBef>
              <a:spcAft>
                <a:spcPts val="0"/>
              </a:spcAft>
              <a:buClr>
                <a:srgbClr val="84817A"/>
              </a:buClr>
              <a:buSzPts val="1800"/>
              <a:buNone/>
              <a:defRPr sz="1800">
                <a:solidFill>
                  <a:srgbClr val="84817A"/>
                </a:solidFill>
              </a:defRPr>
            </a:lvl7pPr>
            <a:lvl8pPr lvl="7" rtl="0">
              <a:spcBef>
                <a:spcPts val="0"/>
              </a:spcBef>
              <a:spcAft>
                <a:spcPts val="0"/>
              </a:spcAft>
              <a:buClr>
                <a:srgbClr val="84817A"/>
              </a:buClr>
              <a:buSzPts val="1800"/>
              <a:buNone/>
              <a:defRPr sz="1800">
                <a:solidFill>
                  <a:srgbClr val="84817A"/>
                </a:solidFill>
              </a:defRPr>
            </a:lvl8pPr>
            <a:lvl9pPr lvl="8" rtl="0">
              <a:spcBef>
                <a:spcPts val="0"/>
              </a:spcBef>
              <a:spcAft>
                <a:spcPts val="0"/>
              </a:spcAft>
              <a:buClr>
                <a:srgbClr val="84817A"/>
              </a:buClr>
              <a:buSzPts val="1800"/>
              <a:buNone/>
              <a:defRPr sz="1800">
                <a:solidFill>
                  <a:srgbClr val="84817A"/>
                </a:solidFill>
              </a:defRPr>
            </a:lvl9pPr>
          </a:lstStyle>
          <a:p/>
        </p:txBody>
      </p:sp>
      <p:sp>
        <p:nvSpPr>
          <p:cNvPr id="239" name="Google Shape;239;p29"/>
          <p:cNvSpPr txBox="1"/>
          <p:nvPr>
            <p:ph idx="1" type="body"/>
          </p:nvPr>
        </p:nvSpPr>
        <p:spPr>
          <a:xfrm>
            <a:off x="5460527" y="2038629"/>
            <a:ext cx="32553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240" name="Google Shape;240;p29"/>
          <p:cNvSpPr txBox="1"/>
          <p:nvPr>
            <p:ph idx="2" type="title"/>
          </p:nvPr>
        </p:nvSpPr>
        <p:spPr>
          <a:xfrm>
            <a:off x="5460525" y="3317575"/>
            <a:ext cx="32553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84817A"/>
              </a:buClr>
              <a:buSzPts val="1100"/>
              <a:buFont typeface="Open Sans ExtraBold"/>
              <a:buNone/>
              <a:defRPr b="0" sz="1100">
                <a:solidFill>
                  <a:srgbClr val="84817A"/>
                </a:solidFill>
                <a:latin typeface="Open Sans ExtraBold"/>
                <a:ea typeface="Open Sans ExtraBold"/>
                <a:cs typeface="Open Sans ExtraBold"/>
                <a:sym typeface="Open Sans ExtraBold"/>
              </a:defRPr>
            </a:lvl1pPr>
            <a:lvl2pPr lvl="1" rtl="0">
              <a:spcBef>
                <a:spcPts val="0"/>
              </a:spcBef>
              <a:spcAft>
                <a:spcPts val="0"/>
              </a:spcAft>
              <a:buClr>
                <a:srgbClr val="84817A"/>
              </a:buClr>
              <a:buSzPts val="1800"/>
              <a:buNone/>
              <a:defRPr sz="1800">
                <a:solidFill>
                  <a:srgbClr val="84817A"/>
                </a:solidFill>
              </a:defRPr>
            </a:lvl2pPr>
            <a:lvl3pPr lvl="2" rtl="0">
              <a:spcBef>
                <a:spcPts val="0"/>
              </a:spcBef>
              <a:spcAft>
                <a:spcPts val="0"/>
              </a:spcAft>
              <a:buClr>
                <a:srgbClr val="84817A"/>
              </a:buClr>
              <a:buSzPts val="1800"/>
              <a:buNone/>
              <a:defRPr sz="1800">
                <a:solidFill>
                  <a:srgbClr val="84817A"/>
                </a:solidFill>
              </a:defRPr>
            </a:lvl3pPr>
            <a:lvl4pPr lvl="3" rtl="0">
              <a:spcBef>
                <a:spcPts val="0"/>
              </a:spcBef>
              <a:spcAft>
                <a:spcPts val="0"/>
              </a:spcAft>
              <a:buClr>
                <a:srgbClr val="84817A"/>
              </a:buClr>
              <a:buSzPts val="1800"/>
              <a:buNone/>
              <a:defRPr sz="1800">
                <a:solidFill>
                  <a:srgbClr val="84817A"/>
                </a:solidFill>
              </a:defRPr>
            </a:lvl4pPr>
            <a:lvl5pPr lvl="4" rtl="0">
              <a:spcBef>
                <a:spcPts val="0"/>
              </a:spcBef>
              <a:spcAft>
                <a:spcPts val="0"/>
              </a:spcAft>
              <a:buClr>
                <a:srgbClr val="84817A"/>
              </a:buClr>
              <a:buSzPts val="1800"/>
              <a:buNone/>
              <a:defRPr sz="1800">
                <a:solidFill>
                  <a:srgbClr val="84817A"/>
                </a:solidFill>
              </a:defRPr>
            </a:lvl5pPr>
            <a:lvl6pPr lvl="5" rtl="0">
              <a:spcBef>
                <a:spcPts val="0"/>
              </a:spcBef>
              <a:spcAft>
                <a:spcPts val="0"/>
              </a:spcAft>
              <a:buClr>
                <a:srgbClr val="84817A"/>
              </a:buClr>
              <a:buSzPts val="1800"/>
              <a:buNone/>
              <a:defRPr sz="1800">
                <a:solidFill>
                  <a:srgbClr val="84817A"/>
                </a:solidFill>
              </a:defRPr>
            </a:lvl6pPr>
            <a:lvl7pPr lvl="6" rtl="0">
              <a:spcBef>
                <a:spcPts val="0"/>
              </a:spcBef>
              <a:spcAft>
                <a:spcPts val="0"/>
              </a:spcAft>
              <a:buClr>
                <a:srgbClr val="84817A"/>
              </a:buClr>
              <a:buSzPts val="1800"/>
              <a:buNone/>
              <a:defRPr sz="1800">
                <a:solidFill>
                  <a:srgbClr val="84817A"/>
                </a:solidFill>
              </a:defRPr>
            </a:lvl7pPr>
            <a:lvl8pPr lvl="7" rtl="0">
              <a:spcBef>
                <a:spcPts val="0"/>
              </a:spcBef>
              <a:spcAft>
                <a:spcPts val="0"/>
              </a:spcAft>
              <a:buClr>
                <a:srgbClr val="84817A"/>
              </a:buClr>
              <a:buSzPts val="1800"/>
              <a:buNone/>
              <a:defRPr sz="1800">
                <a:solidFill>
                  <a:srgbClr val="84817A"/>
                </a:solidFill>
              </a:defRPr>
            </a:lvl8pPr>
            <a:lvl9pPr lvl="8" rtl="0">
              <a:spcBef>
                <a:spcPts val="0"/>
              </a:spcBef>
              <a:spcAft>
                <a:spcPts val="0"/>
              </a:spcAft>
              <a:buClr>
                <a:srgbClr val="84817A"/>
              </a:buClr>
              <a:buSzPts val="1800"/>
              <a:buNone/>
              <a:defRPr sz="1800">
                <a:solidFill>
                  <a:srgbClr val="84817A"/>
                </a:solidFill>
              </a:defRPr>
            </a:lvl9pPr>
          </a:lstStyle>
          <a:p/>
        </p:txBody>
      </p:sp>
      <p:sp>
        <p:nvSpPr>
          <p:cNvPr id="241" name="Google Shape;241;p29"/>
          <p:cNvSpPr txBox="1"/>
          <p:nvPr>
            <p:ph idx="3" type="body"/>
          </p:nvPr>
        </p:nvSpPr>
        <p:spPr>
          <a:xfrm>
            <a:off x="5460527" y="3638829"/>
            <a:ext cx="32553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242" name="Google Shape;242;p29"/>
          <p:cNvSpPr txBox="1"/>
          <p:nvPr>
            <p:ph idx="4" type="title"/>
          </p:nvPr>
        </p:nvSpPr>
        <p:spPr>
          <a:xfrm>
            <a:off x="717700" y="3473600"/>
            <a:ext cx="32553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Open Sans ExtraBold"/>
              <a:buNone/>
              <a:defRPr b="0" sz="1400">
                <a:latin typeface="Open Sans ExtraBold"/>
                <a:ea typeface="Open Sans ExtraBold"/>
                <a:cs typeface="Open Sans ExtraBold"/>
                <a:sym typeface="Open Sans ExtraBold"/>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43" name="Google Shape;243;p29"/>
          <p:cNvSpPr txBox="1"/>
          <p:nvPr>
            <p:ph idx="5" type="body"/>
          </p:nvPr>
        </p:nvSpPr>
        <p:spPr>
          <a:xfrm>
            <a:off x="717702" y="3862405"/>
            <a:ext cx="3255300" cy="969900"/>
          </a:xfrm>
          <a:prstGeom prst="rect">
            <a:avLst/>
          </a:prstGeom>
        </p:spPr>
        <p:txBody>
          <a:bodyPr anchorCtr="0" anchor="t" bIns="91425" lIns="91425" spcFirstLastPara="1" rIns="91425" wrap="square" tIns="91425">
            <a:noAutofit/>
          </a:bodyPr>
          <a:lstStyle>
            <a:lvl1pPr indent="-298450" lvl="0" marL="457200" rtl="0" algn="ctr">
              <a:spcBef>
                <a:spcPts val="0"/>
              </a:spcBef>
              <a:spcAft>
                <a:spcPts val="0"/>
              </a:spcAft>
              <a:buClr>
                <a:srgbClr val="434343"/>
              </a:buClr>
              <a:buSzPts val="1100"/>
              <a:buChar char="●"/>
              <a:defRPr sz="1100">
                <a:solidFill>
                  <a:srgbClr val="434343"/>
                </a:solidFill>
              </a:defRPr>
            </a:lvl1pPr>
            <a:lvl2pPr indent="-285750" lvl="1" marL="914400" rtl="0" algn="ctr">
              <a:spcBef>
                <a:spcPts val="0"/>
              </a:spcBef>
              <a:spcAft>
                <a:spcPts val="0"/>
              </a:spcAft>
              <a:buClr>
                <a:srgbClr val="434343"/>
              </a:buClr>
              <a:buSzPts val="900"/>
              <a:buChar char="○"/>
              <a:defRPr sz="900">
                <a:solidFill>
                  <a:srgbClr val="434343"/>
                </a:solidFill>
              </a:defRPr>
            </a:lvl2pPr>
            <a:lvl3pPr indent="-285750" lvl="2" marL="1371600" rtl="0" algn="ctr">
              <a:spcBef>
                <a:spcPts val="0"/>
              </a:spcBef>
              <a:spcAft>
                <a:spcPts val="0"/>
              </a:spcAft>
              <a:buClr>
                <a:srgbClr val="434343"/>
              </a:buClr>
              <a:buSzPts val="900"/>
              <a:buChar char="■"/>
              <a:defRPr sz="900">
                <a:solidFill>
                  <a:srgbClr val="434343"/>
                </a:solidFill>
              </a:defRPr>
            </a:lvl3pPr>
            <a:lvl4pPr indent="-285750" lvl="3" marL="1828800" rtl="0" algn="ctr">
              <a:spcBef>
                <a:spcPts val="0"/>
              </a:spcBef>
              <a:spcAft>
                <a:spcPts val="0"/>
              </a:spcAft>
              <a:buClr>
                <a:srgbClr val="434343"/>
              </a:buClr>
              <a:buSzPts val="900"/>
              <a:buChar char="●"/>
              <a:defRPr sz="900">
                <a:solidFill>
                  <a:srgbClr val="434343"/>
                </a:solidFill>
              </a:defRPr>
            </a:lvl4pPr>
            <a:lvl5pPr indent="-285750" lvl="4" marL="2286000" rtl="0" algn="ctr">
              <a:spcBef>
                <a:spcPts val="0"/>
              </a:spcBef>
              <a:spcAft>
                <a:spcPts val="0"/>
              </a:spcAft>
              <a:buClr>
                <a:srgbClr val="434343"/>
              </a:buClr>
              <a:buSzPts val="900"/>
              <a:buChar char="○"/>
              <a:defRPr sz="900">
                <a:solidFill>
                  <a:srgbClr val="434343"/>
                </a:solidFill>
              </a:defRPr>
            </a:lvl5pPr>
            <a:lvl6pPr indent="-285750" lvl="5" marL="2743200" rtl="0" algn="ctr">
              <a:spcBef>
                <a:spcPts val="0"/>
              </a:spcBef>
              <a:spcAft>
                <a:spcPts val="0"/>
              </a:spcAft>
              <a:buClr>
                <a:srgbClr val="434343"/>
              </a:buClr>
              <a:buSzPts val="900"/>
              <a:buChar char="■"/>
              <a:defRPr sz="900">
                <a:solidFill>
                  <a:srgbClr val="434343"/>
                </a:solidFill>
              </a:defRPr>
            </a:lvl6pPr>
            <a:lvl7pPr indent="-285750" lvl="6" marL="3200400" rtl="0" algn="ctr">
              <a:spcBef>
                <a:spcPts val="0"/>
              </a:spcBef>
              <a:spcAft>
                <a:spcPts val="0"/>
              </a:spcAft>
              <a:buClr>
                <a:srgbClr val="434343"/>
              </a:buClr>
              <a:buSzPts val="900"/>
              <a:buChar char="●"/>
              <a:defRPr sz="900">
                <a:solidFill>
                  <a:srgbClr val="434343"/>
                </a:solidFill>
              </a:defRPr>
            </a:lvl7pPr>
            <a:lvl8pPr indent="-285750" lvl="7" marL="3657600" rtl="0" algn="ctr">
              <a:spcBef>
                <a:spcPts val="0"/>
              </a:spcBef>
              <a:spcAft>
                <a:spcPts val="0"/>
              </a:spcAft>
              <a:buClr>
                <a:srgbClr val="434343"/>
              </a:buClr>
              <a:buSzPts val="900"/>
              <a:buChar char="○"/>
              <a:defRPr sz="900">
                <a:solidFill>
                  <a:srgbClr val="434343"/>
                </a:solidFill>
              </a:defRPr>
            </a:lvl8pPr>
            <a:lvl9pPr indent="-285750" lvl="8" marL="4114800" rtl="0" algn="ctr">
              <a:spcBef>
                <a:spcPts val="0"/>
              </a:spcBef>
              <a:spcAft>
                <a:spcPts val="0"/>
              </a:spcAft>
              <a:buClr>
                <a:srgbClr val="434343"/>
              </a:buClr>
              <a:buSzPts val="900"/>
              <a:buChar char="■"/>
              <a:defRPr sz="900">
                <a:solidFill>
                  <a:srgbClr val="434343"/>
                </a:solidFill>
              </a:defRPr>
            </a:lvl9pPr>
          </a:lstStyle>
          <a:p/>
        </p:txBody>
      </p:sp>
      <p:sp>
        <p:nvSpPr>
          <p:cNvPr id="244" name="Google Shape;244;p29"/>
          <p:cNvSpPr txBox="1"/>
          <p:nvPr>
            <p:ph idx="6" type="ctrTitle"/>
          </p:nvPr>
        </p:nvSpPr>
        <p:spPr>
          <a:xfrm>
            <a:off x="175050" y="319828"/>
            <a:ext cx="8793900" cy="749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CUSTOM_14">
    <p:spTree>
      <p:nvGrpSpPr>
        <p:cNvPr id="245" name="Shape 245"/>
        <p:cNvGrpSpPr/>
        <p:nvPr/>
      </p:nvGrpSpPr>
      <p:grpSpPr>
        <a:xfrm>
          <a:off x="0" y="0"/>
          <a:ext cx="0" cy="0"/>
          <a:chOff x="0" y="0"/>
          <a:chExt cx="0" cy="0"/>
        </a:xfrm>
      </p:grpSpPr>
      <p:sp>
        <p:nvSpPr>
          <p:cNvPr id="246" name="Google Shape;24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47" name="Google Shape;247;p30"/>
          <p:cNvSpPr/>
          <p:nvPr/>
        </p:nvSpPr>
        <p:spPr>
          <a:xfrm>
            <a:off x="0" y="437000"/>
            <a:ext cx="9144000" cy="4269600"/>
          </a:xfrm>
          <a:prstGeom prst="rect">
            <a:avLst/>
          </a:prstGeom>
          <a:solidFill>
            <a:srgbClr val="394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30"/>
          <p:cNvSpPr txBox="1"/>
          <p:nvPr>
            <p:ph idx="1" type="body"/>
          </p:nvPr>
        </p:nvSpPr>
        <p:spPr>
          <a:xfrm>
            <a:off x="166650" y="2154150"/>
            <a:ext cx="2689500" cy="2027400"/>
          </a:xfrm>
          <a:prstGeom prst="rect">
            <a:avLst/>
          </a:prstGeom>
        </p:spPr>
        <p:txBody>
          <a:bodyPr anchorCtr="0" anchor="t" bIns="91425" lIns="91425" spcFirstLastPara="1" rIns="91425" wrap="square" tIns="91425">
            <a:noAutofit/>
          </a:bodyPr>
          <a:lstStyle>
            <a:lvl1pPr indent="-298450" lvl="0" marL="457200" rtl="0" algn="ctr">
              <a:spcBef>
                <a:spcPts val="0"/>
              </a:spcBef>
              <a:spcAft>
                <a:spcPts val="0"/>
              </a:spcAft>
              <a:buClr>
                <a:srgbClr val="FFFFFF"/>
              </a:buClr>
              <a:buSzPts val="1100"/>
              <a:buChar char="●"/>
              <a:defRPr sz="1100">
                <a:solidFill>
                  <a:srgbClr val="FFFFFF"/>
                </a:solidFill>
              </a:defRPr>
            </a:lvl1pPr>
            <a:lvl2pPr indent="-285750" lvl="1" marL="914400" rtl="0" algn="ctr">
              <a:spcBef>
                <a:spcPts val="0"/>
              </a:spcBef>
              <a:spcAft>
                <a:spcPts val="0"/>
              </a:spcAft>
              <a:buClr>
                <a:srgbClr val="FFFFFF"/>
              </a:buClr>
              <a:buSzPts val="900"/>
              <a:buChar char="○"/>
              <a:defRPr sz="900">
                <a:solidFill>
                  <a:srgbClr val="FFFFFF"/>
                </a:solidFill>
              </a:defRPr>
            </a:lvl2pPr>
            <a:lvl3pPr indent="-285750" lvl="2" marL="1371600" rtl="0" algn="ctr">
              <a:spcBef>
                <a:spcPts val="0"/>
              </a:spcBef>
              <a:spcAft>
                <a:spcPts val="0"/>
              </a:spcAft>
              <a:buClr>
                <a:srgbClr val="FFFFFF"/>
              </a:buClr>
              <a:buSzPts val="900"/>
              <a:buChar char="■"/>
              <a:defRPr sz="900">
                <a:solidFill>
                  <a:srgbClr val="FFFFFF"/>
                </a:solidFill>
              </a:defRPr>
            </a:lvl3pPr>
            <a:lvl4pPr indent="-285750" lvl="3" marL="1828800" rtl="0" algn="ctr">
              <a:spcBef>
                <a:spcPts val="0"/>
              </a:spcBef>
              <a:spcAft>
                <a:spcPts val="0"/>
              </a:spcAft>
              <a:buClr>
                <a:srgbClr val="FFFFFF"/>
              </a:buClr>
              <a:buSzPts val="900"/>
              <a:buChar char="●"/>
              <a:defRPr sz="900">
                <a:solidFill>
                  <a:srgbClr val="FFFFFF"/>
                </a:solidFill>
              </a:defRPr>
            </a:lvl4pPr>
            <a:lvl5pPr indent="-285750" lvl="4" marL="2286000" rtl="0" algn="ctr">
              <a:spcBef>
                <a:spcPts val="0"/>
              </a:spcBef>
              <a:spcAft>
                <a:spcPts val="0"/>
              </a:spcAft>
              <a:buClr>
                <a:srgbClr val="FFFFFF"/>
              </a:buClr>
              <a:buSzPts val="900"/>
              <a:buChar char="○"/>
              <a:defRPr sz="900">
                <a:solidFill>
                  <a:srgbClr val="FFFFFF"/>
                </a:solidFill>
              </a:defRPr>
            </a:lvl5pPr>
            <a:lvl6pPr indent="-285750" lvl="5" marL="2743200" rtl="0" algn="ctr">
              <a:spcBef>
                <a:spcPts val="0"/>
              </a:spcBef>
              <a:spcAft>
                <a:spcPts val="0"/>
              </a:spcAft>
              <a:buClr>
                <a:srgbClr val="FFFFFF"/>
              </a:buClr>
              <a:buSzPts val="900"/>
              <a:buChar char="■"/>
              <a:defRPr sz="900">
                <a:solidFill>
                  <a:srgbClr val="FFFFFF"/>
                </a:solidFill>
              </a:defRPr>
            </a:lvl6pPr>
            <a:lvl7pPr indent="-285750" lvl="6" marL="3200400" rtl="0" algn="ctr">
              <a:spcBef>
                <a:spcPts val="0"/>
              </a:spcBef>
              <a:spcAft>
                <a:spcPts val="0"/>
              </a:spcAft>
              <a:buClr>
                <a:srgbClr val="FFFFFF"/>
              </a:buClr>
              <a:buSzPts val="900"/>
              <a:buChar char="●"/>
              <a:defRPr sz="900">
                <a:solidFill>
                  <a:srgbClr val="FFFFFF"/>
                </a:solidFill>
              </a:defRPr>
            </a:lvl7pPr>
            <a:lvl8pPr indent="-285750" lvl="7" marL="3657600" rtl="0" algn="ctr">
              <a:spcBef>
                <a:spcPts val="0"/>
              </a:spcBef>
              <a:spcAft>
                <a:spcPts val="0"/>
              </a:spcAft>
              <a:buClr>
                <a:srgbClr val="FFFFFF"/>
              </a:buClr>
              <a:buSzPts val="900"/>
              <a:buChar char="○"/>
              <a:defRPr sz="900">
                <a:solidFill>
                  <a:srgbClr val="FFFFFF"/>
                </a:solidFill>
              </a:defRPr>
            </a:lvl8pPr>
            <a:lvl9pPr indent="-285750" lvl="8" marL="4114800" rtl="0" algn="ctr">
              <a:spcBef>
                <a:spcPts val="0"/>
              </a:spcBef>
              <a:spcAft>
                <a:spcPts val="0"/>
              </a:spcAft>
              <a:buClr>
                <a:srgbClr val="FFFFFF"/>
              </a:buClr>
              <a:buSzPts val="900"/>
              <a:buChar char="■"/>
              <a:defRPr sz="900">
                <a:solidFill>
                  <a:srgbClr val="FFFFFF"/>
                </a:solidFill>
              </a:defRPr>
            </a:lvl9pPr>
          </a:lstStyle>
          <a:p/>
        </p:txBody>
      </p:sp>
      <p:sp>
        <p:nvSpPr>
          <p:cNvPr id="249" name="Google Shape;249;p30"/>
          <p:cNvSpPr txBox="1"/>
          <p:nvPr>
            <p:ph type="ctrTitle"/>
          </p:nvPr>
        </p:nvSpPr>
        <p:spPr>
          <a:xfrm>
            <a:off x="166650" y="934548"/>
            <a:ext cx="2689500" cy="1227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FFFFF"/>
              </a:buClr>
              <a:buSzPts val="1900"/>
              <a:buNone/>
              <a:defRPr sz="1900">
                <a:solidFill>
                  <a:srgbClr val="FFFFFF"/>
                </a:solidFill>
              </a:defRPr>
            </a:lvl1pPr>
            <a:lvl2pPr lvl="1"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USTOM_15">
    <p:spTree>
      <p:nvGrpSpPr>
        <p:cNvPr id="250" name="Shape 250"/>
        <p:cNvGrpSpPr/>
        <p:nvPr/>
      </p:nvGrpSpPr>
      <p:grpSpPr>
        <a:xfrm>
          <a:off x="0" y="0"/>
          <a:ext cx="0" cy="0"/>
          <a:chOff x="0" y="0"/>
          <a:chExt cx="0" cy="0"/>
        </a:xfrm>
      </p:grpSpPr>
      <p:sp>
        <p:nvSpPr>
          <p:cNvPr id="251" name="Google Shape;25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52" name="Google Shape;252;p31"/>
          <p:cNvSpPr/>
          <p:nvPr/>
        </p:nvSpPr>
        <p:spPr>
          <a:xfrm>
            <a:off x="2671701"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4661027"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6653422"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1"/>
          <p:cNvSpPr/>
          <p:nvPr/>
        </p:nvSpPr>
        <p:spPr>
          <a:xfrm>
            <a:off x="674250"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1"/>
          <p:cNvSpPr/>
          <p:nvPr/>
        </p:nvSpPr>
        <p:spPr>
          <a:xfrm>
            <a:off x="808600" y="1596725"/>
            <a:ext cx="1544700" cy="1544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1"/>
          <p:cNvSpPr/>
          <p:nvPr/>
        </p:nvSpPr>
        <p:spPr>
          <a:xfrm>
            <a:off x="2803800" y="1596725"/>
            <a:ext cx="1544700" cy="1544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1"/>
          <p:cNvSpPr/>
          <p:nvPr/>
        </p:nvSpPr>
        <p:spPr>
          <a:xfrm>
            <a:off x="4799000" y="1596725"/>
            <a:ext cx="1544700" cy="1544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1"/>
          <p:cNvSpPr/>
          <p:nvPr/>
        </p:nvSpPr>
        <p:spPr>
          <a:xfrm>
            <a:off x="6794200" y="1596725"/>
            <a:ext cx="1544700" cy="1544700"/>
          </a:xfrm>
          <a:prstGeom prst="ellipse">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1"/>
          <p:cNvSpPr/>
          <p:nvPr/>
        </p:nvSpPr>
        <p:spPr>
          <a:xfrm>
            <a:off x="609425" y="2578875"/>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1</a:t>
            </a:r>
            <a:endParaRPr b="1" sz="2500">
              <a:solidFill>
                <a:srgbClr val="FFFFFF"/>
              </a:solidFill>
              <a:latin typeface="Open Sans"/>
              <a:ea typeface="Open Sans"/>
              <a:cs typeface="Open Sans"/>
              <a:sym typeface="Open Sans"/>
            </a:endParaRPr>
          </a:p>
        </p:txBody>
      </p:sp>
      <p:sp>
        <p:nvSpPr>
          <p:cNvPr id="261" name="Google Shape;261;p31"/>
          <p:cNvSpPr/>
          <p:nvPr/>
        </p:nvSpPr>
        <p:spPr>
          <a:xfrm>
            <a:off x="4664650" y="2578875"/>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3</a:t>
            </a:r>
            <a:endParaRPr b="1" sz="2500">
              <a:solidFill>
                <a:srgbClr val="FFFFFF"/>
              </a:solidFill>
              <a:latin typeface="Open Sans"/>
              <a:ea typeface="Open Sans"/>
              <a:cs typeface="Open Sans"/>
              <a:sym typeface="Open Sans"/>
            </a:endParaRPr>
          </a:p>
        </p:txBody>
      </p:sp>
      <p:sp>
        <p:nvSpPr>
          <p:cNvPr id="262" name="Google Shape;262;p31"/>
          <p:cNvSpPr/>
          <p:nvPr/>
        </p:nvSpPr>
        <p:spPr>
          <a:xfrm>
            <a:off x="2642448" y="1640098"/>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2</a:t>
            </a:r>
            <a:endParaRPr b="1" sz="2500">
              <a:solidFill>
                <a:srgbClr val="FFFFFF"/>
              </a:solidFill>
              <a:latin typeface="Open Sans"/>
              <a:ea typeface="Open Sans"/>
              <a:cs typeface="Open Sans"/>
              <a:sym typeface="Open Sans"/>
            </a:endParaRPr>
          </a:p>
        </p:txBody>
      </p:sp>
      <p:sp>
        <p:nvSpPr>
          <p:cNvPr id="263" name="Google Shape;263;p31"/>
          <p:cNvSpPr/>
          <p:nvPr/>
        </p:nvSpPr>
        <p:spPr>
          <a:xfrm>
            <a:off x="6681048" y="1640098"/>
            <a:ext cx="518700" cy="5187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4</a:t>
            </a:r>
            <a:endParaRPr b="1" sz="2500">
              <a:solidFill>
                <a:srgbClr val="FFFFFF"/>
              </a:solidFill>
              <a:latin typeface="Open Sans"/>
              <a:ea typeface="Open Sans"/>
              <a:cs typeface="Open Sans"/>
              <a:sym typeface="Open Sans"/>
            </a:endParaRPr>
          </a:p>
        </p:txBody>
      </p:sp>
      <p:sp>
        <p:nvSpPr>
          <p:cNvPr id="264" name="Google Shape;264;p31"/>
          <p:cNvSpPr txBox="1"/>
          <p:nvPr>
            <p:ph idx="1" type="subTitle"/>
          </p:nvPr>
        </p:nvSpPr>
        <p:spPr>
          <a:xfrm>
            <a:off x="710000"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1000"/>
              <a:buNone/>
              <a:defRPr sz="1000">
                <a:solidFill>
                  <a:srgbClr val="666666"/>
                </a:solidFill>
              </a:defRPr>
            </a:lvl1pPr>
            <a:lvl2pPr lvl="1" rtl="0" algn="ctr">
              <a:lnSpc>
                <a:spcPct val="100000"/>
              </a:lnSpc>
              <a:spcBef>
                <a:spcPts val="0"/>
              </a:spcBef>
              <a:spcAft>
                <a:spcPts val="0"/>
              </a:spcAft>
              <a:buClr>
                <a:srgbClr val="666666"/>
              </a:buClr>
              <a:buSzPts val="1000"/>
              <a:buNone/>
              <a:defRPr sz="1000">
                <a:solidFill>
                  <a:srgbClr val="666666"/>
                </a:solidFill>
              </a:defRPr>
            </a:lvl2pPr>
            <a:lvl3pPr lvl="2" rtl="0" algn="ctr">
              <a:lnSpc>
                <a:spcPct val="100000"/>
              </a:lnSpc>
              <a:spcBef>
                <a:spcPts val="0"/>
              </a:spcBef>
              <a:spcAft>
                <a:spcPts val="0"/>
              </a:spcAft>
              <a:buClr>
                <a:srgbClr val="666666"/>
              </a:buClr>
              <a:buSzPts val="1000"/>
              <a:buNone/>
              <a:defRPr sz="1000">
                <a:solidFill>
                  <a:srgbClr val="666666"/>
                </a:solidFill>
              </a:defRPr>
            </a:lvl3pPr>
            <a:lvl4pPr lvl="3" rtl="0" algn="ctr">
              <a:lnSpc>
                <a:spcPct val="100000"/>
              </a:lnSpc>
              <a:spcBef>
                <a:spcPts val="0"/>
              </a:spcBef>
              <a:spcAft>
                <a:spcPts val="0"/>
              </a:spcAft>
              <a:buClr>
                <a:srgbClr val="666666"/>
              </a:buClr>
              <a:buSzPts val="1000"/>
              <a:buNone/>
              <a:defRPr sz="1000">
                <a:solidFill>
                  <a:srgbClr val="666666"/>
                </a:solidFill>
              </a:defRPr>
            </a:lvl4pPr>
            <a:lvl5pPr lvl="4" rtl="0" algn="ctr">
              <a:lnSpc>
                <a:spcPct val="100000"/>
              </a:lnSpc>
              <a:spcBef>
                <a:spcPts val="0"/>
              </a:spcBef>
              <a:spcAft>
                <a:spcPts val="0"/>
              </a:spcAft>
              <a:buClr>
                <a:srgbClr val="666666"/>
              </a:buClr>
              <a:buSzPts val="1000"/>
              <a:buNone/>
              <a:defRPr sz="1000">
                <a:solidFill>
                  <a:srgbClr val="666666"/>
                </a:solidFill>
              </a:defRPr>
            </a:lvl5pPr>
            <a:lvl6pPr lvl="5" rtl="0" algn="ctr">
              <a:lnSpc>
                <a:spcPct val="100000"/>
              </a:lnSpc>
              <a:spcBef>
                <a:spcPts val="0"/>
              </a:spcBef>
              <a:spcAft>
                <a:spcPts val="0"/>
              </a:spcAft>
              <a:buClr>
                <a:srgbClr val="666666"/>
              </a:buClr>
              <a:buSzPts val="1000"/>
              <a:buNone/>
              <a:defRPr sz="1000">
                <a:solidFill>
                  <a:srgbClr val="666666"/>
                </a:solidFill>
              </a:defRPr>
            </a:lvl6pPr>
            <a:lvl7pPr lvl="6" rtl="0" algn="ctr">
              <a:lnSpc>
                <a:spcPct val="100000"/>
              </a:lnSpc>
              <a:spcBef>
                <a:spcPts val="0"/>
              </a:spcBef>
              <a:spcAft>
                <a:spcPts val="0"/>
              </a:spcAft>
              <a:buClr>
                <a:srgbClr val="666666"/>
              </a:buClr>
              <a:buSzPts val="1000"/>
              <a:buNone/>
              <a:defRPr sz="1000">
                <a:solidFill>
                  <a:srgbClr val="666666"/>
                </a:solidFill>
              </a:defRPr>
            </a:lvl7pPr>
            <a:lvl8pPr lvl="7" rtl="0" algn="ctr">
              <a:lnSpc>
                <a:spcPct val="100000"/>
              </a:lnSpc>
              <a:spcBef>
                <a:spcPts val="0"/>
              </a:spcBef>
              <a:spcAft>
                <a:spcPts val="0"/>
              </a:spcAft>
              <a:buClr>
                <a:srgbClr val="666666"/>
              </a:buClr>
              <a:buSzPts val="1000"/>
              <a:buNone/>
              <a:defRPr sz="1000">
                <a:solidFill>
                  <a:srgbClr val="666666"/>
                </a:solidFill>
              </a:defRPr>
            </a:lvl8pPr>
            <a:lvl9pPr lvl="8" rtl="0" algn="ctr">
              <a:lnSpc>
                <a:spcPct val="100000"/>
              </a:lnSpc>
              <a:spcBef>
                <a:spcPts val="0"/>
              </a:spcBef>
              <a:spcAft>
                <a:spcPts val="0"/>
              </a:spcAft>
              <a:buClr>
                <a:srgbClr val="666666"/>
              </a:buClr>
              <a:buSzPts val="1000"/>
              <a:buNone/>
              <a:defRPr sz="1000">
                <a:solidFill>
                  <a:srgbClr val="666666"/>
                </a:solidFill>
              </a:defRPr>
            </a:lvl9pPr>
          </a:lstStyle>
          <a:p/>
        </p:txBody>
      </p:sp>
      <p:sp>
        <p:nvSpPr>
          <p:cNvPr id="265" name="Google Shape;265;p31"/>
          <p:cNvSpPr txBox="1"/>
          <p:nvPr>
            <p:ph type="title"/>
          </p:nvPr>
        </p:nvSpPr>
        <p:spPr>
          <a:xfrm>
            <a:off x="710009"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66" name="Google Shape;266;p31"/>
          <p:cNvSpPr txBox="1"/>
          <p:nvPr>
            <p:ph idx="2" type="subTitle"/>
          </p:nvPr>
        </p:nvSpPr>
        <p:spPr>
          <a:xfrm>
            <a:off x="2691200"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1000"/>
              <a:buNone/>
              <a:defRPr sz="1000">
                <a:solidFill>
                  <a:srgbClr val="666666"/>
                </a:solidFill>
              </a:defRPr>
            </a:lvl1pPr>
            <a:lvl2pPr lvl="1" rtl="0" algn="ctr">
              <a:lnSpc>
                <a:spcPct val="100000"/>
              </a:lnSpc>
              <a:spcBef>
                <a:spcPts val="0"/>
              </a:spcBef>
              <a:spcAft>
                <a:spcPts val="0"/>
              </a:spcAft>
              <a:buClr>
                <a:srgbClr val="666666"/>
              </a:buClr>
              <a:buSzPts val="1000"/>
              <a:buNone/>
              <a:defRPr sz="1000">
                <a:solidFill>
                  <a:srgbClr val="666666"/>
                </a:solidFill>
              </a:defRPr>
            </a:lvl2pPr>
            <a:lvl3pPr lvl="2" rtl="0" algn="ctr">
              <a:lnSpc>
                <a:spcPct val="100000"/>
              </a:lnSpc>
              <a:spcBef>
                <a:spcPts val="0"/>
              </a:spcBef>
              <a:spcAft>
                <a:spcPts val="0"/>
              </a:spcAft>
              <a:buClr>
                <a:srgbClr val="666666"/>
              </a:buClr>
              <a:buSzPts val="1000"/>
              <a:buNone/>
              <a:defRPr sz="1000">
                <a:solidFill>
                  <a:srgbClr val="666666"/>
                </a:solidFill>
              </a:defRPr>
            </a:lvl3pPr>
            <a:lvl4pPr lvl="3" rtl="0" algn="ctr">
              <a:lnSpc>
                <a:spcPct val="100000"/>
              </a:lnSpc>
              <a:spcBef>
                <a:spcPts val="0"/>
              </a:spcBef>
              <a:spcAft>
                <a:spcPts val="0"/>
              </a:spcAft>
              <a:buClr>
                <a:srgbClr val="666666"/>
              </a:buClr>
              <a:buSzPts val="1000"/>
              <a:buNone/>
              <a:defRPr sz="1000">
                <a:solidFill>
                  <a:srgbClr val="666666"/>
                </a:solidFill>
              </a:defRPr>
            </a:lvl4pPr>
            <a:lvl5pPr lvl="4" rtl="0" algn="ctr">
              <a:lnSpc>
                <a:spcPct val="100000"/>
              </a:lnSpc>
              <a:spcBef>
                <a:spcPts val="0"/>
              </a:spcBef>
              <a:spcAft>
                <a:spcPts val="0"/>
              </a:spcAft>
              <a:buClr>
                <a:srgbClr val="666666"/>
              </a:buClr>
              <a:buSzPts val="1000"/>
              <a:buNone/>
              <a:defRPr sz="1000">
                <a:solidFill>
                  <a:srgbClr val="666666"/>
                </a:solidFill>
              </a:defRPr>
            </a:lvl5pPr>
            <a:lvl6pPr lvl="5" rtl="0" algn="ctr">
              <a:lnSpc>
                <a:spcPct val="100000"/>
              </a:lnSpc>
              <a:spcBef>
                <a:spcPts val="0"/>
              </a:spcBef>
              <a:spcAft>
                <a:spcPts val="0"/>
              </a:spcAft>
              <a:buClr>
                <a:srgbClr val="666666"/>
              </a:buClr>
              <a:buSzPts val="1000"/>
              <a:buNone/>
              <a:defRPr sz="1000">
                <a:solidFill>
                  <a:srgbClr val="666666"/>
                </a:solidFill>
              </a:defRPr>
            </a:lvl6pPr>
            <a:lvl7pPr lvl="6" rtl="0" algn="ctr">
              <a:lnSpc>
                <a:spcPct val="100000"/>
              </a:lnSpc>
              <a:spcBef>
                <a:spcPts val="0"/>
              </a:spcBef>
              <a:spcAft>
                <a:spcPts val="0"/>
              </a:spcAft>
              <a:buClr>
                <a:srgbClr val="666666"/>
              </a:buClr>
              <a:buSzPts val="1000"/>
              <a:buNone/>
              <a:defRPr sz="1000">
                <a:solidFill>
                  <a:srgbClr val="666666"/>
                </a:solidFill>
              </a:defRPr>
            </a:lvl7pPr>
            <a:lvl8pPr lvl="7" rtl="0" algn="ctr">
              <a:lnSpc>
                <a:spcPct val="100000"/>
              </a:lnSpc>
              <a:spcBef>
                <a:spcPts val="0"/>
              </a:spcBef>
              <a:spcAft>
                <a:spcPts val="0"/>
              </a:spcAft>
              <a:buClr>
                <a:srgbClr val="666666"/>
              </a:buClr>
              <a:buSzPts val="1000"/>
              <a:buNone/>
              <a:defRPr sz="1000">
                <a:solidFill>
                  <a:srgbClr val="666666"/>
                </a:solidFill>
              </a:defRPr>
            </a:lvl8pPr>
            <a:lvl9pPr lvl="8" rtl="0" algn="ctr">
              <a:lnSpc>
                <a:spcPct val="100000"/>
              </a:lnSpc>
              <a:spcBef>
                <a:spcPts val="0"/>
              </a:spcBef>
              <a:spcAft>
                <a:spcPts val="0"/>
              </a:spcAft>
              <a:buClr>
                <a:srgbClr val="666666"/>
              </a:buClr>
              <a:buSzPts val="1000"/>
              <a:buNone/>
              <a:defRPr sz="1000">
                <a:solidFill>
                  <a:srgbClr val="666666"/>
                </a:solidFill>
              </a:defRPr>
            </a:lvl9pPr>
          </a:lstStyle>
          <a:p/>
        </p:txBody>
      </p:sp>
      <p:sp>
        <p:nvSpPr>
          <p:cNvPr id="267" name="Google Shape;267;p31"/>
          <p:cNvSpPr txBox="1"/>
          <p:nvPr>
            <p:ph idx="3" type="title"/>
          </p:nvPr>
        </p:nvSpPr>
        <p:spPr>
          <a:xfrm>
            <a:off x="2691209"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68" name="Google Shape;268;p31"/>
          <p:cNvSpPr txBox="1"/>
          <p:nvPr>
            <p:ph idx="4" type="subTitle"/>
          </p:nvPr>
        </p:nvSpPr>
        <p:spPr>
          <a:xfrm>
            <a:off x="4690823"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1000"/>
              <a:buNone/>
              <a:defRPr sz="1000">
                <a:solidFill>
                  <a:srgbClr val="666666"/>
                </a:solidFill>
              </a:defRPr>
            </a:lvl1pPr>
            <a:lvl2pPr lvl="1" rtl="0" algn="ctr">
              <a:lnSpc>
                <a:spcPct val="100000"/>
              </a:lnSpc>
              <a:spcBef>
                <a:spcPts val="0"/>
              </a:spcBef>
              <a:spcAft>
                <a:spcPts val="0"/>
              </a:spcAft>
              <a:buClr>
                <a:srgbClr val="666666"/>
              </a:buClr>
              <a:buSzPts val="1000"/>
              <a:buNone/>
              <a:defRPr sz="1000">
                <a:solidFill>
                  <a:srgbClr val="666666"/>
                </a:solidFill>
              </a:defRPr>
            </a:lvl2pPr>
            <a:lvl3pPr lvl="2" rtl="0" algn="ctr">
              <a:lnSpc>
                <a:spcPct val="100000"/>
              </a:lnSpc>
              <a:spcBef>
                <a:spcPts val="0"/>
              </a:spcBef>
              <a:spcAft>
                <a:spcPts val="0"/>
              </a:spcAft>
              <a:buClr>
                <a:srgbClr val="666666"/>
              </a:buClr>
              <a:buSzPts val="1000"/>
              <a:buNone/>
              <a:defRPr sz="1000">
                <a:solidFill>
                  <a:srgbClr val="666666"/>
                </a:solidFill>
              </a:defRPr>
            </a:lvl3pPr>
            <a:lvl4pPr lvl="3" rtl="0" algn="ctr">
              <a:lnSpc>
                <a:spcPct val="100000"/>
              </a:lnSpc>
              <a:spcBef>
                <a:spcPts val="0"/>
              </a:spcBef>
              <a:spcAft>
                <a:spcPts val="0"/>
              </a:spcAft>
              <a:buClr>
                <a:srgbClr val="666666"/>
              </a:buClr>
              <a:buSzPts val="1000"/>
              <a:buNone/>
              <a:defRPr sz="1000">
                <a:solidFill>
                  <a:srgbClr val="666666"/>
                </a:solidFill>
              </a:defRPr>
            </a:lvl4pPr>
            <a:lvl5pPr lvl="4" rtl="0" algn="ctr">
              <a:lnSpc>
                <a:spcPct val="100000"/>
              </a:lnSpc>
              <a:spcBef>
                <a:spcPts val="0"/>
              </a:spcBef>
              <a:spcAft>
                <a:spcPts val="0"/>
              </a:spcAft>
              <a:buClr>
                <a:srgbClr val="666666"/>
              </a:buClr>
              <a:buSzPts val="1000"/>
              <a:buNone/>
              <a:defRPr sz="1000">
                <a:solidFill>
                  <a:srgbClr val="666666"/>
                </a:solidFill>
              </a:defRPr>
            </a:lvl5pPr>
            <a:lvl6pPr lvl="5" rtl="0" algn="ctr">
              <a:lnSpc>
                <a:spcPct val="100000"/>
              </a:lnSpc>
              <a:spcBef>
                <a:spcPts val="0"/>
              </a:spcBef>
              <a:spcAft>
                <a:spcPts val="0"/>
              </a:spcAft>
              <a:buClr>
                <a:srgbClr val="666666"/>
              </a:buClr>
              <a:buSzPts val="1000"/>
              <a:buNone/>
              <a:defRPr sz="1000">
                <a:solidFill>
                  <a:srgbClr val="666666"/>
                </a:solidFill>
              </a:defRPr>
            </a:lvl6pPr>
            <a:lvl7pPr lvl="6" rtl="0" algn="ctr">
              <a:lnSpc>
                <a:spcPct val="100000"/>
              </a:lnSpc>
              <a:spcBef>
                <a:spcPts val="0"/>
              </a:spcBef>
              <a:spcAft>
                <a:spcPts val="0"/>
              </a:spcAft>
              <a:buClr>
                <a:srgbClr val="666666"/>
              </a:buClr>
              <a:buSzPts val="1000"/>
              <a:buNone/>
              <a:defRPr sz="1000">
                <a:solidFill>
                  <a:srgbClr val="666666"/>
                </a:solidFill>
              </a:defRPr>
            </a:lvl7pPr>
            <a:lvl8pPr lvl="7" rtl="0" algn="ctr">
              <a:lnSpc>
                <a:spcPct val="100000"/>
              </a:lnSpc>
              <a:spcBef>
                <a:spcPts val="0"/>
              </a:spcBef>
              <a:spcAft>
                <a:spcPts val="0"/>
              </a:spcAft>
              <a:buClr>
                <a:srgbClr val="666666"/>
              </a:buClr>
              <a:buSzPts val="1000"/>
              <a:buNone/>
              <a:defRPr sz="1000">
                <a:solidFill>
                  <a:srgbClr val="666666"/>
                </a:solidFill>
              </a:defRPr>
            </a:lvl8pPr>
            <a:lvl9pPr lvl="8" rtl="0" algn="ctr">
              <a:lnSpc>
                <a:spcPct val="100000"/>
              </a:lnSpc>
              <a:spcBef>
                <a:spcPts val="0"/>
              </a:spcBef>
              <a:spcAft>
                <a:spcPts val="0"/>
              </a:spcAft>
              <a:buClr>
                <a:srgbClr val="666666"/>
              </a:buClr>
              <a:buSzPts val="1000"/>
              <a:buNone/>
              <a:defRPr sz="1000">
                <a:solidFill>
                  <a:srgbClr val="666666"/>
                </a:solidFill>
              </a:defRPr>
            </a:lvl9pPr>
          </a:lstStyle>
          <a:p/>
        </p:txBody>
      </p:sp>
      <p:sp>
        <p:nvSpPr>
          <p:cNvPr id="269" name="Google Shape;269;p31"/>
          <p:cNvSpPr txBox="1"/>
          <p:nvPr>
            <p:ph idx="5" type="title"/>
          </p:nvPr>
        </p:nvSpPr>
        <p:spPr>
          <a:xfrm>
            <a:off x="4690832"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70" name="Google Shape;270;p31"/>
          <p:cNvSpPr txBox="1"/>
          <p:nvPr>
            <p:ph idx="6" type="subTitle"/>
          </p:nvPr>
        </p:nvSpPr>
        <p:spPr>
          <a:xfrm>
            <a:off x="6699095"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1000"/>
              <a:buNone/>
              <a:defRPr sz="1000">
                <a:solidFill>
                  <a:srgbClr val="666666"/>
                </a:solidFill>
              </a:defRPr>
            </a:lvl1pPr>
            <a:lvl2pPr lvl="1" rtl="0" algn="ctr">
              <a:lnSpc>
                <a:spcPct val="100000"/>
              </a:lnSpc>
              <a:spcBef>
                <a:spcPts val="0"/>
              </a:spcBef>
              <a:spcAft>
                <a:spcPts val="0"/>
              </a:spcAft>
              <a:buClr>
                <a:srgbClr val="666666"/>
              </a:buClr>
              <a:buSzPts val="1000"/>
              <a:buNone/>
              <a:defRPr sz="1000">
                <a:solidFill>
                  <a:srgbClr val="666666"/>
                </a:solidFill>
              </a:defRPr>
            </a:lvl2pPr>
            <a:lvl3pPr lvl="2" rtl="0" algn="ctr">
              <a:lnSpc>
                <a:spcPct val="100000"/>
              </a:lnSpc>
              <a:spcBef>
                <a:spcPts val="0"/>
              </a:spcBef>
              <a:spcAft>
                <a:spcPts val="0"/>
              </a:spcAft>
              <a:buClr>
                <a:srgbClr val="666666"/>
              </a:buClr>
              <a:buSzPts val="1000"/>
              <a:buNone/>
              <a:defRPr sz="1000">
                <a:solidFill>
                  <a:srgbClr val="666666"/>
                </a:solidFill>
              </a:defRPr>
            </a:lvl3pPr>
            <a:lvl4pPr lvl="3" rtl="0" algn="ctr">
              <a:lnSpc>
                <a:spcPct val="100000"/>
              </a:lnSpc>
              <a:spcBef>
                <a:spcPts val="0"/>
              </a:spcBef>
              <a:spcAft>
                <a:spcPts val="0"/>
              </a:spcAft>
              <a:buClr>
                <a:srgbClr val="666666"/>
              </a:buClr>
              <a:buSzPts val="1000"/>
              <a:buNone/>
              <a:defRPr sz="1000">
                <a:solidFill>
                  <a:srgbClr val="666666"/>
                </a:solidFill>
              </a:defRPr>
            </a:lvl4pPr>
            <a:lvl5pPr lvl="4" rtl="0" algn="ctr">
              <a:lnSpc>
                <a:spcPct val="100000"/>
              </a:lnSpc>
              <a:spcBef>
                <a:spcPts val="0"/>
              </a:spcBef>
              <a:spcAft>
                <a:spcPts val="0"/>
              </a:spcAft>
              <a:buClr>
                <a:srgbClr val="666666"/>
              </a:buClr>
              <a:buSzPts val="1000"/>
              <a:buNone/>
              <a:defRPr sz="1000">
                <a:solidFill>
                  <a:srgbClr val="666666"/>
                </a:solidFill>
              </a:defRPr>
            </a:lvl5pPr>
            <a:lvl6pPr lvl="5" rtl="0" algn="ctr">
              <a:lnSpc>
                <a:spcPct val="100000"/>
              </a:lnSpc>
              <a:spcBef>
                <a:spcPts val="0"/>
              </a:spcBef>
              <a:spcAft>
                <a:spcPts val="0"/>
              </a:spcAft>
              <a:buClr>
                <a:srgbClr val="666666"/>
              </a:buClr>
              <a:buSzPts val="1000"/>
              <a:buNone/>
              <a:defRPr sz="1000">
                <a:solidFill>
                  <a:srgbClr val="666666"/>
                </a:solidFill>
              </a:defRPr>
            </a:lvl6pPr>
            <a:lvl7pPr lvl="6" rtl="0" algn="ctr">
              <a:lnSpc>
                <a:spcPct val="100000"/>
              </a:lnSpc>
              <a:spcBef>
                <a:spcPts val="0"/>
              </a:spcBef>
              <a:spcAft>
                <a:spcPts val="0"/>
              </a:spcAft>
              <a:buClr>
                <a:srgbClr val="666666"/>
              </a:buClr>
              <a:buSzPts val="1000"/>
              <a:buNone/>
              <a:defRPr sz="1000">
                <a:solidFill>
                  <a:srgbClr val="666666"/>
                </a:solidFill>
              </a:defRPr>
            </a:lvl7pPr>
            <a:lvl8pPr lvl="7" rtl="0" algn="ctr">
              <a:lnSpc>
                <a:spcPct val="100000"/>
              </a:lnSpc>
              <a:spcBef>
                <a:spcPts val="0"/>
              </a:spcBef>
              <a:spcAft>
                <a:spcPts val="0"/>
              </a:spcAft>
              <a:buClr>
                <a:srgbClr val="666666"/>
              </a:buClr>
              <a:buSzPts val="1000"/>
              <a:buNone/>
              <a:defRPr sz="1000">
                <a:solidFill>
                  <a:srgbClr val="666666"/>
                </a:solidFill>
              </a:defRPr>
            </a:lvl8pPr>
            <a:lvl9pPr lvl="8" rtl="0" algn="ctr">
              <a:lnSpc>
                <a:spcPct val="100000"/>
              </a:lnSpc>
              <a:spcBef>
                <a:spcPts val="0"/>
              </a:spcBef>
              <a:spcAft>
                <a:spcPts val="0"/>
              </a:spcAft>
              <a:buClr>
                <a:srgbClr val="666666"/>
              </a:buClr>
              <a:buSzPts val="1000"/>
              <a:buNone/>
              <a:defRPr sz="1000">
                <a:solidFill>
                  <a:srgbClr val="666666"/>
                </a:solidFill>
              </a:defRPr>
            </a:lvl9pPr>
          </a:lstStyle>
          <a:p/>
        </p:txBody>
      </p:sp>
      <p:sp>
        <p:nvSpPr>
          <p:cNvPr id="271" name="Google Shape;271;p31"/>
          <p:cNvSpPr txBox="1"/>
          <p:nvPr>
            <p:ph idx="7" type="title"/>
          </p:nvPr>
        </p:nvSpPr>
        <p:spPr>
          <a:xfrm>
            <a:off x="6699104"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72" name="Google Shape;272;p31"/>
          <p:cNvSpPr txBox="1"/>
          <p:nvPr>
            <p:ph idx="8" type="subTitle"/>
          </p:nvPr>
        </p:nvSpPr>
        <p:spPr>
          <a:xfrm>
            <a:off x="428300" y="680714"/>
            <a:ext cx="8287500" cy="51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39477A"/>
              </a:buClr>
              <a:buSzPts val="1500"/>
              <a:buNone/>
              <a:defRPr sz="1500">
                <a:solidFill>
                  <a:srgbClr val="39477A"/>
                </a:solidFill>
              </a:defRPr>
            </a:lvl1pPr>
            <a:lvl2pPr lvl="1" rtl="0" algn="ctr">
              <a:lnSpc>
                <a:spcPct val="100000"/>
              </a:lnSpc>
              <a:spcBef>
                <a:spcPts val="0"/>
              </a:spcBef>
              <a:spcAft>
                <a:spcPts val="0"/>
              </a:spcAft>
              <a:buClr>
                <a:srgbClr val="39477A"/>
              </a:buClr>
              <a:buSzPts val="1500"/>
              <a:buNone/>
              <a:defRPr sz="1500">
                <a:solidFill>
                  <a:srgbClr val="39477A"/>
                </a:solidFill>
              </a:defRPr>
            </a:lvl2pPr>
            <a:lvl3pPr lvl="2" rtl="0" algn="ctr">
              <a:lnSpc>
                <a:spcPct val="100000"/>
              </a:lnSpc>
              <a:spcBef>
                <a:spcPts val="0"/>
              </a:spcBef>
              <a:spcAft>
                <a:spcPts val="0"/>
              </a:spcAft>
              <a:buClr>
                <a:srgbClr val="39477A"/>
              </a:buClr>
              <a:buSzPts val="1500"/>
              <a:buNone/>
              <a:defRPr sz="1500">
                <a:solidFill>
                  <a:srgbClr val="39477A"/>
                </a:solidFill>
              </a:defRPr>
            </a:lvl3pPr>
            <a:lvl4pPr lvl="3" rtl="0" algn="ctr">
              <a:lnSpc>
                <a:spcPct val="100000"/>
              </a:lnSpc>
              <a:spcBef>
                <a:spcPts val="0"/>
              </a:spcBef>
              <a:spcAft>
                <a:spcPts val="0"/>
              </a:spcAft>
              <a:buClr>
                <a:srgbClr val="39477A"/>
              </a:buClr>
              <a:buSzPts val="1500"/>
              <a:buNone/>
              <a:defRPr sz="1500">
                <a:solidFill>
                  <a:srgbClr val="39477A"/>
                </a:solidFill>
              </a:defRPr>
            </a:lvl4pPr>
            <a:lvl5pPr lvl="4" rtl="0" algn="ctr">
              <a:lnSpc>
                <a:spcPct val="100000"/>
              </a:lnSpc>
              <a:spcBef>
                <a:spcPts val="0"/>
              </a:spcBef>
              <a:spcAft>
                <a:spcPts val="0"/>
              </a:spcAft>
              <a:buClr>
                <a:srgbClr val="39477A"/>
              </a:buClr>
              <a:buSzPts val="1500"/>
              <a:buNone/>
              <a:defRPr sz="1500">
                <a:solidFill>
                  <a:srgbClr val="39477A"/>
                </a:solidFill>
              </a:defRPr>
            </a:lvl5pPr>
            <a:lvl6pPr lvl="5" rtl="0" algn="ctr">
              <a:lnSpc>
                <a:spcPct val="100000"/>
              </a:lnSpc>
              <a:spcBef>
                <a:spcPts val="0"/>
              </a:spcBef>
              <a:spcAft>
                <a:spcPts val="0"/>
              </a:spcAft>
              <a:buClr>
                <a:srgbClr val="39477A"/>
              </a:buClr>
              <a:buSzPts val="1500"/>
              <a:buNone/>
              <a:defRPr sz="1500">
                <a:solidFill>
                  <a:srgbClr val="39477A"/>
                </a:solidFill>
              </a:defRPr>
            </a:lvl6pPr>
            <a:lvl7pPr lvl="6" rtl="0" algn="ctr">
              <a:lnSpc>
                <a:spcPct val="100000"/>
              </a:lnSpc>
              <a:spcBef>
                <a:spcPts val="0"/>
              </a:spcBef>
              <a:spcAft>
                <a:spcPts val="0"/>
              </a:spcAft>
              <a:buClr>
                <a:srgbClr val="39477A"/>
              </a:buClr>
              <a:buSzPts val="1500"/>
              <a:buNone/>
              <a:defRPr sz="1500">
                <a:solidFill>
                  <a:srgbClr val="39477A"/>
                </a:solidFill>
              </a:defRPr>
            </a:lvl7pPr>
            <a:lvl8pPr lvl="7" rtl="0" algn="ctr">
              <a:lnSpc>
                <a:spcPct val="100000"/>
              </a:lnSpc>
              <a:spcBef>
                <a:spcPts val="0"/>
              </a:spcBef>
              <a:spcAft>
                <a:spcPts val="0"/>
              </a:spcAft>
              <a:buClr>
                <a:srgbClr val="39477A"/>
              </a:buClr>
              <a:buSzPts val="1500"/>
              <a:buNone/>
              <a:defRPr sz="1500">
                <a:solidFill>
                  <a:srgbClr val="39477A"/>
                </a:solidFill>
              </a:defRPr>
            </a:lvl8pPr>
            <a:lvl9pPr lvl="8" rtl="0" algn="ctr">
              <a:lnSpc>
                <a:spcPct val="100000"/>
              </a:lnSpc>
              <a:spcBef>
                <a:spcPts val="0"/>
              </a:spcBef>
              <a:spcAft>
                <a:spcPts val="0"/>
              </a:spcAft>
              <a:buClr>
                <a:srgbClr val="39477A"/>
              </a:buClr>
              <a:buSzPts val="1500"/>
              <a:buNone/>
              <a:defRPr sz="1500">
                <a:solidFill>
                  <a:srgbClr val="39477A"/>
                </a:solidFill>
              </a:defRPr>
            </a:lvl9pPr>
          </a:lstStyle>
          <a:p/>
        </p:txBody>
      </p:sp>
      <p:sp>
        <p:nvSpPr>
          <p:cNvPr id="273" name="Google Shape;273;p31"/>
          <p:cNvSpPr txBox="1"/>
          <p:nvPr>
            <p:ph idx="9" type="title"/>
          </p:nvPr>
        </p:nvSpPr>
        <p:spPr>
          <a:xfrm>
            <a:off x="428300" y="275597"/>
            <a:ext cx="8287500" cy="393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Open Sans ExtraBold"/>
              <a:buNone/>
              <a:defRPr b="0" sz="18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CUSTOM_16">
    <p:spTree>
      <p:nvGrpSpPr>
        <p:cNvPr id="274" name="Shape 274"/>
        <p:cNvGrpSpPr/>
        <p:nvPr/>
      </p:nvGrpSpPr>
      <p:grpSpPr>
        <a:xfrm>
          <a:off x="0" y="0"/>
          <a:ext cx="0" cy="0"/>
          <a:chOff x="0" y="0"/>
          <a:chExt cx="0" cy="0"/>
        </a:xfrm>
      </p:grpSpPr>
      <p:sp>
        <p:nvSpPr>
          <p:cNvPr id="275" name="Google Shape;275;p32"/>
          <p:cNvSpPr/>
          <p:nvPr/>
        </p:nvSpPr>
        <p:spPr>
          <a:xfrm>
            <a:off x="428250" y="2041325"/>
            <a:ext cx="3060000" cy="26907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276" name="Google Shape;276;p32"/>
          <p:cNvSpPr txBox="1"/>
          <p:nvPr>
            <p:ph idx="1" type="body"/>
          </p:nvPr>
        </p:nvSpPr>
        <p:spPr>
          <a:xfrm>
            <a:off x="611575" y="2901350"/>
            <a:ext cx="2689500" cy="1636800"/>
          </a:xfrm>
          <a:prstGeom prst="rect">
            <a:avLst/>
          </a:prstGeom>
        </p:spPr>
        <p:txBody>
          <a:bodyPr anchorCtr="0" anchor="t" bIns="91425" lIns="91425" spcFirstLastPara="1" rIns="91425" wrap="square" tIns="91425">
            <a:noAutofit/>
          </a:bodyPr>
          <a:lstStyle>
            <a:lvl1pPr indent="-311150" lvl="0" marL="457200" rtl="0" algn="ctr">
              <a:spcBef>
                <a:spcPts val="0"/>
              </a:spcBef>
              <a:spcAft>
                <a:spcPts val="0"/>
              </a:spcAft>
              <a:buClr>
                <a:srgbClr val="FFFFFF"/>
              </a:buClr>
              <a:buSzPts val="1300"/>
              <a:buChar char="●"/>
              <a:defRPr sz="13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277" name="Google Shape;277;p32"/>
          <p:cNvSpPr txBox="1"/>
          <p:nvPr>
            <p:ph type="ctrTitle"/>
          </p:nvPr>
        </p:nvSpPr>
        <p:spPr>
          <a:xfrm>
            <a:off x="611568" y="2266794"/>
            <a:ext cx="26895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
        <p:nvSpPr>
          <p:cNvPr id="278" name="Google Shape;278;p32"/>
          <p:cNvSpPr txBox="1"/>
          <p:nvPr>
            <p:ph idx="2" type="ctrTitle"/>
          </p:nvPr>
        </p:nvSpPr>
        <p:spPr>
          <a:xfrm>
            <a:off x="3916675" y="405799"/>
            <a:ext cx="5052300" cy="749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Open Sans ExtraBold"/>
              <a:buNone/>
              <a:defRPr b="0" sz="1600">
                <a:latin typeface="Open Sans ExtraBold"/>
                <a:ea typeface="Open Sans ExtraBold"/>
                <a:cs typeface="Open Sans ExtraBold"/>
                <a:sym typeface="Open Sans ExtraBold"/>
              </a:defRPr>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79" name="Google Shape;279;p32"/>
          <p:cNvSpPr/>
          <p:nvPr>
            <p:ph idx="3" type="pic"/>
          </p:nvPr>
        </p:nvSpPr>
        <p:spPr>
          <a:xfrm>
            <a:off x="428250" y="125"/>
            <a:ext cx="3060000" cy="2041200"/>
          </a:xfrm>
          <a:prstGeom prst="rect">
            <a:avLst/>
          </a:prstGeom>
          <a:noFill/>
          <a:ln>
            <a:noFill/>
          </a:ln>
        </p:spPr>
      </p:sp>
      <p:sp>
        <p:nvSpPr>
          <p:cNvPr id="280" name="Google Shape;28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81" name="Google Shape;281;p32"/>
          <p:cNvSpPr txBox="1"/>
          <p:nvPr>
            <p:ph idx="4" type="body"/>
          </p:nvPr>
        </p:nvSpPr>
        <p:spPr>
          <a:xfrm>
            <a:off x="3916674" y="822700"/>
            <a:ext cx="4799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p:cSld name="CUSTOM_17">
    <p:bg>
      <p:bgPr>
        <a:solidFill>
          <a:srgbClr val="39477A"/>
        </a:solidFill>
      </p:bgPr>
    </p:bg>
    <p:spTree>
      <p:nvGrpSpPr>
        <p:cNvPr id="282" name="Shape 282"/>
        <p:cNvGrpSpPr/>
        <p:nvPr/>
      </p:nvGrpSpPr>
      <p:grpSpPr>
        <a:xfrm>
          <a:off x="0" y="0"/>
          <a:ext cx="0" cy="0"/>
          <a:chOff x="0" y="0"/>
          <a:chExt cx="0" cy="0"/>
        </a:xfrm>
      </p:grpSpPr>
      <p:sp>
        <p:nvSpPr>
          <p:cNvPr id="283" name="Google Shape;283;p33"/>
          <p:cNvSpPr txBox="1"/>
          <p:nvPr>
            <p:ph type="ctrTitle"/>
          </p:nvPr>
        </p:nvSpPr>
        <p:spPr>
          <a:xfrm>
            <a:off x="428300" y="934550"/>
            <a:ext cx="8287500" cy="192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10000"/>
              <a:buNone/>
              <a:defRPr sz="10000">
                <a:solidFill>
                  <a:srgbClr val="FFFFFF"/>
                </a:solidFill>
              </a:defRPr>
            </a:lvl1pPr>
            <a:lvl2pPr lvl="1"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9pPr>
          </a:lstStyle>
          <a:p/>
        </p:txBody>
      </p:sp>
      <p:sp>
        <p:nvSpPr>
          <p:cNvPr id="284" name="Google Shape;284;p33"/>
          <p:cNvSpPr txBox="1"/>
          <p:nvPr>
            <p:ph idx="1" type="subTitle"/>
          </p:nvPr>
        </p:nvSpPr>
        <p:spPr>
          <a:xfrm>
            <a:off x="436025" y="2872625"/>
            <a:ext cx="8287500" cy="18591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2600"/>
              <a:buNone/>
              <a:defRPr sz="2600">
                <a:solidFill>
                  <a:srgbClr val="FFFFFF"/>
                </a:solidFill>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85" name="Google Shape;28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8">
    <p:bg>
      <p:bgPr>
        <a:solidFill>
          <a:srgbClr val="84817A"/>
        </a:solidFill>
      </p:bgPr>
    </p:bg>
    <p:spTree>
      <p:nvGrpSpPr>
        <p:cNvPr id="286" name="Shape 286"/>
        <p:cNvGrpSpPr/>
        <p:nvPr/>
      </p:nvGrpSpPr>
      <p:grpSpPr>
        <a:xfrm>
          <a:off x="0" y="0"/>
          <a:ext cx="0" cy="0"/>
          <a:chOff x="0" y="0"/>
          <a:chExt cx="0" cy="0"/>
        </a:xfrm>
      </p:grpSpPr>
      <p:sp>
        <p:nvSpPr>
          <p:cNvPr id="287" name="Google Shape;287;p34"/>
          <p:cNvSpPr/>
          <p:nvPr>
            <p:ph idx="2" type="pic"/>
          </p:nvPr>
        </p:nvSpPr>
        <p:spPr>
          <a:xfrm>
            <a:off x="4572000" y="25"/>
            <a:ext cx="4587300" cy="5143500"/>
          </a:xfrm>
          <a:prstGeom prst="rect">
            <a:avLst/>
          </a:prstGeom>
          <a:noFill/>
          <a:ln>
            <a:noFill/>
          </a:ln>
        </p:spPr>
      </p:sp>
      <p:sp>
        <p:nvSpPr>
          <p:cNvPr id="288" name="Google Shape;28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89" name="Google Shape;289;p34"/>
          <p:cNvSpPr txBox="1"/>
          <p:nvPr>
            <p:ph type="title"/>
          </p:nvPr>
        </p:nvSpPr>
        <p:spPr>
          <a:xfrm>
            <a:off x="428300" y="2519825"/>
            <a:ext cx="3734100" cy="22119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Clr>
                <a:srgbClr val="FFFFFF"/>
              </a:buClr>
              <a:buSzPts val="2100"/>
              <a:buNone/>
              <a:defRPr sz="2100">
                <a:solidFill>
                  <a:srgbClr val="FFFFFF"/>
                </a:solidFill>
              </a:defRPr>
            </a:lvl1pPr>
            <a:lvl2pPr lvl="1" algn="ctr">
              <a:lnSpc>
                <a:spcPct val="115000"/>
              </a:lnSpc>
              <a:spcBef>
                <a:spcPts val="0"/>
              </a:spcBef>
              <a:spcAft>
                <a:spcPts val="0"/>
              </a:spcAft>
              <a:buSzPts val="2100"/>
              <a:buNone/>
              <a:defRPr sz="2100"/>
            </a:lvl2pPr>
            <a:lvl3pPr lvl="2" algn="ctr">
              <a:lnSpc>
                <a:spcPct val="115000"/>
              </a:lnSpc>
              <a:spcBef>
                <a:spcPts val="0"/>
              </a:spcBef>
              <a:spcAft>
                <a:spcPts val="0"/>
              </a:spcAft>
              <a:buSzPts val="2100"/>
              <a:buNone/>
              <a:defRPr sz="2100"/>
            </a:lvl3pPr>
            <a:lvl4pPr lvl="3" algn="ctr">
              <a:lnSpc>
                <a:spcPct val="115000"/>
              </a:lnSpc>
              <a:spcBef>
                <a:spcPts val="0"/>
              </a:spcBef>
              <a:spcAft>
                <a:spcPts val="0"/>
              </a:spcAft>
              <a:buSzPts val="2100"/>
              <a:buNone/>
              <a:defRPr sz="2100"/>
            </a:lvl4pPr>
            <a:lvl5pPr lvl="4" algn="ctr">
              <a:lnSpc>
                <a:spcPct val="115000"/>
              </a:lnSpc>
              <a:spcBef>
                <a:spcPts val="0"/>
              </a:spcBef>
              <a:spcAft>
                <a:spcPts val="0"/>
              </a:spcAft>
              <a:buSzPts val="2100"/>
              <a:buNone/>
              <a:defRPr sz="2100"/>
            </a:lvl5pPr>
            <a:lvl6pPr lvl="5" algn="ctr">
              <a:lnSpc>
                <a:spcPct val="115000"/>
              </a:lnSpc>
              <a:spcBef>
                <a:spcPts val="0"/>
              </a:spcBef>
              <a:spcAft>
                <a:spcPts val="0"/>
              </a:spcAft>
              <a:buSzPts val="2100"/>
              <a:buNone/>
              <a:defRPr sz="2100"/>
            </a:lvl6pPr>
            <a:lvl7pPr lvl="6" algn="ctr">
              <a:lnSpc>
                <a:spcPct val="115000"/>
              </a:lnSpc>
              <a:spcBef>
                <a:spcPts val="0"/>
              </a:spcBef>
              <a:spcAft>
                <a:spcPts val="0"/>
              </a:spcAft>
              <a:buSzPts val="2100"/>
              <a:buNone/>
              <a:defRPr sz="2100"/>
            </a:lvl7pPr>
            <a:lvl8pPr lvl="7" algn="ctr">
              <a:lnSpc>
                <a:spcPct val="115000"/>
              </a:lnSpc>
              <a:spcBef>
                <a:spcPts val="0"/>
              </a:spcBef>
              <a:spcAft>
                <a:spcPts val="0"/>
              </a:spcAft>
              <a:buSzPts val="2100"/>
              <a:buNone/>
              <a:defRPr sz="2100"/>
            </a:lvl8pPr>
            <a:lvl9pPr lvl="8" algn="ctr">
              <a:lnSpc>
                <a:spcPct val="115000"/>
              </a:lnSpc>
              <a:spcBef>
                <a:spcPts val="0"/>
              </a:spcBef>
              <a:spcAft>
                <a:spcPts val="0"/>
              </a:spcAft>
              <a:buSzPts val="2100"/>
              <a:buNone/>
              <a:defRPr sz="21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9">
    <p:spTree>
      <p:nvGrpSpPr>
        <p:cNvPr id="290" name="Shape 290"/>
        <p:cNvGrpSpPr/>
        <p:nvPr/>
      </p:nvGrpSpPr>
      <p:grpSpPr>
        <a:xfrm>
          <a:off x="0" y="0"/>
          <a:ext cx="0" cy="0"/>
          <a:chOff x="0" y="0"/>
          <a:chExt cx="0" cy="0"/>
        </a:xfrm>
      </p:grpSpPr>
      <p:sp>
        <p:nvSpPr>
          <p:cNvPr id="291" name="Google Shape;291;p35"/>
          <p:cNvSpPr txBox="1"/>
          <p:nvPr>
            <p:ph idx="1" type="body"/>
          </p:nvPr>
        </p:nvSpPr>
        <p:spPr>
          <a:xfrm>
            <a:off x="1124525" y="1241675"/>
            <a:ext cx="7605900" cy="34902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292" name="Google Shape;292;p35"/>
          <p:cNvSpPr txBox="1"/>
          <p:nvPr>
            <p:ph type="title"/>
          </p:nvPr>
        </p:nvSpPr>
        <p:spPr>
          <a:xfrm>
            <a:off x="1109725" y="252075"/>
            <a:ext cx="76059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3" name="Google Shape;29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94" name="Google Shape;294;p35"/>
          <p:cNvSpPr/>
          <p:nvPr/>
        </p:nvSpPr>
        <p:spPr>
          <a:xfrm>
            <a:off x="0" y="0"/>
            <a:ext cx="628800" cy="5143500"/>
          </a:xfrm>
          <a:prstGeom prst="rect">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295" name="Google Shape;295;p35"/>
          <p:cNvSpPr txBox="1"/>
          <p:nvPr>
            <p:ph idx="2" type="ctrTitle"/>
          </p:nvPr>
        </p:nvSpPr>
        <p:spPr>
          <a:xfrm>
            <a:off x="1124528" y="824775"/>
            <a:ext cx="7605900" cy="749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Open Sans ExtraBold"/>
              <a:buNone/>
              <a:defRPr b="0" sz="1600">
                <a:latin typeface="Open Sans ExtraBold"/>
                <a:ea typeface="Open Sans ExtraBold"/>
                <a:cs typeface="Open Sans ExtraBold"/>
                <a:sym typeface="Open Sans ExtraBold"/>
              </a:defRPr>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
  <p:cSld name="CUSTOM_20">
    <p:spTree>
      <p:nvGrpSpPr>
        <p:cNvPr id="296" name="Shape 296"/>
        <p:cNvGrpSpPr/>
        <p:nvPr/>
      </p:nvGrpSpPr>
      <p:grpSpPr>
        <a:xfrm>
          <a:off x="0" y="0"/>
          <a:ext cx="0" cy="0"/>
          <a:chOff x="0" y="0"/>
          <a:chExt cx="0" cy="0"/>
        </a:xfrm>
      </p:grpSpPr>
      <p:sp>
        <p:nvSpPr>
          <p:cNvPr id="297" name="Google Shape;297;p36"/>
          <p:cNvSpPr/>
          <p:nvPr/>
        </p:nvSpPr>
        <p:spPr>
          <a:xfrm>
            <a:off x="628800" y="0"/>
            <a:ext cx="85152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99" name="Google Shape;299;p36"/>
          <p:cNvSpPr txBox="1"/>
          <p:nvPr>
            <p:ph type="title"/>
          </p:nvPr>
        </p:nvSpPr>
        <p:spPr>
          <a:xfrm>
            <a:off x="1109725" y="252075"/>
            <a:ext cx="76059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800"/>
              <a:buNone/>
              <a:defRPr>
                <a:solidFill>
                  <a:srgbClr val="FFFFFF"/>
                </a:solidFill>
              </a:defRPr>
            </a:lvl2pPr>
            <a:lvl3pPr lvl="2" rtl="0">
              <a:spcBef>
                <a:spcPts val="0"/>
              </a:spcBef>
              <a:spcAft>
                <a:spcPts val="0"/>
              </a:spcAft>
              <a:buClr>
                <a:srgbClr val="FFFFFF"/>
              </a:buClr>
              <a:buSzPts val="2800"/>
              <a:buNone/>
              <a:defRPr>
                <a:solidFill>
                  <a:srgbClr val="FFFFFF"/>
                </a:solidFill>
              </a:defRPr>
            </a:lvl3pPr>
            <a:lvl4pPr lvl="3" rtl="0">
              <a:spcBef>
                <a:spcPts val="0"/>
              </a:spcBef>
              <a:spcAft>
                <a:spcPts val="0"/>
              </a:spcAft>
              <a:buClr>
                <a:srgbClr val="FFFFFF"/>
              </a:buClr>
              <a:buSzPts val="2800"/>
              <a:buNone/>
              <a:defRPr>
                <a:solidFill>
                  <a:srgbClr val="FFFFFF"/>
                </a:solidFill>
              </a:defRPr>
            </a:lvl4pPr>
            <a:lvl5pPr lvl="4" rtl="0">
              <a:spcBef>
                <a:spcPts val="0"/>
              </a:spcBef>
              <a:spcAft>
                <a:spcPts val="0"/>
              </a:spcAft>
              <a:buClr>
                <a:srgbClr val="FFFFFF"/>
              </a:buClr>
              <a:buSzPts val="2800"/>
              <a:buNone/>
              <a:defRPr>
                <a:solidFill>
                  <a:srgbClr val="FFFFFF"/>
                </a:solidFill>
              </a:defRPr>
            </a:lvl5pPr>
            <a:lvl6pPr lvl="5" rtl="0">
              <a:spcBef>
                <a:spcPts val="0"/>
              </a:spcBef>
              <a:spcAft>
                <a:spcPts val="0"/>
              </a:spcAft>
              <a:buClr>
                <a:srgbClr val="FFFFFF"/>
              </a:buClr>
              <a:buSzPts val="2800"/>
              <a:buNone/>
              <a:defRPr>
                <a:solidFill>
                  <a:srgbClr val="FFFFFF"/>
                </a:solidFill>
              </a:defRPr>
            </a:lvl6pPr>
            <a:lvl7pPr lvl="6" rtl="0">
              <a:spcBef>
                <a:spcPts val="0"/>
              </a:spcBef>
              <a:spcAft>
                <a:spcPts val="0"/>
              </a:spcAft>
              <a:buClr>
                <a:srgbClr val="FFFFFF"/>
              </a:buClr>
              <a:buSzPts val="2800"/>
              <a:buNone/>
              <a:defRPr>
                <a:solidFill>
                  <a:srgbClr val="FFFFFF"/>
                </a:solidFill>
              </a:defRPr>
            </a:lvl7pPr>
            <a:lvl8pPr lvl="7" rtl="0">
              <a:spcBef>
                <a:spcPts val="0"/>
              </a:spcBef>
              <a:spcAft>
                <a:spcPts val="0"/>
              </a:spcAft>
              <a:buClr>
                <a:srgbClr val="FFFFFF"/>
              </a:buClr>
              <a:buSzPts val="2800"/>
              <a:buNone/>
              <a:defRPr>
                <a:solidFill>
                  <a:srgbClr val="FFFFFF"/>
                </a:solidFill>
              </a:defRPr>
            </a:lvl8pPr>
            <a:lvl9pPr lvl="8" rtl="0">
              <a:spcBef>
                <a:spcPts val="0"/>
              </a:spcBef>
              <a:spcAft>
                <a:spcPts val="0"/>
              </a:spcAft>
              <a:buClr>
                <a:srgbClr val="FFFFFF"/>
              </a:buClr>
              <a:buSzPts val="2800"/>
              <a:buNone/>
              <a:defRPr>
                <a:solidFill>
                  <a:srgbClr val="FFFFFF"/>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p:cSld name="CUSTOM_21">
    <p:spTree>
      <p:nvGrpSpPr>
        <p:cNvPr id="300" name="Shape 300"/>
        <p:cNvGrpSpPr/>
        <p:nvPr/>
      </p:nvGrpSpPr>
      <p:grpSpPr>
        <a:xfrm>
          <a:off x="0" y="0"/>
          <a:ext cx="0" cy="0"/>
          <a:chOff x="0" y="0"/>
          <a:chExt cx="0" cy="0"/>
        </a:xfrm>
      </p:grpSpPr>
      <p:sp>
        <p:nvSpPr>
          <p:cNvPr id="301" name="Google Shape;301;p37"/>
          <p:cNvSpPr/>
          <p:nvPr>
            <p:ph idx="2" type="pic"/>
          </p:nvPr>
        </p:nvSpPr>
        <p:spPr>
          <a:xfrm>
            <a:off x="5319641" y="1064700"/>
            <a:ext cx="2883300" cy="3014100"/>
          </a:xfrm>
          <a:prstGeom prst="rect">
            <a:avLst/>
          </a:prstGeom>
          <a:noFill/>
          <a:ln>
            <a:noFill/>
          </a:ln>
        </p:spPr>
      </p:sp>
      <p:sp>
        <p:nvSpPr>
          <p:cNvPr id="302" name="Google Shape;302;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03" name="Google Shape;303;p37"/>
          <p:cNvSpPr/>
          <p:nvPr/>
        </p:nvSpPr>
        <p:spPr>
          <a:xfrm>
            <a:off x="8350450" y="1064700"/>
            <a:ext cx="793500" cy="30141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304" name="Google Shape;304;p37"/>
          <p:cNvSpPr/>
          <p:nvPr/>
        </p:nvSpPr>
        <p:spPr>
          <a:xfrm>
            <a:off x="0" y="1064700"/>
            <a:ext cx="5183700" cy="30141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84817A"/>
              </a:solidFill>
            </a:endParaRPr>
          </a:p>
        </p:txBody>
      </p:sp>
      <p:sp>
        <p:nvSpPr>
          <p:cNvPr id="305" name="Google Shape;305;p37"/>
          <p:cNvSpPr txBox="1"/>
          <p:nvPr>
            <p:ph type="title"/>
          </p:nvPr>
        </p:nvSpPr>
        <p:spPr>
          <a:xfrm>
            <a:off x="717150" y="1487261"/>
            <a:ext cx="42201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600"/>
              <a:buNone/>
              <a:defRPr sz="1600">
                <a:solidFill>
                  <a:srgbClr val="FFFFFF"/>
                </a:solidFill>
              </a:defRPr>
            </a:lvl1pPr>
            <a:lvl2pPr lvl="1">
              <a:spcBef>
                <a:spcPts val="0"/>
              </a:spcBef>
              <a:spcAft>
                <a:spcPts val="0"/>
              </a:spcAft>
              <a:buClr>
                <a:srgbClr val="FFFFFF"/>
              </a:buClr>
              <a:buSzPts val="1600"/>
              <a:buNone/>
              <a:defRPr sz="1600">
                <a:solidFill>
                  <a:srgbClr val="FFFFFF"/>
                </a:solidFill>
              </a:defRPr>
            </a:lvl2pPr>
            <a:lvl3pPr lvl="2">
              <a:spcBef>
                <a:spcPts val="0"/>
              </a:spcBef>
              <a:spcAft>
                <a:spcPts val="0"/>
              </a:spcAft>
              <a:buClr>
                <a:srgbClr val="FFFFFF"/>
              </a:buClr>
              <a:buSzPts val="1600"/>
              <a:buNone/>
              <a:defRPr sz="1600">
                <a:solidFill>
                  <a:srgbClr val="FFFFFF"/>
                </a:solidFill>
              </a:defRPr>
            </a:lvl3pPr>
            <a:lvl4pPr lvl="3">
              <a:spcBef>
                <a:spcPts val="0"/>
              </a:spcBef>
              <a:spcAft>
                <a:spcPts val="0"/>
              </a:spcAft>
              <a:buClr>
                <a:srgbClr val="FFFFFF"/>
              </a:buClr>
              <a:buSzPts val="1600"/>
              <a:buNone/>
              <a:defRPr sz="1600">
                <a:solidFill>
                  <a:srgbClr val="FFFFFF"/>
                </a:solidFill>
              </a:defRPr>
            </a:lvl4pPr>
            <a:lvl5pPr lvl="4">
              <a:spcBef>
                <a:spcPts val="0"/>
              </a:spcBef>
              <a:spcAft>
                <a:spcPts val="0"/>
              </a:spcAft>
              <a:buClr>
                <a:srgbClr val="FFFFFF"/>
              </a:buClr>
              <a:buSzPts val="1600"/>
              <a:buNone/>
              <a:defRPr sz="1600">
                <a:solidFill>
                  <a:srgbClr val="FFFFFF"/>
                </a:solidFill>
              </a:defRPr>
            </a:lvl5pPr>
            <a:lvl6pPr lvl="5">
              <a:spcBef>
                <a:spcPts val="0"/>
              </a:spcBef>
              <a:spcAft>
                <a:spcPts val="0"/>
              </a:spcAft>
              <a:buClr>
                <a:srgbClr val="FFFFFF"/>
              </a:buClr>
              <a:buSzPts val="1600"/>
              <a:buNone/>
              <a:defRPr sz="1600">
                <a:solidFill>
                  <a:srgbClr val="FFFFFF"/>
                </a:solidFill>
              </a:defRPr>
            </a:lvl6pPr>
            <a:lvl7pPr lvl="6">
              <a:spcBef>
                <a:spcPts val="0"/>
              </a:spcBef>
              <a:spcAft>
                <a:spcPts val="0"/>
              </a:spcAft>
              <a:buClr>
                <a:srgbClr val="FFFFFF"/>
              </a:buClr>
              <a:buSzPts val="1600"/>
              <a:buNone/>
              <a:defRPr sz="1600">
                <a:solidFill>
                  <a:srgbClr val="FFFFFF"/>
                </a:solidFill>
              </a:defRPr>
            </a:lvl7pPr>
            <a:lvl8pPr lvl="7">
              <a:spcBef>
                <a:spcPts val="0"/>
              </a:spcBef>
              <a:spcAft>
                <a:spcPts val="0"/>
              </a:spcAft>
              <a:buClr>
                <a:srgbClr val="FFFFFF"/>
              </a:buClr>
              <a:buSzPts val="1600"/>
              <a:buNone/>
              <a:defRPr sz="1600">
                <a:solidFill>
                  <a:srgbClr val="FFFFFF"/>
                </a:solidFill>
              </a:defRPr>
            </a:lvl8pPr>
            <a:lvl9pPr lvl="8">
              <a:spcBef>
                <a:spcPts val="0"/>
              </a:spcBef>
              <a:spcAft>
                <a:spcPts val="0"/>
              </a:spcAft>
              <a:buClr>
                <a:srgbClr val="FFFFFF"/>
              </a:buClr>
              <a:buSzPts val="1600"/>
              <a:buNone/>
              <a:defRPr sz="16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theme" Target="../theme/theme1.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39477A"/>
              </a:buClr>
              <a:buSzPts val="2600"/>
              <a:buFont typeface="Open Sans"/>
              <a:buNone/>
              <a:defRPr b="1" sz="2600">
                <a:solidFill>
                  <a:srgbClr val="39477A"/>
                </a:solidFill>
                <a:latin typeface="Open Sans"/>
                <a:ea typeface="Open Sans"/>
                <a:cs typeface="Open Sans"/>
                <a:sym typeface="Open Sans"/>
              </a:defRPr>
            </a:lvl1pPr>
            <a:lvl2pPr lvl="1">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2pPr>
            <a:lvl3pPr lvl="2">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3pPr>
            <a:lvl4pPr lvl="3">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4pPr>
            <a:lvl5pPr lvl="4">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5pPr>
            <a:lvl6pPr lvl="5">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6pPr>
            <a:lvl7pPr lvl="6">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7pPr>
            <a:lvl8pPr lvl="7">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8pPr>
            <a:lvl9pPr lvl="8">
              <a:spcBef>
                <a:spcPts val="0"/>
              </a:spcBef>
              <a:spcAft>
                <a:spcPts val="0"/>
              </a:spcAft>
              <a:buClr>
                <a:srgbClr val="39477A"/>
              </a:buClr>
              <a:buSzPts val="2800"/>
              <a:buFont typeface="Open Sans ExtraBold"/>
              <a:buNone/>
              <a:defRPr sz="2800">
                <a:solidFill>
                  <a:srgbClr val="39477A"/>
                </a:solidFill>
                <a:latin typeface="Open Sans ExtraBold"/>
                <a:ea typeface="Open Sans ExtraBold"/>
                <a:cs typeface="Open Sans ExtraBold"/>
                <a:sym typeface="Open Sans ExtraBo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rgbClr val="666666"/>
              </a:buClr>
              <a:buSzPts val="1600"/>
              <a:buFont typeface="Open Sans"/>
              <a:buChar char="●"/>
              <a:defRPr sz="1600">
                <a:solidFill>
                  <a:srgbClr val="666666"/>
                </a:solidFill>
                <a:latin typeface="Open Sans"/>
                <a:ea typeface="Open Sans"/>
                <a:cs typeface="Open Sans"/>
                <a:sym typeface="Open Sans"/>
              </a:defRPr>
            </a:lvl1pPr>
            <a:lvl2pPr indent="-304800" lvl="1" marL="9144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2pPr>
            <a:lvl3pPr indent="-304800" lvl="2" marL="13716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3pPr>
            <a:lvl4pPr indent="-304800" lvl="3" marL="18288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4pPr>
            <a:lvl5pPr indent="-304800" lvl="4" marL="22860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5pPr>
            <a:lvl6pPr indent="-304800" lvl="5" marL="27432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6pPr>
            <a:lvl7pPr indent="-304800" lvl="6" marL="32004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7pPr>
            <a:lvl8pPr indent="-304800" lvl="7" marL="36576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8pPr>
            <a:lvl9pPr indent="-304800" lvl="8" marL="4114800">
              <a:lnSpc>
                <a:spcPct val="115000"/>
              </a:lnSpc>
              <a:spcBef>
                <a:spcPts val="0"/>
              </a:spcBef>
              <a:spcAft>
                <a:spcPts val="0"/>
              </a:spcAft>
              <a:buClr>
                <a:srgbClr val="666666"/>
              </a:buClr>
              <a:buSzPts val="1200"/>
              <a:buFont typeface="Open Sans"/>
              <a:buChar char="■"/>
              <a:defRPr sz="1200">
                <a:solidFill>
                  <a:srgbClr val="666666"/>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b="1" sz="1000">
                <a:solidFill>
                  <a:srgbClr val="39477A"/>
                </a:solidFill>
                <a:latin typeface="Open Sans"/>
                <a:ea typeface="Open Sans"/>
                <a:cs typeface="Open Sans"/>
                <a:sym typeface="Open Sans"/>
              </a:defRPr>
            </a:lvl1pPr>
            <a:lvl2pPr lvl="1" algn="r">
              <a:buNone/>
              <a:defRPr b="1" sz="1000">
                <a:solidFill>
                  <a:srgbClr val="39477A"/>
                </a:solidFill>
                <a:latin typeface="Open Sans"/>
                <a:ea typeface="Open Sans"/>
                <a:cs typeface="Open Sans"/>
                <a:sym typeface="Open Sans"/>
              </a:defRPr>
            </a:lvl2pPr>
            <a:lvl3pPr lvl="2" algn="r">
              <a:buNone/>
              <a:defRPr b="1" sz="1000">
                <a:solidFill>
                  <a:srgbClr val="39477A"/>
                </a:solidFill>
                <a:latin typeface="Open Sans"/>
                <a:ea typeface="Open Sans"/>
                <a:cs typeface="Open Sans"/>
                <a:sym typeface="Open Sans"/>
              </a:defRPr>
            </a:lvl3pPr>
            <a:lvl4pPr lvl="3" algn="r">
              <a:buNone/>
              <a:defRPr b="1" sz="1000">
                <a:solidFill>
                  <a:srgbClr val="39477A"/>
                </a:solidFill>
                <a:latin typeface="Open Sans"/>
                <a:ea typeface="Open Sans"/>
                <a:cs typeface="Open Sans"/>
                <a:sym typeface="Open Sans"/>
              </a:defRPr>
            </a:lvl4pPr>
            <a:lvl5pPr lvl="4" algn="r">
              <a:buNone/>
              <a:defRPr b="1" sz="1000">
                <a:solidFill>
                  <a:srgbClr val="39477A"/>
                </a:solidFill>
                <a:latin typeface="Open Sans"/>
                <a:ea typeface="Open Sans"/>
                <a:cs typeface="Open Sans"/>
                <a:sym typeface="Open Sans"/>
              </a:defRPr>
            </a:lvl5pPr>
            <a:lvl6pPr lvl="5" algn="r">
              <a:buNone/>
              <a:defRPr b="1" sz="1000">
                <a:solidFill>
                  <a:srgbClr val="39477A"/>
                </a:solidFill>
                <a:latin typeface="Open Sans"/>
                <a:ea typeface="Open Sans"/>
                <a:cs typeface="Open Sans"/>
                <a:sym typeface="Open Sans"/>
              </a:defRPr>
            </a:lvl6pPr>
            <a:lvl7pPr lvl="6" algn="r">
              <a:buNone/>
              <a:defRPr b="1" sz="1000">
                <a:solidFill>
                  <a:srgbClr val="39477A"/>
                </a:solidFill>
                <a:latin typeface="Open Sans"/>
                <a:ea typeface="Open Sans"/>
                <a:cs typeface="Open Sans"/>
                <a:sym typeface="Open Sans"/>
              </a:defRPr>
            </a:lvl7pPr>
            <a:lvl8pPr lvl="7" algn="r">
              <a:buNone/>
              <a:defRPr b="1" sz="1000">
                <a:solidFill>
                  <a:srgbClr val="39477A"/>
                </a:solidFill>
                <a:latin typeface="Open Sans"/>
                <a:ea typeface="Open Sans"/>
                <a:cs typeface="Open Sans"/>
                <a:sym typeface="Open Sans"/>
              </a:defRPr>
            </a:lvl8pPr>
            <a:lvl9pPr lvl="8" algn="r">
              <a:buNone/>
              <a:defRPr b="1" sz="1000">
                <a:solidFill>
                  <a:srgbClr val="39477A"/>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mc:AlternateContent>
    <mc:Choice Requires="p14">
      <p:transition p14:dur="400">
        <p:fade/>
      </p:transition>
    </mc:Choice>
    <mc:Fallback>
      <p:transition>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70">
          <p15:clr>
            <a:srgbClr val="EA4335"/>
          </p15:clr>
        </p15:guide>
        <p15:guide id="2" orient="horz" pos="259">
          <p15:clr>
            <a:srgbClr val="EA4335"/>
          </p15:clr>
        </p15:guide>
        <p15:guide id="3" orient="horz" pos="2981">
          <p15:clr>
            <a:srgbClr val="EA4335"/>
          </p15:clr>
        </p15:guide>
        <p15:guide id="4" pos="5490">
          <p15:clr>
            <a:srgbClr val="EA4335"/>
          </p15:clr>
        </p15:guide>
        <p15:guide id="5" pos="770">
          <p15:clr>
            <a:srgbClr val="EA4335"/>
          </p15:clr>
        </p15:guide>
        <p15:guide id="6" pos="3206">
          <p15:clr>
            <a:srgbClr val="EA4335"/>
          </p15:clr>
        </p15:guide>
        <p15:guide id="7" pos="1904">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 Id="rId3" Type="http://schemas.openxmlformats.org/officeDocument/2006/relationships/hyperlink" Target="http://www.youtube.com/watch?v=Cx5aNwnZYDc" TargetMode="Externa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7.xml"/><Relationship Id="rId3" Type="http://schemas.openxmlformats.org/officeDocument/2006/relationships/image" Target="../media/image36.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 Id="rId3" Type="http://schemas.openxmlformats.org/officeDocument/2006/relationships/hyperlink" Target="https://slidescorner.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0.xml"/><Relationship Id="rId3" Type="http://schemas.openxmlformats.org/officeDocument/2006/relationships/hyperlink" Target="https://fonts.google.com/specimen/Open+Sans" TargetMode="External"/></Relationships>
</file>

<file path=ppt/slides/_rels/slide31.xml.rels><?xml version="1.0" encoding="UTF-8" standalone="yes"?><Relationships xmlns="http://schemas.openxmlformats.org/package/2006/relationships"><Relationship Id="rId20" Type="http://schemas.openxmlformats.org/officeDocument/2006/relationships/image" Target="../media/image39.png"/><Relationship Id="rId22" Type="http://schemas.openxmlformats.org/officeDocument/2006/relationships/image" Target="../media/image41.png"/><Relationship Id="rId21" Type="http://schemas.openxmlformats.org/officeDocument/2006/relationships/image" Target="../media/image9.png"/><Relationship Id="rId24" Type="http://schemas.openxmlformats.org/officeDocument/2006/relationships/image" Target="../media/image48.png"/><Relationship Id="rId23" Type="http://schemas.openxmlformats.org/officeDocument/2006/relationships/image" Target="../media/image46.png"/><Relationship Id="rId1" Type="http://schemas.openxmlformats.org/officeDocument/2006/relationships/slideLayout" Target="../slideLayouts/slideLayout35.xml"/><Relationship Id="rId2" Type="http://schemas.openxmlformats.org/officeDocument/2006/relationships/notesSlide" Target="../notesSlides/notesSlide31.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29.png"/><Relationship Id="rId26" Type="http://schemas.openxmlformats.org/officeDocument/2006/relationships/image" Target="../media/image42.png"/><Relationship Id="rId25" Type="http://schemas.openxmlformats.org/officeDocument/2006/relationships/image" Target="../media/image43.png"/><Relationship Id="rId28" Type="http://schemas.openxmlformats.org/officeDocument/2006/relationships/image" Target="../media/image49.png"/><Relationship Id="rId27" Type="http://schemas.openxmlformats.org/officeDocument/2006/relationships/image" Target="../media/image40.png"/><Relationship Id="rId5" Type="http://schemas.openxmlformats.org/officeDocument/2006/relationships/image" Target="../media/image20.png"/><Relationship Id="rId6" Type="http://schemas.openxmlformats.org/officeDocument/2006/relationships/image" Target="../media/image24.png"/><Relationship Id="rId29" Type="http://schemas.openxmlformats.org/officeDocument/2006/relationships/image" Target="../media/image47.png"/><Relationship Id="rId7" Type="http://schemas.openxmlformats.org/officeDocument/2006/relationships/image" Target="../media/image28.png"/><Relationship Id="rId8" Type="http://schemas.openxmlformats.org/officeDocument/2006/relationships/image" Target="../media/image4.png"/><Relationship Id="rId11" Type="http://schemas.openxmlformats.org/officeDocument/2006/relationships/image" Target="../media/image8.png"/><Relationship Id="rId10" Type="http://schemas.openxmlformats.org/officeDocument/2006/relationships/image" Target="../media/image5.png"/><Relationship Id="rId13" Type="http://schemas.openxmlformats.org/officeDocument/2006/relationships/image" Target="../media/image7.png"/><Relationship Id="rId12" Type="http://schemas.openxmlformats.org/officeDocument/2006/relationships/image" Target="../media/image6.png"/><Relationship Id="rId15" Type="http://schemas.openxmlformats.org/officeDocument/2006/relationships/image" Target="../media/image37.png"/><Relationship Id="rId14" Type="http://schemas.openxmlformats.org/officeDocument/2006/relationships/image" Target="../media/image33.png"/><Relationship Id="rId17" Type="http://schemas.openxmlformats.org/officeDocument/2006/relationships/image" Target="../media/image38.png"/><Relationship Id="rId16" Type="http://schemas.openxmlformats.org/officeDocument/2006/relationships/image" Target="../media/image35.png"/><Relationship Id="rId19" Type="http://schemas.openxmlformats.org/officeDocument/2006/relationships/image" Target="../media/image2.png"/><Relationship Id="rId18"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 Id="rId3" Type="http://schemas.openxmlformats.org/officeDocument/2006/relationships/image" Target="../media/image45.png"/><Relationship Id="rId4" Type="http://schemas.openxmlformats.org/officeDocument/2006/relationships/hyperlink" Target="mailto:mail@mail.com" TargetMode="External"/><Relationship Id="rId9" Type="http://schemas.openxmlformats.org/officeDocument/2006/relationships/image" Target="../media/image38.png"/><Relationship Id="rId5" Type="http://schemas.openxmlformats.org/officeDocument/2006/relationships/hyperlink" Target="http://www.slidescorner.com" TargetMode="External"/><Relationship Id="rId6" Type="http://schemas.openxmlformats.org/officeDocument/2006/relationships/image" Target="../media/image33.png"/><Relationship Id="rId7" Type="http://schemas.openxmlformats.org/officeDocument/2006/relationships/image" Target="../media/image37.png"/><Relationship Id="rId8"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4.png"/><Relationship Id="rId4" Type="http://schemas.openxmlformats.org/officeDocument/2006/relationships/hyperlink" Target="http://www.slidescorne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8"/>
          <p:cNvSpPr txBox="1"/>
          <p:nvPr>
            <p:ph type="ctrTitle"/>
          </p:nvPr>
        </p:nvSpPr>
        <p:spPr>
          <a:xfrm>
            <a:off x="1430150" y="969800"/>
            <a:ext cx="62838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HELLO! I AM YOUR PRESENTATION TITLE</a:t>
            </a:r>
            <a:endParaRPr/>
          </a:p>
        </p:txBody>
      </p:sp>
      <p:sp>
        <p:nvSpPr>
          <p:cNvPr id="311" name="Google Shape;311;p38"/>
          <p:cNvSpPr txBox="1"/>
          <p:nvPr>
            <p:ph idx="1" type="subTitle"/>
          </p:nvPr>
        </p:nvSpPr>
        <p:spPr>
          <a:xfrm>
            <a:off x="1430150" y="3175325"/>
            <a:ext cx="62838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MADE BY SLIDESCORNER.COM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9"/>
          <p:cNvSpPr txBox="1"/>
          <p:nvPr>
            <p:ph idx="4" type="title"/>
          </p:nvPr>
        </p:nvSpPr>
        <p:spPr>
          <a:xfrm>
            <a:off x="3470450" y="418607"/>
            <a:ext cx="5245200" cy="100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WELCOME MESSAGE</a:t>
            </a:r>
            <a:endParaRPr/>
          </a:p>
        </p:txBody>
      </p:sp>
      <p:pic>
        <p:nvPicPr>
          <p:cNvPr id="317" name="Google Shape;317;p39"/>
          <p:cNvPicPr preferRelativeResize="0"/>
          <p:nvPr/>
        </p:nvPicPr>
        <p:blipFill rotWithShape="1">
          <a:blip r:embed="rId3">
            <a:alphaModFix/>
          </a:blip>
          <a:srcRect b="1672" l="27055" r="21360" t="6458"/>
          <a:stretch/>
        </p:blipFill>
        <p:spPr>
          <a:xfrm>
            <a:off x="428250" y="411750"/>
            <a:ext cx="2594475" cy="3082250"/>
          </a:xfrm>
          <a:prstGeom prst="rect">
            <a:avLst/>
          </a:prstGeom>
          <a:noFill/>
          <a:ln>
            <a:noFill/>
          </a:ln>
        </p:spPr>
      </p:pic>
      <p:sp>
        <p:nvSpPr>
          <p:cNvPr id="318" name="Google Shape;318;p39"/>
          <p:cNvSpPr txBox="1"/>
          <p:nvPr/>
        </p:nvSpPr>
        <p:spPr>
          <a:xfrm>
            <a:off x="531488" y="3847025"/>
            <a:ext cx="2388000" cy="4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850">
                <a:solidFill>
                  <a:srgbClr val="FFFFFF"/>
                </a:solidFill>
                <a:latin typeface="Open Sans"/>
                <a:ea typeface="Open Sans"/>
                <a:cs typeface="Open Sans"/>
                <a:sym typeface="Open Sans"/>
              </a:rPr>
              <a:t>John Doe</a:t>
            </a:r>
            <a:endParaRPr b="1" sz="2200">
              <a:solidFill>
                <a:srgbClr val="FFFFFF"/>
              </a:solidFill>
              <a:latin typeface="Open Sans"/>
              <a:ea typeface="Open Sans"/>
              <a:cs typeface="Open Sans"/>
              <a:sym typeface="Open Sans"/>
            </a:endParaRPr>
          </a:p>
        </p:txBody>
      </p:sp>
      <p:sp>
        <p:nvSpPr>
          <p:cNvPr id="319" name="Google Shape;319;p39"/>
          <p:cNvSpPr txBox="1"/>
          <p:nvPr/>
        </p:nvSpPr>
        <p:spPr>
          <a:xfrm>
            <a:off x="631988" y="4176203"/>
            <a:ext cx="2187000" cy="4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450">
                <a:solidFill>
                  <a:srgbClr val="FFFFFF"/>
                </a:solidFill>
                <a:latin typeface="Open Sans"/>
                <a:ea typeface="Open Sans"/>
                <a:cs typeface="Open Sans"/>
                <a:sym typeface="Open Sans"/>
              </a:rPr>
              <a:t>Chairman &amp; CEO</a:t>
            </a:r>
            <a:endParaRPr sz="1800">
              <a:solidFill>
                <a:srgbClr val="FFFFFF"/>
              </a:solidFill>
              <a:latin typeface="Open Sans"/>
              <a:ea typeface="Open Sans"/>
              <a:cs typeface="Open Sans"/>
              <a:sym typeface="Open Sans"/>
            </a:endParaRPr>
          </a:p>
        </p:txBody>
      </p:sp>
      <p:sp>
        <p:nvSpPr>
          <p:cNvPr id="320" name="Google Shape;320;p39"/>
          <p:cNvSpPr txBox="1"/>
          <p:nvPr/>
        </p:nvSpPr>
        <p:spPr>
          <a:xfrm>
            <a:off x="3470447" y="1732719"/>
            <a:ext cx="2388000" cy="281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a:t>
            </a:r>
            <a:r>
              <a:rPr lang="es" sz="1200">
                <a:solidFill>
                  <a:srgbClr val="666666"/>
                </a:solidFill>
                <a:latin typeface="Open Sans"/>
                <a:ea typeface="Open Sans"/>
                <a:cs typeface="Open Sans"/>
                <a:sym typeface="Open Sans"/>
              </a:rPr>
              <a:t>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321" name="Google Shape;321;p39"/>
          <p:cNvSpPr txBox="1"/>
          <p:nvPr/>
        </p:nvSpPr>
        <p:spPr>
          <a:xfrm>
            <a:off x="6137447" y="1732719"/>
            <a:ext cx="2388000" cy="281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Lorem ipsum dolor</a:t>
            </a:r>
            <a:r>
              <a:rPr lang="es" sz="1200">
                <a:solidFill>
                  <a:srgbClr val="666666"/>
                </a:solidFill>
                <a:latin typeface="Open Sans"/>
                <a:ea typeface="Open Sans"/>
                <a:cs typeface="Open Sans"/>
                <a:sym typeface="Open Sans"/>
              </a:rPr>
              <a:t> </a:t>
            </a:r>
            <a:r>
              <a:rPr lang="es" sz="1200">
                <a:solidFill>
                  <a:srgbClr val="666666"/>
                </a:solidFill>
                <a:latin typeface="Open Sans"/>
                <a:ea typeface="Open Sans"/>
                <a:cs typeface="Open Sans"/>
                <a:sym typeface="Open Sans"/>
              </a:rPr>
              <a:t>sit amet, consectetur adipiscing elit. Etiam dictum interdum porta. </a:t>
            </a:r>
            <a:endParaRPr sz="1200">
              <a:solidFill>
                <a:srgbClr val="666666"/>
              </a:solidFill>
              <a:latin typeface="Open Sans"/>
              <a:ea typeface="Open Sans"/>
              <a:cs typeface="Open Sans"/>
              <a:sym typeface="Open Sans"/>
            </a:endParaRPr>
          </a:p>
        </p:txBody>
      </p:sp>
      <p:sp>
        <p:nvSpPr>
          <p:cNvPr id="322" name="Google Shape;322;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0"/>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328" name="Google Shape;328;p40"/>
          <p:cNvPicPr preferRelativeResize="0"/>
          <p:nvPr/>
        </p:nvPicPr>
        <p:blipFill rotWithShape="1">
          <a:blip r:embed="rId3">
            <a:alphaModFix/>
          </a:blip>
          <a:srcRect b="28001" l="3848" r="4087" t="10670"/>
          <a:stretch/>
        </p:blipFill>
        <p:spPr>
          <a:xfrm>
            <a:off x="1222775" y="1247925"/>
            <a:ext cx="1368000" cy="1368000"/>
          </a:xfrm>
          <a:prstGeom prst="ellipse">
            <a:avLst/>
          </a:prstGeom>
          <a:noFill/>
          <a:ln>
            <a:noFill/>
          </a:ln>
        </p:spPr>
      </p:pic>
      <p:pic>
        <p:nvPicPr>
          <p:cNvPr id="329" name="Google Shape;329;p40"/>
          <p:cNvPicPr preferRelativeResize="0"/>
          <p:nvPr/>
        </p:nvPicPr>
        <p:blipFill rotWithShape="1">
          <a:blip r:embed="rId3">
            <a:alphaModFix/>
          </a:blip>
          <a:srcRect b="28001" l="3848" r="4087" t="10670"/>
          <a:stretch/>
        </p:blipFill>
        <p:spPr>
          <a:xfrm>
            <a:off x="5089925" y="1247925"/>
            <a:ext cx="1368000" cy="1368000"/>
          </a:xfrm>
          <a:prstGeom prst="ellipse">
            <a:avLst/>
          </a:prstGeom>
          <a:noFill/>
          <a:ln>
            <a:noFill/>
          </a:ln>
        </p:spPr>
      </p:pic>
      <p:pic>
        <p:nvPicPr>
          <p:cNvPr id="330" name="Google Shape;330;p40"/>
          <p:cNvPicPr preferRelativeResize="0"/>
          <p:nvPr/>
        </p:nvPicPr>
        <p:blipFill rotWithShape="1">
          <a:blip r:embed="rId3">
            <a:alphaModFix/>
          </a:blip>
          <a:srcRect b="28001" l="3848" r="4087" t="10670"/>
          <a:stretch/>
        </p:blipFill>
        <p:spPr>
          <a:xfrm>
            <a:off x="1222775" y="3065908"/>
            <a:ext cx="1368000" cy="1368000"/>
          </a:xfrm>
          <a:prstGeom prst="ellipse">
            <a:avLst/>
          </a:prstGeom>
          <a:noFill/>
          <a:ln>
            <a:noFill/>
          </a:ln>
        </p:spPr>
      </p:pic>
      <p:pic>
        <p:nvPicPr>
          <p:cNvPr id="331" name="Google Shape;331;p40"/>
          <p:cNvPicPr preferRelativeResize="0"/>
          <p:nvPr/>
        </p:nvPicPr>
        <p:blipFill rotWithShape="1">
          <a:blip r:embed="rId3">
            <a:alphaModFix/>
          </a:blip>
          <a:srcRect b="28001" l="3848" r="4087" t="10670"/>
          <a:stretch/>
        </p:blipFill>
        <p:spPr>
          <a:xfrm>
            <a:off x="5089925" y="3065908"/>
            <a:ext cx="1368000" cy="1368000"/>
          </a:xfrm>
          <a:prstGeom prst="ellipse">
            <a:avLst/>
          </a:prstGeom>
          <a:noFill/>
          <a:ln>
            <a:noFill/>
          </a:ln>
        </p:spPr>
      </p:pic>
      <p:sp>
        <p:nvSpPr>
          <p:cNvPr id="332" name="Google Shape;332;p40"/>
          <p:cNvSpPr txBox="1"/>
          <p:nvPr>
            <p:ph type="title"/>
          </p:nvPr>
        </p:nvSpPr>
        <p:spPr>
          <a:xfrm>
            <a:off x="2775099" y="13400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s">
                <a:latin typeface="Open Sans ExtraBold"/>
                <a:ea typeface="Open Sans ExtraBold"/>
                <a:cs typeface="Open Sans ExtraBold"/>
                <a:sym typeface="Open Sans ExtraBold"/>
              </a:rPr>
              <a:t>JOHN DOE</a:t>
            </a:r>
            <a:endParaRPr/>
          </a:p>
        </p:txBody>
      </p:sp>
      <p:sp>
        <p:nvSpPr>
          <p:cNvPr id="333" name="Google Shape;333;p40"/>
          <p:cNvSpPr txBox="1"/>
          <p:nvPr>
            <p:ph idx="1" type="subTitle"/>
          </p:nvPr>
        </p:nvSpPr>
        <p:spPr>
          <a:xfrm>
            <a:off x="2775099" y="15569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JOB POSITION</a:t>
            </a:r>
            <a:endParaRPr/>
          </a:p>
        </p:txBody>
      </p:sp>
      <p:sp>
        <p:nvSpPr>
          <p:cNvPr id="334" name="Google Shape;334;p40"/>
          <p:cNvSpPr txBox="1"/>
          <p:nvPr>
            <p:ph idx="3" type="title"/>
          </p:nvPr>
        </p:nvSpPr>
        <p:spPr>
          <a:xfrm>
            <a:off x="1124376" y="243325"/>
            <a:ext cx="759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Team members</a:t>
            </a:r>
            <a:endParaRPr/>
          </a:p>
        </p:txBody>
      </p:sp>
      <p:sp>
        <p:nvSpPr>
          <p:cNvPr id="335" name="Google Shape;335;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36" name="Google Shape;336;p40"/>
          <p:cNvSpPr txBox="1"/>
          <p:nvPr>
            <p:ph idx="5" type="body"/>
          </p:nvPr>
        </p:nvSpPr>
        <p:spPr>
          <a:xfrm>
            <a:off x="2775100" y="18197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 </a:t>
            </a:r>
            <a:endParaRPr/>
          </a:p>
        </p:txBody>
      </p:sp>
      <p:sp>
        <p:nvSpPr>
          <p:cNvPr id="337" name="Google Shape;337;p40"/>
          <p:cNvSpPr txBox="1"/>
          <p:nvPr>
            <p:ph type="title"/>
          </p:nvPr>
        </p:nvSpPr>
        <p:spPr>
          <a:xfrm>
            <a:off x="2775099" y="31688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latin typeface="Open Sans ExtraBold"/>
                <a:ea typeface="Open Sans ExtraBold"/>
                <a:cs typeface="Open Sans ExtraBold"/>
                <a:sym typeface="Open Sans ExtraBold"/>
              </a:rPr>
              <a:t>JOHN DOE</a:t>
            </a:r>
            <a:endParaRPr/>
          </a:p>
        </p:txBody>
      </p:sp>
      <p:sp>
        <p:nvSpPr>
          <p:cNvPr id="338" name="Google Shape;338;p40"/>
          <p:cNvSpPr txBox="1"/>
          <p:nvPr>
            <p:ph idx="1" type="subTitle"/>
          </p:nvPr>
        </p:nvSpPr>
        <p:spPr>
          <a:xfrm>
            <a:off x="2775099" y="33857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JOB POSITION</a:t>
            </a:r>
            <a:endParaRPr/>
          </a:p>
        </p:txBody>
      </p:sp>
      <p:sp>
        <p:nvSpPr>
          <p:cNvPr id="339" name="Google Shape;339;p40"/>
          <p:cNvSpPr txBox="1"/>
          <p:nvPr>
            <p:ph idx="5" type="body"/>
          </p:nvPr>
        </p:nvSpPr>
        <p:spPr>
          <a:xfrm>
            <a:off x="2775100" y="36485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 </a:t>
            </a:r>
            <a:endParaRPr/>
          </a:p>
        </p:txBody>
      </p:sp>
      <p:sp>
        <p:nvSpPr>
          <p:cNvPr id="340" name="Google Shape;340;p40"/>
          <p:cNvSpPr txBox="1"/>
          <p:nvPr>
            <p:ph type="title"/>
          </p:nvPr>
        </p:nvSpPr>
        <p:spPr>
          <a:xfrm>
            <a:off x="6666707" y="13400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latin typeface="Open Sans ExtraBold"/>
                <a:ea typeface="Open Sans ExtraBold"/>
                <a:cs typeface="Open Sans ExtraBold"/>
                <a:sym typeface="Open Sans ExtraBold"/>
              </a:rPr>
              <a:t>JOHN DOE</a:t>
            </a:r>
            <a:endParaRPr/>
          </a:p>
        </p:txBody>
      </p:sp>
      <p:sp>
        <p:nvSpPr>
          <p:cNvPr id="341" name="Google Shape;341;p40"/>
          <p:cNvSpPr txBox="1"/>
          <p:nvPr>
            <p:ph idx="1" type="subTitle"/>
          </p:nvPr>
        </p:nvSpPr>
        <p:spPr>
          <a:xfrm>
            <a:off x="6666707" y="15569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JOB POSITION</a:t>
            </a:r>
            <a:endParaRPr/>
          </a:p>
        </p:txBody>
      </p:sp>
      <p:sp>
        <p:nvSpPr>
          <p:cNvPr id="342" name="Google Shape;342;p40"/>
          <p:cNvSpPr txBox="1"/>
          <p:nvPr>
            <p:ph idx="5" type="body"/>
          </p:nvPr>
        </p:nvSpPr>
        <p:spPr>
          <a:xfrm>
            <a:off x="6666709" y="18197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 </a:t>
            </a:r>
            <a:endParaRPr/>
          </a:p>
        </p:txBody>
      </p:sp>
      <p:sp>
        <p:nvSpPr>
          <p:cNvPr id="343" name="Google Shape;343;p40"/>
          <p:cNvSpPr txBox="1"/>
          <p:nvPr>
            <p:ph type="title"/>
          </p:nvPr>
        </p:nvSpPr>
        <p:spPr>
          <a:xfrm>
            <a:off x="6666707" y="31688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latin typeface="Open Sans ExtraBold"/>
                <a:ea typeface="Open Sans ExtraBold"/>
                <a:cs typeface="Open Sans ExtraBold"/>
                <a:sym typeface="Open Sans ExtraBold"/>
              </a:rPr>
              <a:t>JOHN DOE</a:t>
            </a:r>
            <a:endParaRPr/>
          </a:p>
        </p:txBody>
      </p:sp>
      <p:sp>
        <p:nvSpPr>
          <p:cNvPr id="344" name="Google Shape;344;p40"/>
          <p:cNvSpPr txBox="1"/>
          <p:nvPr>
            <p:ph idx="1" type="subTitle"/>
          </p:nvPr>
        </p:nvSpPr>
        <p:spPr>
          <a:xfrm>
            <a:off x="6666707" y="33857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JOB POSITION</a:t>
            </a:r>
            <a:endParaRPr/>
          </a:p>
        </p:txBody>
      </p:sp>
      <p:sp>
        <p:nvSpPr>
          <p:cNvPr id="345" name="Google Shape;345;p40"/>
          <p:cNvSpPr txBox="1"/>
          <p:nvPr>
            <p:ph idx="5" type="body"/>
          </p:nvPr>
        </p:nvSpPr>
        <p:spPr>
          <a:xfrm>
            <a:off x="6666709" y="36485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1"/>
          <p:cNvSpPr txBox="1"/>
          <p:nvPr/>
        </p:nvSpPr>
        <p:spPr>
          <a:xfrm>
            <a:off x="428300" y="2569225"/>
            <a:ext cx="8287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Transition Headline</a:t>
            </a:r>
            <a:endParaRPr sz="3900">
              <a:solidFill>
                <a:srgbClr val="FFFFFF"/>
              </a:solidFill>
              <a:latin typeface="Open Sans ExtraBold"/>
              <a:ea typeface="Open Sans ExtraBold"/>
              <a:cs typeface="Open Sans ExtraBold"/>
              <a:sym typeface="Open Sans ExtraBold"/>
            </a:endParaRPr>
          </a:p>
        </p:txBody>
      </p:sp>
      <p:sp>
        <p:nvSpPr>
          <p:cNvPr id="351" name="Google Shape;351;p41"/>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
        <p:nvSpPr>
          <p:cNvPr id="352" name="Google Shape;352;p41"/>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39477A"/>
                </a:solidFill>
              </a:rPr>
              <a:t>1</a:t>
            </a:r>
            <a:endParaRPr>
              <a:solidFill>
                <a:srgbClr val="39477A"/>
              </a:solidFill>
            </a:endParaRPr>
          </a:p>
        </p:txBody>
      </p:sp>
      <p:sp>
        <p:nvSpPr>
          <p:cNvPr id="353" name="Google Shape;353;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59" name="Google Shape;359;p42"/>
          <p:cNvSpPr txBox="1"/>
          <p:nvPr/>
        </p:nvSpPr>
        <p:spPr>
          <a:xfrm>
            <a:off x="3438750" y="2614500"/>
            <a:ext cx="5277000" cy="15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a:t>
            </a:r>
            <a:endParaRPr sz="12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200">
                <a:solidFill>
                  <a:srgbClr val="666666"/>
                </a:solidFill>
                <a:latin typeface="Open Sans"/>
                <a:ea typeface="Open Sans"/>
                <a:cs typeface="Open Sans"/>
                <a:sym typeface="Open Sans"/>
              </a:rPr>
              <a:t>Nulla ac efficitur nibh. 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360" name="Google Shape;360;p42"/>
          <p:cNvSpPr txBox="1"/>
          <p:nvPr/>
        </p:nvSpPr>
        <p:spPr>
          <a:xfrm>
            <a:off x="3438750" y="2164350"/>
            <a:ext cx="5277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39477A"/>
                </a:solidFill>
                <a:latin typeface="Open Sans ExtraBold"/>
                <a:ea typeface="Open Sans ExtraBold"/>
                <a:cs typeface="Open Sans ExtraBold"/>
                <a:sym typeface="Open Sans ExtraBold"/>
              </a:rPr>
              <a:t>Lorem ipsum</a:t>
            </a:r>
            <a:endParaRPr sz="1700">
              <a:solidFill>
                <a:srgbClr val="39477A"/>
              </a:solidFill>
              <a:latin typeface="Open Sans ExtraBold"/>
              <a:ea typeface="Open Sans ExtraBold"/>
              <a:cs typeface="Open Sans ExtraBold"/>
              <a:sym typeface="Open Sans ExtraBold"/>
            </a:endParaRPr>
          </a:p>
        </p:txBody>
      </p:sp>
      <p:sp>
        <p:nvSpPr>
          <p:cNvPr id="361" name="Google Shape;361;p42"/>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Very simple slide</a:t>
            </a:r>
            <a:endParaRPr b="1" sz="2800">
              <a:solidFill>
                <a:srgbClr val="FFFFFF"/>
              </a:solidFill>
              <a:latin typeface="Open Sans"/>
              <a:ea typeface="Open Sans"/>
              <a:cs typeface="Open Sans"/>
              <a:sym typeface="Open Sans"/>
            </a:endParaRPr>
          </a:p>
        </p:txBody>
      </p:sp>
      <p:pic>
        <p:nvPicPr>
          <p:cNvPr id="362" name="Google Shape;362;p42"/>
          <p:cNvPicPr preferRelativeResize="0"/>
          <p:nvPr/>
        </p:nvPicPr>
        <p:blipFill rotWithShape="1">
          <a:blip r:embed="rId3">
            <a:alphaModFix/>
          </a:blip>
          <a:srcRect b="0" l="5544" r="0" t="0"/>
          <a:stretch/>
        </p:blipFill>
        <p:spPr>
          <a:xfrm>
            <a:off x="428250" y="2181225"/>
            <a:ext cx="2705999" cy="1911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3"/>
          <p:cNvSpPr txBox="1"/>
          <p:nvPr/>
        </p:nvSpPr>
        <p:spPr>
          <a:xfrm>
            <a:off x="3438750" y="861900"/>
            <a:ext cx="5277000" cy="15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368" name="Google Shape;368;p43"/>
          <p:cNvSpPr txBox="1"/>
          <p:nvPr/>
        </p:nvSpPr>
        <p:spPr>
          <a:xfrm>
            <a:off x="3438750" y="411750"/>
            <a:ext cx="5277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39477A"/>
                </a:solidFill>
                <a:latin typeface="Open Sans ExtraBold"/>
                <a:ea typeface="Open Sans ExtraBold"/>
                <a:cs typeface="Open Sans ExtraBold"/>
                <a:sym typeface="Open Sans ExtraBold"/>
              </a:rPr>
              <a:t>Lorem ipsum</a:t>
            </a:r>
            <a:endParaRPr sz="1700">
              <a:solidFill>
                <a:srgbClr val="39477A"/>
              </a:solidFill>
              <a:latin typeface="Open Sans ExtraBold"/>
              <a:ea typeface="Open Sans ExtraBold"/>
              <a:cs typeface="Open Sans ExtraBold"/>
              <a:sym typeface="Open Sans ExtraBold"/>
            </a:endParaRPr>
          </a:p>
        </p:txBody>
      </p:sp>
      <p:sp>
        <p:nvSpPr>
          <p:cNvPr id="369" name="Google Shape;369;p43"/>
          <p:cNvSpPr txBox="1"/>
          <p:nvPr/>
        </p:nvSpPr>
        <p:spPr>
          <a:xfrm>
            <a:off x="166800" y="2254925"/>
            <a:ext cx="2689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FFFFFF"/>
                </a:solidFill>
                <a:latin typeface="Open Sans ExtraBold"/>
                <a:ea typeface="Open Sans ExtraBold"/>
                <a:cs typeface="Open Sans ExtraBold"/>
                <a:sym typeface="Open Sans ExtraBold"/>
              </a:rPr>
              <a:t>Slide title</a:t>
            </a:r>
            <a:endParaRPr sz="2600">
              <a:solidFill>
                <a:srgbClr val="FFFFFF"/>
              </a:solidFill>
              <a:latin typeface="Open Sans ExtraBold"/>
              <a:ea typeface="Open Sans ExtraBold"/>
              <a:cs typeface="Open Sans ExtraBold"/>
              <a:sym typeface="Open Sans ExtraBold"/>
            </a:endParaRPr>
          </a:p>
        </p:txBody>
      </p:sp>
      <p:sp>
        <p:nvSpPr>
          <p:cNvPr id="370" name="Google Shape;370;p43"/>
          <p:cNvSpPr txBox="1"/>
          <p:nvPr/>
        </p:nvSpPr>
        <p:spPr>
          <a:xfrm>
            <a:off x="166650" y="2985350"/>
            <a:ext cx="2689500" cy="104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FFFFFF"/>
                </a:solidFill>
                <a:latin typeface="Open Sans SemiBold"/>
                <a:ea typeface="Open Sans SemiBold"/>
                <a:cs typeface="Open Sans SemiBold"/>
                <a:sym typeface="Open Sans SemiBold"/>
              </a:rPr>
              <a:t>Lorem ipsum dolor sit amet, consectetur adipiscing elit. </a:t>
            </a:r>
            <a:endParaRPr>
              <a:solidFill>
                <a:srgbClr val="FFFFFF"/>
              </a:solidFill>
              <a:latin typeface="Open Sans SemiBold"/>
              <a:ea typeface="Open Sans SemiBold"/>
              <a:cs typeface="Open Sans SemiBold"/>
              <a:sym typeface="Open Sans SemiBold"/>
            </a:endParaRPr>
          </a:p>
        </p:txBody>
      </p:sp>
      <p:sp>
        <p:nvSpPr>
          <p:cNvPr id="371" name="Google Shape;371;p43"/>
          <p:cNvSpPr/>
          <p:nvPr/>
        </p:nvSpPr>
        <p:spPr>
          <a:xfrm>
            <a:off x="1091250" y="1135422"/>
            <a:ext cx="840300" cy="840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200">
                <a:solidFill>
                  <a:srgbClr val="39477A"/>
                </a:solidFill>
                <a:latin typeface="Open Sans ExtraBold"/>
                <a:ea typeface="Open Sans ExtraBold"/>
                <a:cs typeface="Open Sans ExtraBold"/>
                <a:sym typeface="Open Sans ExtraBold"/>
              </a:rPr>
              <a:t>1</a:t>
            </a:r>
            <a:endParaRPr sz="3200">
              <a:solidFill>
                <a:srgbClr val="39477A"/>
              </a:solidFill>
              <a:latin typeface="Open Sans ExtraBold"/>
              <a:ea typeface="Open Sans ExtraBold"/>
              <a:cs typeface="Open Sans ExtraBold"/>
              <a:sym typeface="Open Sans ExtraBold"/>
            </a:endParaRPr>
          </a:p>
        </p:txBody>
      </p:sp>
      <p:pic>
        <p:nvPicPr>
          <p:cNvPr id="372" name="Google Shape;372;p43"/>
          <p:cNvPicPr preferRelativeResize="0"/>
          <p:nvPr/>
        </p:nvPicPr>
        <p:blipFill rotWithShape="1">
          <a:blip r:embed="rId3">
            <a:alphaModFix/>
          </a:blip>
          <a:srcRect b="16860" l="701" r="484" t="21513"/>
          <a:stretch/>
        </p:blipFill>
        <p:spPr>
          <a:xfrm>
            <a:off x="3022800" y="2363100"/>
            <a:ext cx="5692950" cy="2368649"/>
          </a:xfrm>
          <a:prstGeom prst="rect">
            <a:avLst/>
          </a:prstGeom>
          <a:noFill/>
          <a:ln>
            <a:noFill/>
          </a:ln>
        </p:spPr>
      </p:pic>
      <p:sp>
        <p:nvSpPr>
          <p:cNvPr id="373" name="Google Shape;373;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44"/>
          <p:cNvPicPr preferRelativeResize="0"/>
          <p:nvPr/>
        </p:nvPicPr>
        <p:blipFill rotWithShape="1">
          <a:blip r:embed="rId3">
            <a:alphaModFix/>
          </a:blip>
          <a:srcRect b="19100" l="0" r="0" t="15308"/>
          <a:stretch/>
        </p:blipFill>
        <p:spPr>
          <a:xfrm>
            <a:off x="417075" y="404425"/>
            <a:ext cx="5296926" cy="2290799"/>
          </a:xfrm>
          <a:prstGeom prst="rect">
            <a:avLst/>
          </a:prstGeom>
          <a:noFill/>
          <a:ln>
            <a:noFill/>
          </a:ln>
        </p:spPr>
      </p:pic>
      <p:pic>
        <p:nvPicPr>
          <p:cNvPr id="379" name="Google Shape;379;p44"/>
          <p:cNvPicPr preferRelativeResize="0"/>
          <p:nvPr/>
        </p:nvPicPr>
        <p:blipFill rotWithShape="1">
          <a:blip r:embed="rId3">
            <a:alphaModFix/>
          </a:blip>
          <a:srcRect b="19100" l="0" r="0" t="15308"/>
          <a:stretch/>
        </p:blipFill>
        <p:spPr>
          <a:xfrm>
            <a:off x="434323" y="411750"/>
            <a:ext cx="5277000" cy="2283474"/>
          </a:xfrm>
          <a:prstGeom prst="rect">
            <a:avLst/>
          </a:prstGeom>
          <a:noFill/>
          <a:ln>
            <a:noFill/>
          </a:ln>
        </p:spPr>
      </p:pic>
      <p:sp>
        <p:nvSpPr>
          <p:cNvPr id="380" name="Google Shape;380;p44"/>
          <p:cNvSpPr txBox="1"/>
          <p:nvPr>
            <p:ph idx="3" type="title"/>
          </p:nvPr>
        </p:nvSpPr>
        <p:spPr>
          <a:xfrm>
            <a:off x="320036" y="2951819"/>
            <a:ext cx="5277000" cy="7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381" name="Google Shape;381;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82" name="Google Shape;382;p44"/>
          <p:cNvSpPr txBox="1"/>
          <p:nvPr/>
        </p:nvSpPr>
        <p:spPr>
          <a:xfrm>
            <a:off x="6118150" y="1706750"/>
            <a:ext cx="2187000" cy="99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50">
                <a:solidFill>
                  <a:srgbClr val="FFFFFF"/>
                </a:solidFill>
                <a:latin typeface="Open Sans"/>
                <a:ea typeface="Open Sans"/>
                <a:cs typeface="Open Sans"/>
                <a:sym typeface="Open Sans"/>
              </a:rPr>
              <a:t>Lorem ipsum dolor sit amet</a:t>
            </a:r>
            <a:endParaRPr b="1" sz="2500">
              <a:solidFill>
                <a:srgbClr val="FFFFFF"/>
              </a:solidFill>
              <a:latin typeface="Open Sans"/>
              <a:ea typeface="Open Sans"/>
              <a:cs typeface="Open Sans"/>
              <a:sym typeface="Open Sans"/>
            </a:endParaRPr>
          </a:p>
        </p:txBody>
      </p:sp>
      <p:sp>
        <p:nvSpPr>
          <p:cNvPr id="383" name="Google Shape;383;p44"/>
          <p:cNvSpPr txBox="1"/>
          <p:nvPr/>
        </p:nvSpPr>
        <p:spPr>
          <a:xfrm>
            <a:off x="6118150" y="2735450"/>
            <a:ext cx="2187000" cy="119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50">
                <a:solidFill>
                  <a:srgbClr val="FFFFFF"/>
                </a:solidFill>
                <a:latin typeface="Open Sans SemiBold"/>
                <a:ea typeface="Open Sans SemiBold"/>
                <a:cs typeface="Open Sans SemiBold"/>
                <a:sym typeface="Open Sans SemiBold"/>
              </a:rPr>
              <a:t>Nulla ac efficitur nibh. Morbi bibendum felis eget dui auctor pulvinar.</a:t>
            </a:r>
            <a:endParaRPr sz="1600">
              <a:solidFill>
                <a:srgbClr val="FFFFFF"/>
              </a:solidFill>
              <a:latin typeface="Open Sans SemiBold"/>
              <a:ea typeface="Open Sans SemiBold"/>
              <a:cs typeface="Open Sans SemiBold"/>
              <a:sym typeface="Open Sans SemiBold"/>
            </a:endParaRPr>
          </a:p>
        </p:txBody>
      </p:sp>
      <p:sp>
        <p:nvSpPr>
          <p:cNvPr id="384" name="Google Shape;384;p44"/>
          <p:cNvSpPr txBox="1"/>
          <p:nvPr/>
        </p:nvSpPr>
        <p:spPr>
          <a:xfrm>
            <a:off x="316650" y="3473275"/>
            <a:ext cx="2397900" cy="125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Aliquam rutrum ut urna sed pharetra. Vestibulum euismod enim et tellus convallis, id faucibus purus tempor. Nulla ac efficitur nibh.</a:t>
            </a:r>
            <a:endParaRPr sz="1200">
              <a:solidFill>
                <a:srgbClr val="666666"/>
              </a:solidFill>
              <a:latin typeface="Open Sans"/>
              <a:ea typeface="Open Sans"/>
              <a:cs typeface="Open Sans"/>
              <a:sym typeface="Open Sans"/>
            </a:endParaRPr>
          </a:p>
        </p:txBody>
      </p:sp>
      <p:pic>
        <p:nvPicPr>
          <p:cNvPr id="385" name="Google Shape;385;p44"/>
          <p:cNvPicPr preferRelativeResize="0"/>
          <p:nvPr/>
        </p:nvPicPr>
        <p:blipFill>
          <a:blip r:embed="rId4">
            <a:alphaModFix/>
          </a:blip>
          <a:stretch>
            <a:fillRect/>
          </a:stretch>
        </p:blipFill>
        <p:spPr>
          <a:xfrm>
            <a:off x="6941650" y="867050"/>
            <a:ext cx="540000" cy="540000"/>
          </a:xfrm>
          <a:prstGeom prst="rect">
            <a:avLst/>
          </a:prstGeom>
          <a:noFill/>
          <a:ln>
            <a:noFill/>
          </a:ln>
        </p:spPr>
      </p:pic>
      <p:sp>
        <p:nvSpPr>
          <p:cNvPr id="386" name="Google Shape;386;p44"/>
          <p:cNvSpPr txBox="1"/>
          <p:nvPr/>
        </p:nvSpPr>
        <p:spPr>
          <a:xfrm>
            <a:off x="2907450" y="3473275"/>
            <a:ext cx="2397900" cy="125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Aliquam rutrum ut urna sed pharetra. Vestibulum euismod enim et tellus convallis, id faucibus purus tempor. Nulla ac efficitur nibh.</a:t>
            </a:r>
            <a:endParaRPr sz="1200">
              <a:solidFill>
                <a:srgbClr val="666666"/>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392" name="Google Shape;392;p45"/>
          <p:cNvSpPr txBox="1"/>
          <p:nvPr/>
        </p:nvSpPr>
        <p:spPr>
          <a:xfrm>
            <a:off x="1554300" y="2569225"/>
            <a:ext cx="60354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Transition Headline</a:t>
            </a:r>
            <a:endParaRPr sz="3900">
              <a:solidFill>
                <a:srgbClr val="FFFFFF"/>
              </a:solidFill>
              <a:latin typeface="Open Sans ExtraBold"/>
              <a:ea typeface="Open Sans ExtraBold"/>
              <a:cs typeface="Open Sans ExtraBold"/>
              <a:sym typeface="Open Sans ExtraBold"/>
            </a:endParaRPr>
          </a:p>
        </p:txBody>
      </p:sp>
      <p:sp>
        <p:nvSpPr>
          <p:cNvPr id="393" name="Google Shape;393;p45"/>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
        <p:nvSpPr>
          <p:cNvPr id="394" name="Google Shape;394;p45"/>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00" name="Google Shape;400;p46"/>
          <p:cNvSpPr txBox="1"/>
          <p:nvPr/>
        </p:nvSpPr>
        <p:spPr>
          <a:xfrm>
            <a:off x="1152525" y="194250"/>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39477A"/>
                </a:solidFill>
                <a:latin typeface="Open Sans"/>
                <a:ea typeface="Open Sans"/>
                <a:cs typeface="Open Sans"/>
                <a:sym typeface="Open Sans"/>
              </a:rPr>
              <a:t>Business Modal Analysis</a:t>
            </a:r>
            <a:endParaRPr b="1" sz="2300">
              <a:solidFill>
                <a:srgbClr val="39477A"/>
              </a:solidFill>
              <a:latin typeface="Open Sans"/>
              <a:ea typeface="Open Sans"/>
              <a:cs typeface="Open Sans"/>
              <a:sym typeface="Open Sans"/>
            </a:endParaRPr>
          </a:p>
        </p:txBody>
      </p:sp>
      <p:sp>
        <p:nvSpPr>
          <p:cNvPr id="401" name="Google Shape;401;p46"/>
          <p:cNvSpPr txBox="1"/>
          <p:nvPr>
            <p:ph type="title"/>
          </p:nvPr>
        </p:nvSpPr>
        <p:spPr>
          <a:xfrm>
            <a:off x="1913414" y="1187600"/>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rPr lang="es"/>
              <a:t>LOREM IPSUM DOLOR SIT AMET</a:t>
            </a:r>
            <a:endParaRPr/>
          </a:p>
        </p:txBody>
      </p:sp>
      <p:sp>
        <p:nvSpPr>
          <p:cNvPr id="402" name="Google Shape;402;p46"/>
          <p:cNvSpPr txBox="1"/>
          <p:nvPr>
            <p:ph idx="1" type="body"/>
          </p:nvPr>
        </p:nvSpPr>
        <p:spPr>
          <a:xfrm>
            <a:off x="1913414" y="1503725"/>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s">
                <a:solidFill>
                  <a:srgbClr val="666666"/>
                </a:solidFill>
              </a:rPr>
              <a:t>Lorem ipsum dolor sit amet, consectetur adipiscing elit, sed do eiusmod tempor</a:t>
            </a:r>
            <a:endParaRPr/>
          </a:p>
        </p:txBody>
      </p:sp>
      <p:sp>
        <p:nvSpPr>
          <p:cNvPr id="403" name="Google Shape;403;p46"/>
          <p:cNvSpPr txBox="1"/>
          <p:nvPr>
            <p:ph type="title"/>
          </p:nvPr>
        </p:nvSpPr>
        <p:spPr>
          <a:xfrm>
            <a:off x="1913414" y="2434323"/>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04" name="Google Shape;404;p46"/>
          <p:cNvSpPr txBox="1"/>
          <p:nvPr>
            <p:ph idx="1" type="body"/>
          </p:nvPr>
        </p:nvSpPr>
        <p:spPr>
          <a:xfrm>
            <a:off x="1913414" y="2750448"/>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05" name="Google Shape;405;p46"/>
          <p:cNvSpPr txBox="1"/>
          <p:nvPr>
            <p:ph type="title"/>
          </p:nvPr>
        </p:nvSpPr>
        <p:spPr>
          <a:xfrm>
            <a:off x="1913414" y="3696791"/>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06" name="Google Shape;406;p46"/>
          <p:cNvSpPr txBox="1"/>
          <p:nvPr>
            <p:ph idx="1" type="body"/>
          </p:nvPr>
        </p:nvSpPr>
        <p:spPr>
          <a:xfrm>
            <a:off x="1913414" y="4012916"/>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07" name="Google Shape;407;p46"/>
          <p:cNvSpPr txBox="1"/>
          <p:nvPr>
            <p:ph type="title"/>
          </p:nvPr>
        </p:nvSpPr>
        <p:spPr>
          <a:xfrm>
            <a:off x="5794205" y="1187600"/>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08" name="Google Shape;408;p46"/>
          <p:cNvSpPr txBox="1"/>
          <p:nvPr>
            <p:ph idx="1" type="body"/>
          </p:nvPr>
        </p:nvSpPr>
        <p:spPr>
          <a:xfrm>
            <a:off x="5794205" y="1503725"/>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09" name="Google Shape;409;p46"/>
          <p:cNvSpPr txBox="1"/>
          <p:nvPr>
            <p:ph type="title"/>
          </p:nvPr>
        </p:nvSpPr>
        <p:spPr>
          <a:xfrm>
            <a:off x="5794205" y="2434323"/>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10" name="Google Shape;410;p46"/>
          <p:cNvSpPr txBox="1"/>
          <p:nvPr>
            <p:ph idx="1" type="body"/>
          </p:nvPr>
        </p:nvSpPr>
        <p:spPr>
          <a:xfrm>
            <a:off x="5794205" y="2750448"/>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11" name="Google Shape;411;p46"/>
          <p:cNvSpPr txBox="1"/>
          <p:nvPr>
            <p:ph type="title"/>
          </p:nvPr>
        </p:nvSpPr>
        <p:spPr>
          <a:xfrm>
            <a:off x="5794205" y="3696791"/>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12" name="Google Shape;412;p46"/>
          <p:cNvSpPr txBox="1"/>
          <p:nvPr>
            <p:ph idx="1" type="body"/>
          </p:nvPr>
        </p:nvSpPr>
        <p:spPr>
          <a:xfrm>
            <a:off x="5794205" y="4012916"/>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7"/>
          <p:cNvSpPr txBox="1"/>
          <p:nvPr/>
        </p:nvSpPr>
        <p:spPr>
          <a:xfrm>
            <a:off x="3514950" y="3598225"/>
            <a:ext cx="5200800" cy="120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FFFFFF"/>
                </a:solidFill>
                <a:latin typeface="Open Sans"/>
                <a:ea typeface="Open Sans"/>
                <a:cs typeface="Open Sans"/>
                <a:sym typeface="Open Sans"/>
              </a:rPr>
              <a:t>Lorem ipsum dolor sit amet, consectetur adipiscing elit. Etiam dictum interdum porta. Aliquam rutrum ut urna sed pharetra. </a:t>
            </a:r>
            <a:r>
              <a:rPr lang="es" sz="1200">
                <a:solidFill>
                  <a:srgbClr val="FFFFFF"/>
                </a:solidFill>
                <a:latin typeface="Open Sans"/>
                <a:ea typeface="Open Sans"/>
                <a:cs typeface="Open Sans"/>
                <a:sym typeface="Open Sans"/>
              </a:rPr>
              <a:t>Vestibulum euismod enim et tellus convallis, id faucibus purus tempor. Nulla ac efficitur nibh. </a:t>
            </a:r>
            <a:endParaRPr sz="1200">
              <a:solidFill>
                <a:srgbClr val="FFFFFF"/>
              </a:solidFill>
              <a:latin typeface="Open Sans"/>
              <a:ea typeface="Open Sans"/>
              <a:cs typeface="Open Sans"/>
              <a:sym typeface="Open Sans"/>
            </a:endParaRPr>
          </a:p>
        </p:txBody>
      </p:sp>
      <p:sp>
        <p:nvSpPr>
          <p:cNvPr id="418" name="Google Shape;418;p47"/>
          <p:cNvSpPr txBox="1"/>
          <p:nvPr/>
        </p:nvSpPr>
        <p:spPr>
          <a:xfrm>
            <a:off x="3514950" y="3071875"/>
            <a:ext cx="52008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FFFFFF"/>
                </a:solidFill>
                <a:latin typeface="Open Sans ExtraBold"/>
                <a:ea typeface="Open Sans ExtraBold"/>
                <a:cs typeface="Open Sans ExtraBold"/>
                <a:sym typeface="Open Sans ExtraBold"/>
              </a:rPr>
              <a:t>Lorem ipsum</a:t>
            </a:r>
            <a:endParaRPr sz="1700">
              <a:solidFill>
                <a:srgbClr val="FFFFFF"/>
              </a:solidFill>
              <a:latin typeface="Open Sans ExtraBold"/>
              <a:ea typeface="Open Sans ExtraBold"/>
              <a:cs typeface="Open Sans ExtraBold"/>
              <a:sym typeface="Open Sans ExtraBold"/>
            </a:endParaRPr>
          </a:p>
        </p:txBody>
      </p:sp>
      <p:sp>
        <p:nvSpPr>
          <p:cNvPr id="419" name="Google Shape;419;p47"/>
          <p:cNvSpPr txBox="1"/>
          <p:nvPr/>
        </p:nvSpPr>
        <p:spPr>
          <a:xfrm>
            <a:off x="166800" y="2254925"/>
            <a:ext cx="2689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39477A"/>
                </a:solidFill>
                <a:latin typeface="Open Sans ExtraBold"/>
                <a:ea typeface="Open Sans ExtraBold"/>
                <a:cs typeface="Open Sans ExtraBold"/>
                <a:sym typeface="Open Sans ExtraBold"/>
              </a:rPr>
              <a:t>Slide title</a:t>
            </a:r>
            <a:endParaRPr sz="2600">
              <a:solidFill>
                <a:srgbClr val="39477A"/>
              </a:solidFill>
              <a:latin typeface="Open Sans ExtraBold"/>
              <a:ea typeface="Open Sans ExtraBold"/>
              <a:cs typeface="Open Sans ExtraBold"/>
              <a:sym typeface="Open Sans ExtraBold"/>
            </a:endParaRPr>
          </a:p>
        </p:txBody>
      </p:sp>
      <p:pic>
        <p:nvPicPr>
          <p:cNvPr id="420" name="Google Shape;420;p47"/>
          <p:cNvPicPr preferRelativeResize="0"/>
          <p:nvPr/>
        </p:nvPicPr>
        <p:blipFill rotWithShape="1">
          <a:blip r:embed="rId3">
            <a:alphaModFix/>
          </a:blip>
          <a:srcRect b="16860" l="701" r="484" t="21513"/>
          <a:stretch/>
        </p:blipFill>
        <p:spPr>
          <a:xfrm>
            <a:off x="3022800" y="411750"/>
            <a:ext cx="5692950" cy="2368649"/>
          </a:xfrm>
          <a:prstGeom prst="rect">
            <a:avLst/>
          </a:prstGeom>
          <a:noFill/>
          <a:ln>
            <a:noFill/>
          </a:ln>
        </p:spPr>
      </p:pic>
      <p:sp>
        <p:nvSpPr>
          <p:cNvPr id="421" name="Google Shape;421;p47"/>
          <p:cNvSpPr txBox="1"/>
          <p:nvPr/>
        </p:nvSpPr>
        <p:spPr>
          <a:xfrm>
            <a:off x="166650" y="2985350"/>
            <a:ext cx="2689500" cy="104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39477A"/>
                </a:solidFill>
                <a:latin typeface="Open Sans SemiBold"/>
                <a:ea typeface="Open Sans SemiBold"/>
                <a:cs typeface="Open Sans SemiBold"/>
                <a:sym typeface="Open Sans SemiBold"/>
              </a:rPr>
              <a:t>Lorem ipsum dolor sit amet, consectetur adipiscing elit. </a:t>
            </a:r>
            <a:endParaRPr>
              <a:solidFill>
                <a:srgbClr val="39477A"/>
              </a:solidFill>
              <a:latin typeface="Open Sans SemiBold"/>
              <a:ea typeface="Open Sans SemiBold"/>
              <a:cs typeface="Open Sans SemiBold"/>
              <a:sym typeface="Open Sans SemiBold"/>
            </a:endParaRPr>
          </a:p>
        </p:txBody>
      </p:sp>
      <p:sp>
        <p:nvSpPr>
          <p:cNvPr id="422" name="Google Shape;422;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423" name="Google Shape;423;p47"/>
          <p:cNvSpPr txBox="1"/>
          <p:nvPr>
            <p:ph idx="3" type="ctrTitle"/>
          </p:nvPr>
        </p:nvSpPr>
        <p:spPr>
          <a:xfrm>
            <a:off x="166650" y="1220925"/>
            <a:ext cx="2689500" cy="75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29" name="Google Shape;429;p48"/>
          <p:cNvSpPr txBox="1"/>
          <p:nvPr/>
        </p:nvSpPr>
        <p:spPr>
          <a:xfrm>
            <a:off x="1554300" y="2569225"/>
            <a:ext cx="60354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A</a:t>
            </a:r>
            <a:r>
              <a:rPr lang="es" sz="3900">
                <a:solidFill>
                  <a:srgbClr val="FFFFFF"/>
                </a:solidFill>
                <a:latin typeface="Open Sans ExtraBold"/>
                <a:ea typeface="Open Sans ExtraBold"/>
                <a:cs typeface="Open Sans ExtraBold"/>
                <a:sym typeface="Open Sans ExtraBold"/>
              </a:rPr>
              <a:t> BIG CONCEPT</a:t>
            </a:r>
            <a:endParaRPr sz="3900">
              <a:solidFill>
                <a:srgbClr val="FFFFFF"/>
              </a:solidFill>
              <a:latin typeface="Open Sans ExtraBold"/>
              <a:ea typeface="Open Sans ExtraBold"/>
              <a:cs typeface="Open Sans ExtraBold"/>
              <a:sym typeface="Open Sans ExtraBold"/>
            </a:endParaRPr>
          </a:p>
        </p:txBody>
      </p:sp>
      <p:sp>
        <p:nvSpPr>
          <p:cNvPr id="430" name="Google Shape;430;p48"/>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36" name="Google Shape;436;p49"/>
          <p:cNvSpPr/>
          <p:nvPr/>
        </p:nvSpPr>
        <p:spPr>
          <a:xfrm>
            <a:off x="428250" y="415500"/>
            <a:ext cx="2513700" cy="4728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437" name="Google Shape;437;p49"/>
          <p:cNvSpPr/>
          <p:nvPr/>
        </p:nvSpPr>
        <p:spPr>
          <a:xfrm>
            <a:off x="3073625" y="0"/>
            <a:ext cx="2513700" cy="47280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pic>
        <p:nvPicPr>
          <p:cNvPr id="438" name="Google Shape;438;p49"/>
          <p:cNvPicPr preferRelativeResize="0"/>
          <p:nvPr/>
        </p:nvPicPr>
        <p:blipFill rotWithShape="1">
          <a:blip r:embed="rId3">
            <a:alphaModFix/>
          </a:blip>
          <a:srcRect b="0" l="31842" r="19853" t="0"/>
          <a:stretch/>
        </p:blipFill>
        <p:spPr>
          <a:xfrm>
            <a:off x="5587325" y="415500"/>
            <a:ext cx="3128426" cy="4320000"/>
          </a:xfrm>
          <a:prstGeom prst="rect">
            <a:avLst/>
          </a:prstGeom>
          <a:noFill/>
          <a:ln>
            <a:noFill/>
          </a:ln>
        </p:spPr>
      </p:pic>
      <p:sp>
        <p:nvSpPr>
          <p:cNvPr id="439" name="Google Shape;439;p49"/>
          <p:cNvSpPr/>
          <p:nvPr/>
        </p:nvSpPr>
        <p:spPr>
          <a:xfrm>
            <a:off x="1237950" y="730400"/>
            <a:ext cx="894300" cy="8943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49"/>
          <p:cNvSpPr txBox="1"/>
          <p:nvPr/>
        </p:nvSpPr>
        <p:spPr>
          <a:xfrm>
            <a:off x="568300" y="1774750"/>
            <a:ext cx="2222400" cy="6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39477A"/>
                </a:solidFill>
                <a:latin typeface="Open Sans ExtraBold"/>
                <a:ea typeface="Open Sans ExtraBold"/>
                <a:cs typeface="Open Sans ExtraBold"/>
                <a:sym typeface="Open Sans ExtraBold"/>
              </a:rPr>
              <a:t>LOREM</a:t>
            </a:r>
            <a:endParaRPr sz="2400">
              <a:solidFill>
                <a:srgbClr val="39477A"/>
              </a:solidFill>
              <a:latin typeface="Open Sans ExtraBold"/>
              <a:ea typeface="Open Sans ExtraBold"/>
              <a:cs typeface="Open Sans ExtraBold"/>
              <a:sym typeface="Open Sans ExtraBold"/>
            </a:endParaRPr>
          </a:p>
        </p:txBody>
      </p:sp>
      <p:sp>
        <p:nvSpPr>
          <p:cNvPr id="441" name="Google Shape;441;p49"/>
          <p:cNvSpPr/>
          <p:nvPr/>
        </p:nvSpPr>
        <p:spPr>
          <a:xfrm>
            <a:off x="3888925" y="411750"/>
            <a:ext cx="894300" cy="894300"/>
          </a:xfrm>
          <a:prstGeom prst="ellipse">
            <a:avLst/>
          </a:prstGeom>
          <a:solidFill>
            <a:srgbClr val="8481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49"/>
          <p:cNvSpPr txBox="1"/>
          <p:nvPr/>
        </p:nvSpPr>
        <p:spPr>
          <a:xfrm>
            <a:off x="3219275" y="1456100"/>
            <a:ext cx="2222400" cy="6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FFFFFF"/>
                </a:solidFill>
                <a:latin typeface="Open Sans ExtraBold"/>
                <a:ea typeface="Open Sans ExtraBold"/>
                <a:cs typeface="Open Sans ExtraBold"/>
                <a:sym typeface="Open Sans ExtraBold"/>
              </a:rPr>
              <a:t>IPSUM</a:t>
            </a:r>
            <a:endParaRPr sz="2400">
              <a:solidFill>
                <a:srgbClr val="FFFFFF"/>
              </a:solidFill>
              <a:latin typeface="Open Sans ExtraBold"/>
              <a:ea typeface="Open Sans ExtraBold"/>
              <a:cs typeface="Open Sans ExtraBold"/>
              <a:sym typeface="Open Sans ExtraBold"/>
            </a:endParaRPr>
          </a:p>
        </p:txBody>
      </p:sp>
      <p:sp>
        <p:nvSpPr>
          <p:cNvPr id="443" name="Google Shape;443;p49"/>
          <p:cNvSpPr txBox="1"/>
          <p:nvPr/>
        </p:nvSpPr>
        <p:spPr>
          <a:xfrm>
            <a:off x="3236975" y="2246975"/>
            <a:ext cx="2187000" cy="233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Nulla ac efficitur nibh. Morbi bibendum felis eget dui auctor pulvinar. </a:t>
            </a:r>
            <a:endParaRPr sz="1150">
              <a:solidFill>
                <a:srgbClr val="FFFFFF"/>
              </a:solidFill>
              <a:latin typeface="Open Sans Medium"/>
              <a:ea typeface="Open Sans Medium"/>
              <a:cs typeface="Open Sans Medium"/>
              <a:sym typeface="Open Sans Medium"/>
            </a:endParaRPr>
          </a:p>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Donec molestie, tellus quis rhoncus cursus, est odio consectetur dolor, sed gravida sem arcu quis ex. Nunc id dui dui.</a:t>
            </a:r>
            <a:endParaRPr sz="1500">
              <a:solidFill>
                <a:srgbClr val="FFFFFF"/>
              </a:solidFill>
              <a:latin typeface="Open Sans Medium"/>
              <a:ea typeface="Open Sans Medium"/>
              <a:cs typeface="Open Sans Medium"/>
              <a:sym typeface="Open Sans Medium"/>
            </a:endParaRPr>
          </a:p>
        </p:txBody>
      </p:sp>
      <p:pic>
        <p:nvPicPr>
          <p:cNvPr id="444" name="Google Shape;444;p49"/>
          <p:cNvPicPr preferRelativeResize="0"/>
          <p:nvPr/>
        </p:nvPicPr>
        <p:blipFill>
          <a:blip r:embed="rId4">
            <a:alphaModFix/>
          </a:blip>
          <a:stretch>
            <a:fillRect/>
          </a:stretch>
        </p:blipFill>
        <p:spPr>
          <a:xfrm>
            <a:off x="4165975" y="694400"/>
            <a:ext cx="329000" cy="329000"/>
          </a:xfrm>
          <a:prstGeom prst="rect">
            <a:avLst/>
          </a:prstGeom>
          <a:noFill/>
          <a:ln>
            <a:noFill/>
          </a:ln>
        </p:spPr>
      </p:pic>
      <p:pic>
        <p:nvPicPr>
          <p:cNvPr id="445" name="Google Shape;445;p49"/>
          <p:cNvPicPr preferRelativeResize="0"/>
          <p:nvPr/>
        </p:nvPicPr>
        <p:blipFill>
          <a:blip r:embed="rId5">
            <a:alphaModFix/>
          </a:blip>
          <a:stretch>
            <a:fillRect/>
          </a:stretch>
        </p:blipFill>
        <p:spPr>
          <a:xfrm>
            <a:off x="1482250" y="974695"/>
            <a:ext cx="405700" cy="405700"/>
          </a:xfrm>
          <a:prstGeom prst="rect">
            <a:avLst/>
          </a:prstGeom>
          <a:noFill/>
          <a:ln>
            <a:noFill/>
          </a:ln>
        </p:spPr>
      </p:pic>
      <p:sp>
        <p:nvSpPr>
          <p:cNvPr id="446" name="Google Shape;446;p49"/>
          <p:cNvSpPr txBox="1"/>
          <p:nvPr/>
        </p:nvSpPr>
        <p:spPr>
          <a:xfrm>
            <a:off x="586000" y="2564470"/>
            <a:ext cx="2187000" cy="233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1150">
                <a:solidFill>
                  <a:srgbClr val="39477A"/>
                </a:solidFill>
                <a:latin typeface="Open Sans Medium"/>
                <a:ea typeface="Open Sans Medium"/>
                <a:cs typeface="Open Sans Medium"/>
                <a:sym typeface="Open Sans Medium"/>
              </a:rPr>
              <a:t>Nulla ac efficitur nibh. Morbi bibendum felis eget dui auctor pulvinar. </a:t>
            </a:r>
            <a:endParaRPr sz="1150">
              <a:solidFill>
                <a:srgbClr val="39477A"/>
              </a:solidFill>
              <a:latin typeface="Open Sans Medium"/>
              <a:ea typeface="Open Sans Medium"/>
              <a:cs typeface="Open Sans Medium"/>
              <a:sym typeface="Open Sans Medium"/>
            </a:endParaRPr>
          </a:p>
          <a:p>
            <a:pPr indent="0" lvl="0" marL="0" rtl="0" algn="ctr">
              <a:lnSpc>
                <a:spcPct val="115000"/>
              </a:lnSpc>
              <a:spcBef>
                <a:spcPts val="1000"/>
              </a:spcBef>
              <a:spcAft>
                <a:spcPts val="0"/>
              </a:spcAft>
              <a:buNone/>
            </a:pPr>
            <a:r>
              <a:rPr lang="es" sz="1150">
                <a:solidFill>
                  <a:srgbClr val="39477A"/>
                </a:solidFill>
                <a:latin typeface="Open Sans Medium"/>
                <a:ea typeface="Open Sans Medium"/>
                <a:cs typeface="Open Sans Medium"/>
                <a:sym typeface="Open Sans Medium"/>
              </a:rPr>
              <a:t>Donec molestie, tellus quis rhoncus cursus, est odio consectetur dolor, sed gravida sem arcu quis ex. Nunc id dui dui.</a:t>
            </a:r>
            <a:endParaRPr sz="1500">
              <a:solidFill>
                <a:srgbClr val="39477A"/>
              </a:solidFill>
              <a:latin typeface="Open Sans Medium"/>
              <a:ea typeface="Open Sans Medium"/>
              <a:cs typeface="Open Sans Medium"/>
              <a:sym typeface="Open Sans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0"/>
          <p:cNvSpPr txBox="1"/>
          <p:nvPr/>
        </p:nvSpPr>
        <p:spPr>
          <a:xfrm>
            <a:off x="454500" y="411750"/>
            <a:ext cx="2833200" cy="1939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These can be your main goals</a:t>
            </a:r>
            <a:endParaRPr b="1" sz="2800">
              <a:solidFill>
                <a:srgbClr val="FFFFFF"/>
              </a:solidFill>
              <a:latin typeface="Open Sans"/>
              <a:ea typeface="Open Sans"/>
              <a:cs typeface="Open Sans"/>
              <a:sym typeface="Open Sans"/>
            </a:endParaRPr>
          </a:p>
        </p:txBody>
      </p:sp>
      <p:pic>
        <p:nvPicPr>
          <p:cNvPr id="452" name="Google Shape;452;p50"/>
          <p:cNvPicPr preferRelativeResize="0"/>
          <p:nvPr/>
        </p:nvPicPr>
        <p:blipFill>
          <a:blip r:embed="rId3">
            <a:alphaModFix/>
          </a:blip>
          <a:stretch>
            <a:fillRect/>
          </a:stretch>
        </p:blipFill>
        <p:spPr>
          <a:xfrm>
            <a:off x="0" y="2647375"/>
            <a:ext cx="3742201" cy="2496115"/>
          </a:xfrm>
          <a:prstGeom prst="rect">
            <a:avLst/>
          </a:prstGeom>
          <a:noFill/>
          <a:ln>
            <a:noFill/>
          </a:ln>
        </p:spPr>
      </p:pic>
      <p:sp>
        <p:nvSpPr>
          <p:cNvPr id="453" name="Google Shape;453;p50"/>
          <p:cNvSpPr txBox="1"/>
          <p:nvPr/>
        </p:nvSpPr>
        <p:spPr>
          <a:xfrm>
            <a:off x="5278100" y="502350"/>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454" name="Google Shape;454;p50"/>
          <p:cNvSpPr txBox="1"/>
          <p:nvPr/>
        </p:nvSpPr>
        <p:spPr>
          <a:xfrm>
            <a:off x="5278100" y="1859400"/>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455" name="Google Shape;455;p50"/>
          <p:cNvSpPr txBox="1"/>
          <p:nvPr/>
        </p:nvSpPr>
        <p:spPr>
          <a:xfrm>
            <a:off x="5278175" y="3216425"/>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456" name="Google Shape;456;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1"/>
          <p:cNvSpPr/>
          <p:nvPr/>
        </p:nvSpPr>
        <p:spPr>
          <a:xfrm>
            <a:off x="6085800" y="0"/>
            <a:ext cx="3060000" cy="5143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462" name="Google Shape;462;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463" name="Google Shape;463;p51"/>
          <p:cNvSpPr/>
          <p:nvPr/>
        </p:nvSpPr>
        <p:spPr>
          <a:xfrm>
            <a:off x="428250" y="411750"/>
            <a:ext cx="56577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1"/>
          <p:cNvSpPr/>
          <p:nvPr/>
        </p:nvSpPr>
        <p:spPr>
          <a:xfrm>
            <a:off x="428250" y="1900150"/>
            <a:ext cx="5657700" cy="1371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1"/>
          <p:cNvSpPr txBox="1"/>
          <p:nvPr/>
        </p:nvSpPr>
        <p:spPr>
          <a:xfrm>
            <a:off x="6199200" y="2843350"/>
            <a:ext cx="2833200" cy="1939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Subtitle</a:t>
            </a:r>
            <a:endParaRPr b="1" sz="2800">
              <a:solidFill>
                <a:srgbClr val="FFFFFF"/>
              </a:solidFill>
              <a:latin typeface="Open Sans"/>
              <a:ea typeface="Open Sans"/>
              <a:cs typeface="Open Sans"/>
              <a:sym typeface="Open Sans"/>
            </a:endParaRPr>
          </a:p>
        </p:txBody>
      </p:sp>
      <p:sp>
        <p:nvSpPr>
          <p:cNvPr id="466" name="Google Shape;466;p51"/>
          <p:cNvSpPr txBox="1"/>
          <p:nvPr/>
        </p:nvSpPr>
        <p:spPr>
          <a:xfrm>
            <a:off x="553750" y="6607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39477A"/>
                </a:solidFill>
                <a:latin typeface="Open Sans ExtraBold"/>
                <a:ea typeface="Open Sans ExtraBold"/>
                <a:cs typeface="Open Sans ExtraBold"/>
                <a:sym typeface="Open Sans ExtraBold"/>
              </a:rPr>
              <a:t>32%</a:t>
            </a:r>
            <a:endParaRPr sz="3600">
              <a:solidFill>
                <a:srgbClr val="39477A"/>
              </a:solidFill>
              <a:latin typeface="Open Sans ExtraBold"/>
              <a:ea typeface="Open Sans ExtraBold"/>
              <a:cs typeface="Open Sans ExtraBold"/>
              <a:sym typeface="Open Sans ExtraBold"/>
            </a:endParaRPr>
          </a:p>
        </p:txBody>
      </p:sp>
      <p:sp>
        <p:nvSpPr>
          <p:cNvPr id="467" name="Google Shape;467;p51"/>
          <p:cNvSpPr txBox="1"/>
          <p:nvPr/>
        </p:nvSpPr>
        <p:spPr>
          <a:xfrm>
            <a:off x="1943725" y="5659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666666"/>
                </a:solidFill>
                <a:latin typeface="Open Sans"/>
                <a:ea typeface="Open Sans"/>
                <a:cs typeface="Open Sans"/>
                <a:sym typeface="Open Sans"/>
              </a:rPr>
              <a:t>LOREM IPSUM DOLOR SIT AMET</a:t>
            </a:r>
            <a:endParaRPr b="1" sz="11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a:t>
            </a:r>
            <a:endParaRPr sz="1000">
              <a:solidFill>
                <a:srgbClr val="666666"/>
              </a:solidFill>
              <a:latin typeface="Open Sans"/>
              <a:ea typeface="Open Sans"/>
              <a:cs typeface="Open Sans"/>
              <a:sym typeface="Open Sans"/>
            </a:endParaRPr>
          </a:p>
        </p:txBody>
      </p:sp>
      <p:sp>
        <p:nvSpPr>
          <p:cNvPr id="468" name="Google Shape;468;p51"/>
          <p:cNvSpPr txBox="1"/>
          <p:nvPr/>
        </p:nvSpPr>
        <p:spPr>
          <a:xfrm>
            <a:off x="553750" y="20704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39477A"/>
                </a:solidFill>
                <a:latin typeface="Open Sans ExtraBold"/>
                <a:ea typeface="Open Sans ExtraBold"/>
                <a:cs typeface="Open Sans ExtraBold"/>
                <a:sym typeface="Open Sans ExtraBold"/>
              </a:rPr>
              <a:t>100º</a:t>
            </a:r>
            <a:endParaRPr sz="3600">
              <a:solidFill>
                <a:srgbClr val="39477A"/>
              </a:solidFill>
              <a:latin typeface="Open Sans ExtraBold"/>
              <a:ea typeface="Open Sans ExtraBold"/>
              <a:cs typeface="Open Sans ExtraBold"/>
              <a:sym typeface="Open Sans ExtraBold"/>
            </a:endParaRPr>
          </a:p>
        </p:txBody>
      </p:sp>
      <p:sp>
        <p:nvSpPr>
          <p:cNvPr id="469" name="Google Shape;469;p51"/>
          <p:cNvSpPr txBox="1"/>
          <p:nvPr/>
        </p:nvSpPr>
        <p:spPr>
          <a:xfrm>
            <a:off x="1943725" y="19756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666666"/>
                </a:solidFill>
                <a:latin typeface="Open Sans"/>
                <a:ea typeface="Open Sans"/>
                <a:cs typeface="Open Sans"/>
                <a:sym typeface="Open Sans"/>
              </a:rPr>
              <a:t>LOREM IPSUM DOLOR SIT AMET</a:t>
            </a:r>
            <a:endParaRPr b="1" sz="11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a:t>
            </a:r>
            <a:endParaRPr sz="1000">
              <a:solidFill>
                <a:srgbClr val="666666"/>
              </a:solidFill>
              <a:latin typeface="Open Sans"/>
              <a:ea typeface="Open Sans"/>
              <a:cs typeface="Open Sans"/>
              <a:sym typeface="Open Sans"/>
            </a:endParaRPr>
          </a:p>
        </p:txBody>
      </p:sp>
      <p:sp>
        <p:nvSpPr>
          <p:cNvPr id="470" name="Google Shape;470;p51"/>
          <p:cNvSpPr txBox="1"/>
          <p:nvPr/>
        </p:nvSpPr>
        <p:spPr>
          <a:xfrm>
            <a:off x="553750" y="34801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39477A"/>
                </a:solidFill>
                <a:latin typeface="Open Sans ExtraBold"/>
                <a:ea typeface="Open Sans ExtraBold"/>
                <a:cs typeface="Open Sans ExtraBold"/>
                <a:sym typeface="Open Sans ExtraBold"/>
              </a:rPr>
              <a:t>29m</a:t>
            </a:r>
            <a:endParaRPr sz="3600">
              <a:solidFill>
                <a:srgbClr val="39477A"/>
              </a:solidFill>
              <a:latin typeface="Open Sans ExtraBold"/>
              <a:ea typeface="Open Sans ExtraBold"/>
              <a:cs typeface="Open Sans ExtraBold"/>
              <a:sym typeface="Open Sans ExtraBold"/>
            </a:endParaRPr>
          </a:p>
        </p:txBody>
      </p:sp>
      <p:sp>
        <p:nvSpPr>
          <p:cNvPr id="471" name="Google Shape;471;p51"/>
          <p:cNvSpPr txBox="1"/>
          <p:nvPr/>
        </p:nvSpPr>
        <p:spPr>
          <a:xfrm>
            <a:off x="1943725" y="33853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666666"/>
                </a:solidFill>
                <a:latin typeface="Open Sans"/>
                <a:ea typeface="Open Sans"/>
                <a:cs typeface="Open Sans"/>
                <a:sym typeface="Open Sans"/>
              </a:rPr>
              <a:t>LOREM IPSUM DOLOR SIT AMET</a:t>
            </a:r>
            <a:endParaRPr b="1" sz="11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a:t>
            </a:r>
            <a:endParaRPr sz="1000">
              <a:solidFill>
                <a:srgbClr val="666666"/>
              </a:solidFill>
              <a:latin typeface="Open Sans"/>
              <a:ea typeface="Open Sans"/>
              <a:cs typeface="Open Sans"/>
              <a:sym typeface="Open Sans"/>
            </a:endParaRPr>
          </a:p>
        </p:txBody>
      </p:sp>
      <p:pic>
        <p:nvPicPr>
          <p:cNvPr id="472" name="Google Shape;472;p51"/>
          <p:cNvPicPr preferRelativeResize="0"/>
          <p:nvPr/>
        </p:nvPicPr>
        <p:blipFill rotWithShape="1">
          <a:blip r:embed="rId3">
            <a:alphaModFix/>
          </a:blip>
          <a:srcRect b="0" l="4791" r="13435" t="0"/>
          <a:stretch/>
        </p:blipFill>
        <p:spPr>
          <a:xfrm>
            <a:off x="6085800" y="0"/>
            <a:ext cx="3060001" cy="2496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52"/>
          <p:cNvPicPr preferRelativeResize="0"/>
          <p:nvPr/>
        </p:nvPicPr>
        <p:blipFill rotWithShape="1">
          <a:blip r:embed="rId3">
            <a:alphaModFix/>
          </a:blip>
          <a:srcRect b="0" l="11861" r="24330" t="0"/>
          <a:stretch/>
        </p:blipFill>
        <p:spPr>
          <a:xfrm>
            <a:off x="5325574" y="1064700"/>
            <a:ext cx="2883325" cy="3014100"/>
          </a:xfrm>
          <a:prstGeom prst="rect">
            <a:avLst/>
          </a:prstGeom>
          <a:noFill/>
          <a:ln>
            <a:noFill/>
          </a:ln>
        </p:spPr>
      </p:pic>
      <p:pic>
        <p:nvPicPr>
          <p:cNvPr id="478" name="Google Shape;478;p52"/>
          <p:cNvPicPr preferRelativeResize="0"/>
          <p:nvPr/>
        </p:nvPicPr>
        <p:blipFill>
          <a:blip r:embed="rId4">
            <a:alphaModFix amt="14000"/>
          </a:blip>
          <a:stretch>
            <a:fillRect/>
          </a:stretch>
        </p:blipFill>
        <p:spPr>
          <a:xfrm rot="10800000">
            <a:off x="2280300" y="1461350"/>
            <a:ext cx="623100" cy="623100"/>
          </a:xfrm>
          <a:prstGeom prst="rect">
            <a:avLst/>
          </a:prstGeom>
          <a:noFill/>
          <a:ln>
            <a:noFill/>
          </a:ln>
        </p:spPr>
      </p:pic>
      <p:sp>
        <p:nvSpPr>
          <p:cNvPr id="479" name="Google Shape;479;p52"/>
          <p:cNvSpPr txBox="1"/>
          <p:nvPr/>
        </p:nvSpPr>
        <p:spPr>
          <a:xfrm>
            <a:off x="717150" y="2196700"/>
            <a:ext cx="3749400" cy="1405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700">
                <a:solidFill>
                  <a:srgbClr val="FFFFFF"/>
                </a:solidFill>
                <a:latin typeface="Open Sans"/>
                <a:ea typeface="Open Sans"/>
                <a:cs typeface="Open Sans"/>
                <a:sym typeface="Open Sans"/>
              </a:rPr>
              <a:t>The quotes can clearly explain what your deepest reflection is regarding this amazing project.</a:t>
            </a:r>
            <a:endParaRPr b="1" sz="1700">
              <a:solidFill>
                <a:srgbClr val="FFFFFF"/>
              </a:solidFill>
              <a:latin typeface="Open Sans"/>
              <a:ea typeface="Open Sans"/>
              <a:cs typeface="Open Sans"/>
              <a:sym typeface="Open Sans"/>
            </a:endParaRPr>
          </a:p>
        </p:txBody>
      </p:sp>
      <p:sp>
        <p:nvSpPr>
          <p:cNvPr id="480" name="Google Shape;480;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53"/>
          <p:cNvSpPr txBox="1"/>
          <p:nvPr/>
        </p:nvSpPr>
        <p:spPr>
          <a:xfrm>
            <a:off x="428300" y="194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39477A"/>
                </a:solidFill>
                <a:latin typeface="Open Sans ExtraBold"/>
                <a:ea typeface="Open Sans ExtraBold"/>
                <a:cs typeface="Open Sans ExtraBold"/>
                <a:sym typeface="Open Sans ExtraBold"/>
              </a:rPr>
              <a:t>GANTT</a:t>
            </a:r>
            <a:endParaRPr sz="1800">
              <a:solidFill>
                <a:srgbClr val="39477A"/>
              </a:solidFill>
              <a:latin typeface="Open Sans ExtraBold"/>
              <a:ea typeface="Open Sans ExtraBold"/>
              <a:cs typeface="Open Sans ExtraBold"/>
              <a:sym typeface="Open Sans ExtraBold"/>
            </a:endParaRPr>
          </a:p>
        </p:txBody>
      </p:sp>
      <p:sp>
        <p:nvSpPr>
          <p:cNvPr id="486" name="Google Shape;486;p53"/>
          <p:cNvSpPr txBox="1"/>
          <p:nvPr/>
        </p:nvSpPr>
        <p:spPr>
          <a:xfrm>
            <a:off x="428300" y="575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500">
                <a:solidFill>
                  <a:srgbClr val="666666"/>
                </a:solidFill>
                <a:latin typeface="Open Sans"/>
                <a:ea typeface="Open Sans"/>
                <a:cs typeface="Open Sans"/>
                <a:sym typeface="Open Sans"/>
              </a:rPr>
              <a:t>Planning and scheduling a project is a great way to keep tasks on track</a:t>
            </a:r>
            <a:endParaRPr sz="1500">
              <a:solidFill>
                <a:srgbClr val="666666"/>
              </a:solidFill>
              <a:latin typeface="Open Sans"/>
              <a:ea typeface="Open Sans"/>
              <a:cs typeface="Open Sans"/>
              <a:sym typeface="Open Sans"/>
            </a:endParaRPr>
          </a:p>
        </p:txBody>
      </p:sp>
      <p:sp>
        <p:nvSpPr>
          <p:cNvPr id="487" name="Google Shape;487;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aphicFrame>
        <p:nvGraphicFramePr>
          <p:cNvPr id="488" name="Google Shape;488;p53"/>
          <p:cNvGraphicFramePr/>
          <p:nvPr/>
        </p:nvGraphicFramePr>
        <p:xfrm>
          <a:off x="428300" y="1205956"/>
          <a:ext cx="3000000" cy="3000000"/>
        </p:xfrm>
        <a:graphic>
          <a:graphicData uri="http://schemas.openxmlformats.org/drawingml/2006/table">
            <a:tbl>
              <a:tblPr>
                <a:noFill/>
                <a:tableStyleId>{443A61A9-E833-45F0-A9F6-8AFC0E9DA28D}</a:tableStyleId>
              </a:tblPr>
              <a:tblGrid>
                <a:gridCol w="8294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tblGrid>
              <a:tr h="391750">
                <a:tc rowSpan="2">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gridSpan="7">
                  <a:txBody>
                    <a:bodyPr/>
                    <a:lstStyle/>
                    <a:p>
                      <a:pPr indent="0" lvl="0" marL="0" rtl="0" algn="ctr">
                        <a:spcBef>
                          <a:spcPts val="0"/>
                        </a:spcBef>
                        <a:spcAft>
                          <a:spcPts val="0"/>
                        </a:spcAft>
                        <a:buNone/>
                      </a:pPr>
                      <a:r>
                        <a:rPr b="1" lang="es" sz="1200">
                          <a:solidFill>
                            <a:srgbClr val="39477A"/>
                          </a:solidFill>
                          <a:latin typeface="Open Sans"/>
                          <a:ea typeface="Open Sans"/>
                          <a:cs typeface="Open Sans"/>
                          <a:sym typeface="Open Sans"/>
                        </a:rPr>
                        <a:t>WEEK 1</a:t>
                      </a:r>
                      <a:endParaRPr b="1" sz="12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39477A"/>
                          </a:solidFill>
                          <a:latin typeface="Open Sans"/>
                          <a:ea typeface="Open Sans"/>
                          <a:cs typeface="Open Sans"/>
                          <a:sym typeface="Open Sans"/>
                        </a:rPr>
                        <a:t>WEEK 2</a:t>
                      </a:r>
                      <a:endParaRPr b="1" sz="12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39477A"/>
                          </a:solidFill>
                          <a:latin typeface="Open Sans"/>
                          <a:ea typeface="Open Sans"/>
                          <a:cs typeface="Open Sans"/>
                          <a:sym typeface="Open Sans"/>
                        </a:rPr>
                        <a:t>WEEK 3</a:t>
                      </a:r>
                      <a:endParaRPr b="1" sz="12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hMerge="1"/>
                <a:tc hMerge="1"/>
                <a:tc hMerge="1"/>
                <a:tc hMerge="1"/>
                <a:tc hMerge="1"/>
                <a:tc hMerge="1"/>
              </a:tr>
              <a:tr h="391750">
                <a:tc vMerge="1"/>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2</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3</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4</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5</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6</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7</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8</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9</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10</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11</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12</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13</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14</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15</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16</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17</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18</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19</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20</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21</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EEEEE"/>
                    </a:solidFill>
                  </a:tcPr>
                </a:tc>
              </a:tr>
              <a:tr h="391750">
                <a:tc>
                  <a:txBody>
                    <a:bodyPr/>
                    <a:lstStyle/>
                    <a:p>
                      <a:pPr indent="0" lvl="0" marL="0" rtl="0" algn="r">
                        <a:spcBef>
                          <a:spcPts val="0"/>
                        </a:spcBef>
                        <a:spcAft>
                          <a:spcPts val="0"/>
                        </a:spcAft>
                        <a:buNone/>
                      </a:pPr>
                      <a:r>
                        <a:rPr b="1" lang="es" sz="1000">
                          <a:solidFill>
                            <a:srgbClr val="39477A"/>
                          </a:solidFill>
                          <a:latin typeface="Open Sans"/>
                          <a:ea typeface="Open Sans"/>
                          <a:cs typeface="Open Sans"/>
                          <a:sym typeface="Open Sans"/>
                        </a:rPr>
                        <a:t>Fase 1</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8616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8616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2</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3</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84817A">
                        <a:alpha val="8661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84817A">
                        <a:alpha val="8661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84817A">
                        <a:alpha val="8661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4</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5</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6</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BB8B2"/>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39477A"/>
                          </a:solidFill>
                          <a:latin typeface="Open Sans"/>
                          <a:ea typeface="Open Sans"/>
                          <a:cs typeface="Open Sans"/>
                          <a:sym typeface="Open Sans"/>
                        </a:rPr>
                        <a:t>Fase 7</a:t>
                      </a:r>
                      <a:endParaRPr b="1" sz="1000">
                        <a:solidFill>
                          <a:srgbClr val="39477A"/>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1E0D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9477A">
                        <a:alpha val="7589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4"/>
          <p:cNvSpPr txBox="1"/>
          <p:nvPr/>
        </p:nvSpPr>
        <p:spPr>
          <a:xfrm>
            <a:off x="1024700" y="194250"/>
            <a:ext cx="26973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1800">
                <a:solidFill>
                  <a:srgbClr val="FFFFFF"/>
                </a:solidFill>
                <a:latin typeface="Open Sans"/>
                <a:ea typeface="Open Sans"/>
                <a:cs typeface="Open Sans"/>
                <a:sym typeface="Open Sans"/>
              </a:rPr>
              <a:t>These are ver</a:t>
            </a:r>
            <a:r>
              <a:rPr b="1" lang="es" sz="1800">
                <a:solidFill>
                  <a:srgbClr val="FFFFFF"/>
                </a:solidFill>
                <a:latin typeface="Open Sans"/>
                <a:ea typeface="Open Sans"/>
                <a:cs typeface="Open Sans"/>
                <a:sym typeface="Open Sans"/>
              </a:rPr>
              <a:t>y </a:t>
            </a:r>
            <a:r>
              <a:rPr b="1" lang="es" sz="1800">
                <a:solidFill>
                  <a:srgbClr val="FFFFFF"/>
                </a:solidFill>
                <a:latin typeface="Open Sans"/>
                <a:ea typeface="Open Sans"/>
                <a:cs typeface="Open Sans"/>
                <a:sym typeface="Open Sans"/>
              </a:rPr>
              <a:t>important points</a:t>
            </a:r>
            <a:endParaRPr b="1" sz="1800">
              <a:solidFill>
                <a:srgbClr val="FFFFFF"/>
              </a:solidFill>
              <a:latin typeface="Open Sans"/>
              <a:ea typeface="Open Sans"/>
              <a:cs typeface="Open Sans"/>
              <a:sym typeface="Open Sans"/>
            </a:endParaRPr>
          </a:p>
        </p:txBody>
      </p:sp>
      <p:sp>
        <p:nvSpPr>
          <p:cNvPr id="494" name="Google Shape;494;p54"/>
          <p:cNvSpPr txBox="1"/>
          <p:nvPr/>
        </p:nvSpPr>
        <p:spPr>
          <a:xfrm>
            <a:off x="1562725" y="1404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p:txBody>
      </p:sp>
      <p:sp>
        <p:nvSpPr>
          <p:cNvPr id="495" name="Google Shape;495;p54"/>
          <p:cNvSpPr txBox="1"/>
          <p:nvPr/>
        </p:nvSpPr>
        <p:spPr>
          <a:xfrm>
            <a:off x="1562725" y="30043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0"/>
              </a:spcAft>
              <a:buClr>
                <a:schemeClr val="dk1"/>
              </a:buClr>
              <a:buSzPts val="1100"/>
              <a:buFont typeface="Arial"/>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100">
              <a:solidFill>
                <a:srgbClr val="39477A"/>
              </a:solidFill>
              <a:latin typeface="Open Sans ExtraBold"/>
              <a:ea typeface="Open Sans ExtraBold"/>
              <a:cs typeface="Open Sans ExtraBold"/>
              <a:sym typeface="Open Sans ExtraBold"/>
            </a:endParaRPr>
          </a:p>
        </p:txBody>
      </p:sp>
      <p:sp>
        <p:nvSpPr>
          <p:cNvPr id="496" name="Google Shape;496;p54"/>
          <p:cNvSpPr txBox="1"/>
          <p:nvPr/>
        </p:nvSpPr>
        <p:spPr>
          <a:xfrm>
            <a:off x="5448925" y="1404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0"/>
              </a:spcAft>
              <a:buClr>
                <a:schemeClr val="dk1"/>
              </a:buClr>
              <a:buSzPts val="1100"/>
              <a:buFont typeface="Arial"/>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100">
              <a:solidFill>
                <a:srgbClr val="39477A"/>
              </a:solidFill>
              <a:latin typeface="Open Sans ExtraBold"/>
              <a:ea typeface="Open Sans ExtraBold"/>
              <a:cs typeface="Open Sans ExtraBold"/>
              <a:sym typeface="Open Sans ExtraBold"/>
            </a:endParaRPr>
          </a:p>
        </p:txBody>
      </p:sp>
      <p:sp>
        <p:nvSpPr>
          <p:cNvPr id="497" name="Google Shape;497;p54"/>
          <p:cNvSpPr txBox="1"/>
          <p:nvPr/>
        </p:nvSpPr>
        <p:spPr>
          <a:xfrm>
            <a:off x="5448925" y="30043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0"/>
              </a:spcAft>
              <a:buClr>
                <a:schemeClr val="dk1"/>
              </a:buClr>
              <a:buSzPts val="1100"/>
              <a:buFont typeface="Arial"/>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100">
              <a:solidFill>
                <a:srgbClr val="39477A"/>
              </a:solidFill>
              <a:latin typeface="Open Sans ExtraBold"/>
              <a:ea typeface="Open Sans ExtraBold"/>
              <a:cs typeface="Open Sans ExtraBold"/>
              <a:sym typeface="Open Sans ExtraBold"/>
            </a:endParaRPr>
          </a:p>
        </p:txBody>
      </p:sp>
      <p:sp>
        <p:nvSpPr>
          <p:cNvPr id="498" name="Google Shape;498;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55"/>
          <p:cNvPicPr preferRelativeResize="0"/>
          <p:nvPr/>
        </p:nvPicPr>
        <p:blipFill rotWithShape="1">
          <a:blip r:embed="rId3">
            <a:alphaModFix/>
          </a:blip>
          <a:srcRect b="0" l="20616" r="0" t="0"/>
          <a:stretch/>
        </p:blipFill>
        <p:spPr>
          <a:xfrm>
            <a:off x="3022800" y="0"/>
            <a:ext cx="6121200" cy="5143500"/>
          </a:xfrm>
          <a:prstGeom prst="rect">
            <a:avLst/>
          </a:prstGeom>
          <a:noFill/>
          <a:ln>
            <a:noFill/>
          </a:ln>
        </p:spPr>
      </p:pic>
      <p:sp>
        <p:nvSpPr>
          <p:cNvPr id="504" name="Google Shape;504;p55"/>
          <p:cNvSpPr txBox="1"/>
          <p:nvPr/>
        </p:nvSpPr>
        <p:spPr>
          <a:xfrm>
            <a:off x="166650" y="2856450"/>
            <a:ext cx="2689500" cy="197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300">
                <a:solidFill>
                  <a:srgbClr val="FFFFFF"/>
                </a:solidFill>
                <a:latin typeface="Open Sans"/>
                <a:ea typeface="Open Sans"/>
                <a:cs typeface="Open Sans"/>
                <a:sym typeface="Open Sans"/>
              </a:rPr>
              <a:t>Lorem ipsum dolor sit amet, consectetur adipiscing elit, sed do eiusmod tempor incididunt ut labore et dolore magna aliqua. Purus faucibus ornare suspendisse sed nisi lacus. Purus semper eget duis at. </a:t>
            </a:r>
            <a:endParaRPr sz="1300">
              <a:solidFill>
                <a:srgbClr val="FFFFFF"/>
              </a:solidFill>
              <a:latin typeface="Open Sans"/>
              <a:ea typeface="Open Sans"/>
              <a:cs typeface="Open Sans"/>
              <a:sym typeface="Open Sans"/>
            </a:endParaRPr>
          </a:p>
        </p:txBody>
      </p:sp>
      <p:sp>
        <p:nvSpPr>
          <p:cNvPr id="505" name="Google Shape;505;p55"/>
          <p:cNvSpPr txBox="1"/>
          <p:nvPr/>
        </p:nvSpPr>
        <p:spPr>
          <a:xfrm>
            <a:off x="184950" y="1478550"/>
            <a:ext cx="2652900" cy="13614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1000"/>
              </a:spcBef>
              <a:spcAft>
                <a:spcPts val="0"/>
              </a:spcAft>
              <a:buNone/>
            </a:pPr>
            <a:r>
              <a:rPr b="1" lang="es" sz="2450">
                <a:solidFill>
                  <a:srgbClr val="FFFFFF"/>
                </a:solidFill>
                <a:latin typeface="Open Sans"/>
                <a:ea typeface="Open Sans"/>
                <a:cs typeface="Open Sans"/>
                <a:sym typeface="Open Sans"/>
              </a:rPr>
              <a:t>Big images can say a lot</a:t>
            </a:r>
            <a:endParaRPr b="1" sz="2800">
              <a:solidFill>
                <a:srgbClr val="FFFFFF"/>
              </a:solidFill>
              <a:latin typeface="Open Sans"/>
              <a:ea typeface="Open Sans"/>
              <a:cs typeface="Open Sans"/>
              <a:sym typeface="Open Sans"/>
            </a:endParaRPr>
          </a:p>
        </p:txBody>
      </p:sp>
      <p:sp>
        <p:nvSpPr>
          <p:cNvPr id="506" name="Google Shape;506;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6"/>
          <p:cNvSpPr txBox="1"/>
          <p:nvPr/>
        </p:nvSpPr>
        <p:spPr>
          <a:xfrm>
            <a:off x="945525" y="10082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12" name="Google Shape;512;p56"/>
          <p:cNvSpPr txBox="1"/>
          <p:nvPr/>
        </p:nvSpPr>
        <p:spPr>
          <a:xfrm>
            <a:off x="945525" y="35228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13" name="Google Shape;513;p56"/>
          <p:cNvSpPr txBox="1"/>
          <p:nvPr/>
        </p:nvSpPr>
        <p:spPr>
          <a:xfrm>
            <a:off x="5222250" y="10082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14" name="Google Shape;514;p56"/>
          <p:cNvSpPr txBox="1"/>
          <p:nvPr/>
        </p:nvSpPr>
        <p:spPr>
          <a:xfrm>
            <a:off x="5222250" y="35228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15" name="Google Shape;515;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7"/>
          <p:cNvSpPr txBox="1"/>
          <p:nvPr/>
        </p:nvSpPr>
        <p:spPr>
          <a:xfrm>
            <a:off x="319050" y="2856450"/>
            <a:ext cx="1929900" cy="19734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a:t>
            </a:r>
            <a:endParaRPr sz="1100">
              <a:solidFill>
                <a:srgbClr val="FFFFFF"/>
              </a:solidFill>
              <a:latin typeface="Open Sans"/>
              <a:ea typeface="Open Sans"/>
              <a:cs typeface="Open Sans"/>
              <a:sym typeface="Open Sans"/>
            </a:endParaRPr>
          </a:p>
        </p:txBody>
      </p:sp>
      <p:sp>
        <p:nvSpPr>
          <p:cNvPr id="521" name="Google Shape;521;p57"/>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950">
                <a:solidFill>
                  <a:srgbClr val="FFFFFF"/>
                </a:solidFill>
                <a:latin typeface="Open Sans"/>
                <a:ea typeface="Open Sans"/>
                <a:cs typeface="Open Sans"/>
                <a:sym typeface="Open Sans"/>
              </a:rPr>
              <a:t>A map can show your strategy clearly</a:t>
            </a:r>
            <a:endParaRPr b="1" sz="3300">
              <a:solidFill>
                <a:srgbClr val="FFFFFF"/>
              </a:solidFill>
              <a:latin typeface="Open Sans"/>
              <a:ea typeface="Open Sans"/>
              <a:cs typeface="Open Sans"/>
              <a:sym typeface="Open Sans"/>
            </a:endParaRPr>
          </a:p>
        </p:txBody>
      </p:sp>
      <p:pic>
        <p:nvPicPr>
          <p:cNvPr id="522" name="Google Shape;522;p57"/>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523" name="Google Shape;523;p57"/>
          <p:cNvPicPr preferRelativeResize="0"/>
          <p:nvPr/>
        </p:nvPicPr>
        <p:blipFill>
          <a:blip r:embed="rId3">
            <a:alphaModFix/>
          </a:blip>
          <a:stretch>
            <a:fillRect/>
          </a:stretch>
        </p:blipFill>
        <p:spPr>
          <a:xfrm>
            <a:off x="7314873" y="2031400"/>
            <a:ext cx="268950" cy="268950"/>
          </a:xfrm>
          <a:prstGeom prst="rect">
            <a:avLst/>
          </a:prstGeom>
          <a:noFill/>
          <a:ln>
            <a:noFill/>
          </a:ln>
        </p:spPr>
      </p:pic>
      <p:pic>
        <p:nvPicPr>
          <p:cNvPr id="524" name="Google Shape;524;p57"/>
          <p:cNvPicPr preferRelativeResize="0"/>
          <p:nvPr/>
        </p:nvPicPr>
        <p:blipFill>
          <a:blip r:embed="rId3">
            <a:alphaModFix/>
          </a:blip>
          <a:stretch>
            <a:fillRect/>
          </a:stretch>
        </p:blipFill>
        <p:spPr>
          <a:xfrm>
            <a:off x="7491648" y="3963300"/>
            <a:ext cx="268950" cy="268950"/>
          </a:xfrm>
          <a:prstGeom prst="rect">
            <a:avLst/>
          </a:prstGeom>
          <a:noFill/>
          <a:ln>
            <a:noFill/>
          </a:ln>
        </p:spPr>
      </p:pic>
      <p:pic>
        <p:nvPicPr>
          <p:cNvPr id="525" name="Google Shape;525;p57"/>
          <p:cNvPicPr preferRelativeResize="0"/>
          <p:nvPr/>
        </p:nvPicPr>
        <p:blipFill>
          <a:blip r:embed="rId3">
            <a:alphaModFix/>
          </a:blip>
          <a:stretch>
            <a:fillRect/>
          </a:stretch>
        </p:blipFill>
        <p:spPr>
          <a:xfrm>
            <a:off x="1943848" y="2218273"/>
            <a:ext cx="268950" cy="268950"/>
          </a:xfrm>
          <a:prstGeom prst="rect">
            <a:avLst/>
          </a:prstGeom>
          <a:noFill/>
          <a:ln>
            <a:noFill/>
          </a:ln>
        </p:spPr>
      </p:pic>
      <p:sp>
        <p:nvSpPr>
          <p:cNvPr id="526" name="Google Shape;526;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32" name="Google Shape;532;p58"/>
          <p:cNvSpPr txBox="1"/>
          <p:nvPr/>
        </p:nvSpPr>
        <p:spPr>
          <a:xfrm>
            <a:off x="656200" y="3473500"/>
            <a:ext cx="3348600" cy="1258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39477A"/>
                </a:solidFill>
                <a:latin typeface="Open Sans ExtraBold"/>
                <a:ea typeface="Open Sans ExtraBold"/>
                <a:cs typeface="Open Sans ExtraBold"/>
                <a:sym typeface="Open Sans ExtraBold"/>
              </a:rPr>
              <a:t>LOREM IPSUM DOLOR SIT AMET</a:t>
            </a:r>
            <a:endParaRPr>
              <a:solidFill>
                <a:srgbClr val="39477A"/>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1200">
                <a:solidFill>
                  <a:srgbClr val="666666"/>
                </a:solidFill>
                <a:latin typeface="Open Sans"/>
                <a:ea typeface="Open Sans"/>
                <a:cs typeface="Open Sans"/>
                <a:sym typeface="Open Sans"/>
              </a:rPr>
              <a:t>Lorem ipsum dolor sit amet, consectetur adipiscing elit, sed do eiusmod tempor incididunt ut labore et dolore magna aliqua.</a:t>
            </a:r>
            <a:r>
              <a:rPr lang="es" sz="900">
                <a:solidFill>
                  <a:srgbClr val="666666"/>
                </a:solidFill>
                <a:latin typeface="Open Sans"/>
                <a:ea typeface="Open Sans"/>
                <a:cs typeface="Open Sans"/>
                <a:sym typeface="Open Sans"/>
              </a:rPr>
              <a:t> </a:t>
            </a:r>
            <a:endParaRPr sz="900">
              <a:solidFill>
                <a:srgbClr val="666666"/>
              </a:solidFill>
              <a:latin typeface="Open Sans"/>
              <a:ea typeface="Open Sans"/>
              <a:cs typeface="Open Sans"/>
              <a:sym typeface="Open Sans"/>
            </a:endParaRPr>
          </a:p>
        </p:txBody>
      </p:sp>
      <p:pic>
        <p:nvPicPr>
          <p:cNvPr id="533" name="Google Shape;533;p58"/>
          <p:cNvPicPr preferRelativeResize="0"/>
          <p:nvPr/>
        </p:nvPicPr>
        <p:blipFill>
          <a:blip r:embed="rId3">
            <a:alphaModFix/>
          </a:blip>
          <a:stretch>
            <a:fillRect/>
          </a:stretch>
        </p:blipFill>
        <p:spPr>
          <a:xfrm>
            <a:off x="4888738" y="1943062"/>
            <a:ext cx="283226" cy="283226"/>
          </a:xfrm>
          <a:prstGeom prst="rect">
            <a:avLst/>
          </a:prstGeom>
          <a:noFill/>
          <a:ln>
            <a:noFill/>
          </a:ln>
        </p:spPr>
      </p:pic>
      <p:sp>
        <p:nvSpPr>
          <p:cNvPr id="534" name="Google Shape;534;p58"/>
          <p:cNvSpPr txBox="1"/>
          <p:nvPr/>
        </p:nvSpPr>
        <p:spPr>
          <a:xfrm>
            <a:off x="5448925" y="17089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p:txBody>
      </p:sp>
      <p:pic>
        <p:nvPicPr>
          <p:cNvPr id="535" name="Google Shape;535;p58"/>
          <p:cNvPicPr preferRelativeResize="0"/>
          <p:nvPr/>
        </p:nvPicPr>
        <p:blipFill>
          <a:blip r:embed="rId3">
            <a:alphaModFix/>
          </a:blip>
          <a:stretch>
            <a:fillRect/>
          </a:stretch>
        </p:blipFill>
        <p:spPr>
          <a:xfrm>
            <a:off x="4888738" y="3543262"/>
            <a:ext cx="283226" cy="283226"/>
          </a:xfrm>
          <a:prstGeom prst="rect">
            <a:avLst/>
          </a:prstGeom>
          <a:noFill/>
          <a:ln>
            <a:noFill/>
          </a:ln>
        </p:spPr>
      </p:pic>
      <p:sp>
        <p:nvSpPr>
          <p:cNvPr id="536" name="Google Shape;536;p58"/>
          <p:cNvSpPr txBox="1"/>
          <p:nvPr/>
        </p:nvSpPr>
        <p:spPr>
          <a:xfrm>
            <a:off x="5448925" y="3309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39477A"/>
                </a:solidFill>
                <a:latin typeface="Open Sans ExtraBold"/>
                <a:ea typeface="Open Sans ExtraBold"/>
                <a:cs typeface="Open Sans ExtraBold"/>
                <a:sym typeface="Open Sans ExtraBold"/>
              </a:rPr>
              <a:t>LOREM IPSUM DOLOR SIT AMET</a:t>
            </a:r>
            <a:endParaRPr sz="11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666666"/>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666666"/>
              </a:solidFill>
              <a:latin typeface="Open Sans"/>
              <a:ea typeface="Open Sans"/>
              <a:cs typeface="Open Sans"/>
              <a:sym typeface="Open Sans"/>
            </a:endParaRPr>
          </a:p>
        </p:txBody>
      </p:sp>
      <p:pic>
        <p:nvPicPr>
          <p:cNvPr id="537" name="Google Shape;537;p58"/>
          <p:cNvPicPr preferRelativeResize="0"/>
          <p:nvPr/>
        </p:nvPicPr>
        <p:blipFill>
          <a:blip r:embed="rId4">
            <a:alphaModFix/>
          </a:blip>
          <a:stretch>
            <a:fillRect/>
          </a:stretch>
        </p:blipFill>
        <p:spPr>
          <a:xfrm>
            <a:off x="1850550" y="1985725"/>
            <a:ext cx="959900" cy="959900"/>
          </a:xfrm>
          <a:prstGeom prst="rect">
            <a:avLst/>
          </a:prstGeom>
          <a:noFill/>
          <a:ln>
            <a:noFill/>
          </a:ln>
        </p:spPr>
      </p:pic>
      <p:sp>
        <p:nvSpPr>
          <p:cNvPr id="538" name="Google Shape;538;p58"/>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Icons are always useful to make the point</a:t>
            </a:r>
            <a:endParaRPr b="1" sz="2800">
              <a:solidFill>
                <a:srgbClr val="FFFFFF"/>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44" name="Google Shape;544;p59"/>
          <p:cNvSpPr txBox="1"/>
          <p:nvPr/>
        </p:nvSpPr>
        <p:spPr>
          <a:xfrm>
            <a:off x="273600" y="950400"/>
            <a:ext cx="2364900" cy="3242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a:solidFill>
                  <a:schemeClr val="lt1"/>
                </a:solidFill>
                <a:latin typeface="Open Sans ExtraBold"/>
                <a:ea typeface="Open Sans ExtraBold"/>
                <a:cs typeface="Open Sans ExtraBold"/>
                <a:sym typeface="Open Sans ExtraBold"/>
              </a:rPr>
              <a:t>A GREAT VIDEO CAN EXPLAIN ALL THE DETAILS BY ITSELF</a:t>
            </a:r>
            <a:endParaRPr>
              <a:solidFill>
                <a:schemeClr val="lt1"/>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1100">
                <a:solidFill>
                  <a:schemeClr val="lt1"/>
                </a:solidFill>
                <a:latin typeface="Open Sans"/>
                <a:ea typeface="Open Sans"/>
                <a:cs typeface="Open Sans"/>
                <a:sym typeface="Open Sans"/>
              </a:rPr>
              <a:t>Lorem ipsum dolor sit amet, consectetur adipiscing elit, sed do eiusmod tempor incididunt ut labore et dolore magna aliqua.</a:t>
            </a:r>
            <a:r>
              <a:rPr lang="es" sz="800">
                <a:solidFill>
                  <a:schemeClr val="lt1"/>
                </a:solidFill>
                <a:latin typeface="Open Sans"/>
                <a:ea typeface="Open Sans"/>
                <a:cs typeface="Open Sans"/>
                <a:sym typeface="Open Sans"/>
              </a:rPr>
              <a:t> </a:t>
            </a:r>
            <a:endParaRPr b="1" sz="1200">
              <a:solidFill>
                <a:schemeClr val="lt1"/>
              </a:solidFill>
              <a:latin typeface="Open Sans"/>
              <a:ea typeface="Open Sans"/>
              <a:cs typeface="Open Sans"/>
              <a:sym typeface="Open Sans"/>
            </a:endParaRPr>
          </a:p>
        </p:txBody>
      </p:sp>
      <p:pic>
        <p:nvPicPr>
          <p:cNvPr descr="#gis #AI #IoT&#10;&#10;&#10;Video Courtesy- 1. TIA NOW&#10;&#10;2. LinkedIn Learning Solutions&#10;&#10;3. AT&amp;T Business&#10;&#10;4. Qualcomm&#10;&#10;5. Prime Minister's Office of Japan&#10;&#10;6. Western Digital Corporation&#10;&#10;7. Bosch Global&#10;&#10;8.  AT&amp;T Business&#10;&#10;9.  Chen Xi&#10;&#10;10.  AT&amp;T&#10;&#10;11. Esri Events&#10;&#10;12. Qualcomm&#10;&#10;13. SAP Technology&#10;&#10;14. LinkedIn Learning Solutions&#10;&#10;15. SAS Software&#10;&#10;16. Lenovo&#10;&#10;17. Audi Germany&#10;&#10;18. Kelly Flanagan&#10;&#10;19. World Economic Forum&#10;&#10;20. Shots of Awe&#10;&#10;22. SAS Software&#10;&#10;23. XPRIZE&#10;&#10;24. LEMMiNO&#10;&#10;25 . Yuval Noah Harari&#10;&#10;26. SAP TV&#10;&#10;27. Telit&#10;&#10;28. The Universe Educational Documentary&#10;&#10;29. Google self-driving car project&#10;&#10;30. Kelly Flanagan" id="545" name="Google Shape;545;p59" title="How will Artificial Intelligence and Internet of Things change the world?">
            <a:hlinkClick r:id="rId3"/>
          </p:cNvPr>
          <p:cNvPicPr preferRelativeResize="0"/>
          <p:nvPr/>
        </p:nvPicPr>
        <p:blipFill>
          <a:blip r:embed="rId4">
            <a:alphaModFix/>
          </a:blip>
          <a:stretch>
            <a:fillRect/>
          </a:stretch>
        </p:blipFill>
        <p:spPr>
          <a:xfrm>
            <a:off x="3022800" y="1175763"/>
            <a:ext cx="5692950" cy="279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1000"/>
                                        <p:tgtEl>
                                          <p:spTgt spid="5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60"/>
          <p:cNvSpPr txBox="1"/>
          <p:nvPr/>
        </p:nvSpPr>
        <p:spPr>
          <a:xfrm>
            <a:off x="428300" y="194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222F3E"/>
                </a:solidFill>
                <a:latin typeface="Open Sans ExtraBold"/>
                <a:ea typeface="Open Sans ExtraBold"/>
                <a:cs typeface="Open Sans ExtraBold"/>
                <a:sym typeface="Open Sans ExtraBold"/>
              </a:rPr>
              <a:t>INFOGRAPHIC TIMELINE</a:t>
            </a:r>
            <a:endParaRPr sz="1800">
              <a:solidFill>
                <a:srgbClr val="222F3E"/>
              </a:solidFill>
              <a:latin typeface="Open Sans ExtraBold"/>
              <a:ea typeface="Open Sans ExtraBold"/>
              <a:cs typeface="Open Sans ExtraBold"/>
              <a:sym typeface="Open Sans ExtraBold"/>
            </a:endParaRPr>
          </a:p>
        </p:txBody>
      </p:sp>
      <p:sp>
        <p:nvSpPr>
          <p:cNvPr id="551" name="Google Shape;551;p60"/>
          <p:cNvSpPr txBox="1"/>
          <p:nvPr/>
        </p:nvSpPr>
        <p:spPr>
          <a:xfrm>
            <a:off x="716150"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100">
                <a:solidFill>
                  <a:srgbClr val="39477A"/>
                </a:solidFill>
                <a:latin typeface="Open Sans ExtraBold"/>
                <a:ea typeface="Open Sans ExtraBold"/>
                <a:cs typeface="Open Sans ExtraBold"/>
                <a:sym typeface="Open Sans ExtraBold"/>
              </a:rPr>
              <a:t>LOREM IPSUM </a:t>
            </a:r>
            <a:endParaRPr sz="1100">
              <a:solidFill>
                <a:srgbClr val="39477A"/>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666666"/>
                </a:solidFill>
                <a:latin typeface="Open Sans"/>
                <a:ea typeface="Open Sans"/>
                <a:cs typeface="Open Sans"/>
                <a:sym typeface="Open Sans"/>
              </a:rPr>
              <a:t>Lorem ipsum dolor sit amet, consectetur adipiscing elit, sed do eiusmod tempor incididunt ut labore et dolore magna aliqua. </a:t>
            </a:r>
            <a:endParaRPr sz="900">
              <a:solidFill>
                <a:srgbClr val="666666"/>
              </a:solidFill>
              <a:latin typeface="Open Sans"/>
              <a:ea typeface="Open Sans"/>
              <a:cs typeface="Open Sans"/>
              <a:sym typeface="Open Sans"/>
            </a:endParaRPr>
          </a:p>
        </p:txBody>
      </p:sp>
      <p:sp>
        <p:nvSpPr>
          <p:cNvPr id="552" name="Google Shape;552;p60"/>
          <p:cNvSpPr txBox="1"/>
          <p:nvPr/>
        </p:nvSpPr>
        <p:spPr>
          <a:xfrm>
            <a:off x="428300" y="575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500">
                <a:solidFill>
                  <a:srgbClr val="222F3E"/>
                </a:solidFill>
                <a:latin typeface="Open Sans"/>
                <a:ea typeface="Open Sans"/>
                <a:cs typeface="Open Sans"/>
                <a:sym typeface="Open Sans"/>
              </a:rPr>
              <a:t>A realistic process timeline will efficiently display the steps of a project</a:t>
            </a:r>
            <a:endParaRPr sz="1500">
              <a:solidFill>
                <a:srgbClr val="222F3E"/>
              </a:solidFill>
              <a:latin typeface="Open Sans"/>
              <a:ea typeface="Open Sans"/>
              <a:cs typeface="Open Sans"/>
              <a:sym typeface="Open Sans"/>
            </a:endParaRPr>
          </a:p>
        </p:txBody>
      </p:sp>
      <p:pic>
        <p:nvPicPr>
          <p:cNvPr id="553" name="Google Shape;553;p60"/>
          <p:cNvPicPr preferRelativeResize="0"/>
          <p:nvPr/>
        </p:nvPicPr>
        <p:blipFill>
          <a:blip r:embed="rId3">
            <a:alphaModFix/>
          </a:blip>
          <a:stretch>
            <a:fillRect/>
          </a:stretch>
        </p:blipFill>
        <p:spPr>
          <a:xfrm>
            <a:off x="1227225" y="2034400"/>
            <a:ext cx="708451" cy="708451"/>
          </a:xfrm>
          <a:prstGeom prst="rect">
            <a:avLst/>
          </a:prstGeom>
          <a:noFill/>
          <a:ln>
            <a:noFill/>
          </a:ln>
        </p:spPr>
      </p:pic>
      <p:pic>
        <p:nvPicPr>
          <p:cNvPr id="554" name="Google Shape;554;p60"/>
          <p:cNvPicPr preferRelativeResize="0"/>
          <p:nvPr/>
        </p:nvPicPr>
        <p:blipFill>
          <a:blip r:embed="rId4">
            <a:alphaModFix/>
          </a:blip>
          <a:stretch>
            <a:fillRect/>
          </a:stretch>
        </p:blipFill>
        <p:spPr>
          <a:xfrm>
            <a:off x="3235675" y="2031775"/>
            <a:ext cx="708451" cy="708451"/>
          </a:xfrm>
          <a:prstGeom prst="rect">
            <a:avLst/>
          </a:prstGeom>
          <a:noFill/>
          <a:ln>
            <a:noFill/>
          </a:ln>
        </p:spPr>
      </p:pic>
      <p:pic>
        <p:nvPicPr>
          <p:cNvPr id="555" name="Google Shape;555;p60"/>
          <p:cNvPicPr preferRelativeResize="0"/>
          <p:nvPr/>
        </p:nvPicPr>
        <p:blipFill>
          <a:blip r:embed="rId5">
            <a:alphaModFix/>
          </a:blip>
          <a:stretch>
            <a:fillRect/>
          </a:stretch>
        </p:blipFill>
        <p:spPr>
          <a:xfrm>
            <a:off x="7245150" y="2041775"/>
            <a:ext cx="712475" cy="712475"/>
          </a:xfrm>
          <a:prstGeom prst="rect">
            <a:avLst/>
          </a:prstGeom>
          <a:noFill/>
          <a:ln>
            <a:noFill/>
          </a:ln>
        </p:spPr>
      </p:pic>
      <p:sp>
        <p:nvSpPr>
          <p:cNvPr id="556" name="Google Shape;556;p60"/>
          <p:cNvSpPr txBox="1"/>
          <p:nvPr/>
        </p:nvSpPr>
        <p:spPr>
          <a:xfrm>
            <a:off x="2697350"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a:t>
            </a:r>
            <a:endParaRPr sz="1100">
              <a:solidFill>
                <a:srgbClr val="39477A"/>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666666"/>
                </a:solidFill>
                <a:latin typeface="Open Sans"/>
                <a:ea typeface="Open Sans"/>
                <a:cs typeface="Open Sans"/>
                <a:sym typeface="Open Sans"/>
              </a:rPr>
              <a:t>Lorem ipsum dolor sit amet, consectetur adipiscing elit, sed do eiusmod tempor incididunt ut labore et dolore magna aliqua. </a:t>
            </a:r>
            <a:endParaRPr sz="1100">
              <a:solidFill>
                <a:srgbClr val="39477A"/>
              </a:solidFill>
              <a:latin typeface="Open Sans ExtraBold"/>
              <a:ea typeface="Open Sans ExtraBold"/>
              <a:cs typeface="Open Sans ExtraBold"/>
              <a:sym typeface="Open Sans ExtraBold"/>
            </a:endParaRPr>
          </a:p>
        </p:txBody>
      </p:sp>
      <p:sp>
        <p:nvSpPr>
          <p:cNvPr id="557" name="Google Shape;557;p60"/>
          <p:cNvSpPr txBox="1"/>
          <p:nvPr/>
        </p:nvSpPr>
        <p:spPr>
          <a:xfrm>
            <a:off x="4678550"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a:t>
            </a:r>
            <a:endParaRPr sz="1100">
              <a:solidFill>
                <a:srgbClr val="39477A"/>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666666"/>
                </a:solidFill>
                <a:latin typeface="Open Sans"/>
                <a:ea typeface="Open Sans"/>
                <a:cs typeface="Open Sans"/>
                <a:sym typeface="Open Sans"/>
              </a:rPr>
              <a:t>Lorem ipsum dolor sit amet, consectetur adipiscing elit, sed do eiusmod tempor incididunt ut labore et dolore magna aliqua. </a:t>
            </a:r>
            <a:endParaRPr sz="1100">
              <a:solidFill>
                <a:srgbClr val="39477A"/>
              </a:solidFill>
              <a:latin typeface="Open Sans ExtraBold"/>
              <a:ea typeface="Open Sans ExtraBold"/>
              <a:cs typeface="Open Sans ExtraBold"/>
              <a:sym typeface="Open Sans ExtraBold"/>
            </a:endParaRPr>
          </a:p>
        </p:txBody>
      </p:sp>
      <p:sp>
        <p:nvSpPr>
          <p:cNvPr id="558" name="Google Shape;558;p60"/>
          <p:cNvSpPr txBox="1"/>
          <p:nvPr/>
        </p:nvSpPr>
        <p:spPr>
          <a:xfrm>
            <a:off x="6659750"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100">
                <a:solidFill>
                  <a:srgbClr val="39477A"/>
                </a:solidFill>
                <a:latin typeface="Open Sans ExtraBold"/>
                <a:ea typeface="Open Sans ExtraBold"/>
                <a:cs typeface="Open Sans ExtraBold"/>
                <a:sym typeface="Open Sans ExtraBold"/>
              </a:rPr>
              <a:t>LOREM IPSUM </a:t>
            </a:r>
            <a:endParaRPr sz="1100">
              <a:solidFill>
                <a:srgbClr val="39477A"/>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666666"/>
                </a:solidFill>
                <a:latin typeface="Open Sans"/>
                <a:ea typeface="Open Sans"/>
                <a:cs typeface="Open Sans"/>
                <a:sym typeface="Open Sans"/>
              </a:rPr>
              <a:t>Lorem ipsum dolor sit amet, consectetur adipiscing elit, sed do eiusmod tempor incididunt ut labore et dolore magna aliqua. </a:t>
            </a:r>
            <a:endParaRPr sz="1100">
              <a:solidFill>
                <a:srgbClr val="39477A"/>
              </a:solidFill>
              <a:latin typeface="Open Sans ExtraBold"/>
              <a:ea typeface="Open Sans ExtraBold"/>
              <a:cs typeface="Open Sans ExtraBold"/>
              <a:sym typeface="Open Sans ExtraBold"/>
            </a:endParaRPr>
          </a:p>
        </p:txBody>
      </p:sp>
      <p:pic>
        <p:nvPicPr>
          <p:cNvPr id="559" name="Google Shape;559;p60"/>
          <p:cNvPicPr preferRelativeResize="0"/>
          <p:nvPr/>
        </p:nvPicPr>
        <p:blipFill>
          <a:blip r:embed="rId6">
            <a:alphaModFix/>
          </a:blip>
          <a:stretch>
            <a:fillRect/>
          </a:stretch>
        </p:blipFill>
        <p:spPr>
          <a:xfrm>
            <a:off x="5213075" y="2012887"/>
            <a:ext cx="712475" cy="712460"/>
          </a:xfrm>
          <a:prstGeom prst="rect">
            <a:avLst/>
          </a:prstGeom>
          <a:noFill/>
          <a:ln>
            <a:noFill/>
          </a:ln>
        </p:spPr>
      </p:pic>
      <p:sp>
        <p:nvSpPr>
          <p:cNvPr id="560" name="Google Shape;560;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61"/>
          <p:cNvSpPr txBox="1"/>
          <p:nvPr/>
        </p:nvSpPr>
        <p:spPr>
          <a:xfrm>
            <a:off x="541650" y="2494393"/>
            <a:ext cx="2833200" cy="614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Subtitle</a:t>
            </a:r>
            <a:endParaRPr b="1" sz="2800">
              <a:solidFill>
                <a:srgbClr val="FFFFFF"/>
              </a:solidFill>
              <a:latin typeface="Open Sans"/>
              <a:ea typeface="Open Sans"/>
              <a:cs typeface="Open Sans"/>
              <a:sym typeface="Open Sans"/>
            </a:endParaRPr>
          </a:p>
        </p:txBody>
      </p:sp>
      <p:sp>
        <p:nvSpPr>
          <p:cNvPr id="566" name="Google Shape;566;p61"/>
          <p:cNvSpPr txBox="1"/>
          <p:nvPr/>
        </p:nvSpPr>
        <p:spPr>
          <a:xfrm>
            <a:off x="3916675" y="416200"/>
            <a:ext cx="4799100" cy="103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solidFill>
                  <a:srgbClr val="39477A"/>
                </a:solidFill>
                <a:latin typeface="Open Sans ExtraBold"/>
                <a:ea typeface="Open Sans ExtraBold"/>
                <a:cs typeface="Open Sans ExtraBold"/>
                <a:sym typeface="Open Sans ExtraBold"/>
              </a:rPr>
              <a:t>This chart is important for many reasons</a:t>
            </a:r>
            <a:endParaRPr sz="1500">
              <a:solidFill>
                <a:srgbClr val="39477A"/>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100">
                <a:solidFill>
                  <a:srgbClr val="666666"/>
                </a:solidFill>
                <a:latin typeface="Open Sans"/>
                <a:ea typeface="Open Sans"/>
                <a:cs typeface="Open Sans"/>
                <a:sym typeface="Open Sans"/>
              </a:rPr>
              <a:t>Lorem ipsum dolor sit amet, consectetur adipiscing elit, sed do eiusmod tempor incididunt ut labore et dolore magna aliqua. </a:t>
            </a:r>
            <a:endParaRPr sz="1100">
              <a:solidFill>
                <a:srgbClr val="666666"/>
              </a:solidFill>
              <a:latin typeface="Open Sans"/>
              <a:ea typeface="Open Sans"/>
              <a:cs typeface="Open Sans"/>
              <a:sym typeface="Open Sans"/>
            </a:endParaRPr>
          </a:p>
        </p:txBody>
      </p:sp>
      <p:sp>
        <p:nvSpPr>
          <p:cNvPr id="567" name="Google Shape;567;p61"/>
          <p:cNvSpPr txBox="1"/>
          <p:nvPr/>
        </p:nvSpPr>
        <p:spPr>
          <a:xfrm>
            <a:off x="626100" y="3031268"/>
            <a:ext cx="2599200" cy="1208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000"/>
              </a:spcAft>
              <a:buNone/>
            </a:pPr>
            <a:r>
              <a:rPr lang="es" sz="1200">
                <a:solidFill>
                  <a:srgbClr val="FFFFFF"/>
                </a:solidFill>
                <a:latin typeface="Open Sans"/>
                <a:ea typeface="Open Sans"/>
                <a:cs typeface="Open Sans"/>
                <a:sym typeface="Open Sans"/>
              </a:rPr>
              <a:t>Lorem ipsum dolor sit amet, consectetur adipiscing elit, sed do eiusmod tempor incididunt ut labore et dolore magna aliqua.</a:t>
            </a:r>
            <a:endParaRPr sz="1200">
              <a:solidFill>
                <a:srgbClr val="FFFFFF"/>
              </a:solidFill>
              <a:latin typeface="Open Sans"/>
              <a:ea typeface="Open Sans"/>
              <a:cs typeface="Open Sans"/>
              <a:sym typeface="Open Sans"/>
            </a:endParaRPr>
          </a:p>
        </p:txBody>
      </p:sp>
      <p:pic>
        <p:nvPicPr>
          <p:cNvPr id="568" name="Google Shape;568;p61"/>
          <p:cNvPicPr preferRelativeResize="0"/>
          <p:nvPr/>
        </p:nvPicPr>
        <p:blipFill>
          <a:blip r:embed="rId3">
            <a:alphaModFix/>
          </a:blip>
          <a:stretch>
            <a:fillRect/>
          </a:stretch>
        </p:blipFill>
        <p:spPr>
          <a:xfrm>
            <a:off x="428250" y="6023"/>
            <a:ext cx="3060001" cy="2041083"/>
          </a:xfrm>
          <a:prstGeom prst="rect">
            <a:avLst/>
          </a:prstGeom>
          <a:noFill/>
          <a:ln>
            <a:noFill/>
          </a:ln>
        </p:spPr>
      </p:pic>
      <p:sp>
        <p:nvSpPr>
          <p:cNvPr id="569" name="Google Shape;569;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cxnSp>
        <p:nvCxnSpPr>
          <p:cNvPr id="570" name="Google Shape;570;p61"/>
          <p:cNvCxnSpPr/>
          <p:nvPr/>
        </p:nvCxnSpPr>
        <p:spPr>
          <a:xfrm>
            <a:off x="4318988" y="2046250"/>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1" name="Google Shape;571;p61"/>
          <p:cNvCxnSpPr/>
          <p:nvPr/>
        </p:nvCxnSpPr>
        <p:spPr>
          <a:xfrm>
            <a:off x="4318988" y="2656431"/>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2" name="Google Shape;572;p61"/>
          <p:cNvCxnSpPr/>
          <p:nvPr/>
        </p:nvCxnSpPr>
        <p:spPr>
          <a:xfrm>
            <a:off x="4318988" y="3266613"/>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3" name="Google Shape;573;p61"/>
          <p:cNvCxnSpPr/>
          <p:nvPr/>
        </p:nvCxnSpPr>
        <p:spPr>
          <a:xfrm>
            <a:off x="4318988" y="3876794"/>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4" name="Google Shape;574;p61"/>
          <p:cNvCxnSpPr/>
          <p:nvPr/>
        </p:nvCxnSpPr>
        <p:spPr>
          <a:xfrm>
            <a:off x="4318988" y="4486975"/>
            <a:ext cx="4396500" cy="0"/>
          </a:xfrm>
          <a:prstGeom prst="straightConnector1">
            <a:avLst/>
          </a:prstGeom>
          <a:noFill/>
          <a:ln cap="flat" cmpd="sng" w="9525">
            <a:solidFill>
              <a:srgbClr val="E9DDEC"/>
            </a:solidFill>
            <a:prstDash val="solid"/>
            <a:round/>
            <a:headEnd len="med" w="med" type="none"/>
            <a:tailEnd len="med" w="med" type="none"/>
          </a:ln>
        </p:spPr>
      </p:cxnSp>
      <p:sp>
        <p:nvSpPr>
          <p:cNvPr id="575" name="Google Shape;575;p61"/>
          <p:cNvSpPr txBox="1"/>
          <p:nvPr/>
        </p:nvSpPr>
        <p:spPr>
          <a:xfrm>
            <a:off x="3897625"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39477A"/>
                </a:solidFill>
                <a:latin typeface="Open Sans"/>
                <a:ea typeface="Open Sans"/>
                <a:cs typeface="Open Sans"/>
                <a:sym typeface="Open Sans"/>
              </a:rPr>
              <a:t>100</a:t>
            </a:r>
            <a:endParaRPr b="1" sz="1000">
              <a:solidFill>
                <a:srgbClr val="39477A"/>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39477A"/>
                </a:solidFill>
                <a:latin typeface="Open Sans"/>
                <a:ea typeface="Open Sans"/>
                <a:cs typeface="Open Sans"/>
                <a:sym typeface="Open Sans"/>
              </a:rPr>
              <a:t>75</a:t>
            </a:r>
            <a:endParaRPr b="1" sz="1000">
              <a:solidFill>
                <a:srgbClr val="39477A"/>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39477A"/>
                </a:solidFill>
                <a:latin typeface="Open Sans"/>
                <a:ea typeface="Open Sans"/>
                <a:cs typeface="Open Sans"/>
                <a:sym typeface="Open Sans"/>
              </a:rPr>
              <a:t>50</a:t>
            </a:r>
            <a:endParaRPr b="1" sz="1000">
              <a:solidFill>
                <a:srgbClr val="39477A"/>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39477A"/>
                </a:solidFill>
                <a:latin typeface="Open Sans"/>
                <a:ea typeface="Open Sans"/>
                <a:cs typeface="Open Sans"/>
                <a:sym typeface="Open Sans"/>
              </a:rPr>
              <a:t>25</a:t>
            </a:r>
            <a:endParaRPr b="1" sz="1000">
              <a:solidFill>
                <a:srgbClr val="39477A"/>
              </a:solidFill>
              <a:latin typeface="Open Sans"/>
              <a:ea typeface="Open Sans"/>
              <a:cs typeface="Open Sans"/>
              <a:sym typeface="Open Sans"/>
            </a:endParaRPr>
          </a:p>
          <a:p>
            <a:pPr indent="0" lvl="0" marL="0" marR="0" rtl="0" algn="r">
              <a:lnSpc>
                <a:spcPct val="100000"/>
              </a:lnSpc>
              <a:spcBef>
                <a:spcPts val="3600"/>
              </a:spcBef>
              <a:spcAft>
                <a:spcPts val="3600"/>
              </a:spcAft>
              <a:buNone/>
            </a:pPr>
            <a:r>
              <a:rPr b="1" lang="es" sz="1000">
                <a:solidFill>
                  <a:srgbClr val="39477A"/>
                </a:solidFill>
                <a:latin typeface="Open Sans"/>
                <a:ea typeface="Open Sans"/>
                <a:cs typeface="Open Sans"/>
                <a:sym typeface="Open Sans"/>
              </a:rPr>
              <a:t>0</a:t>
            </a:r>
            <a:endParaRPr b="1" sz="1000">
              <a:solidFill>
                <a:srgbClr val="39477A"/>
              </a:solidFill>
              <a:latin typeface="Open Sans"/>
              <a:ea typeface="Open Sans"/>
              <a:cs typeface="Open Sans"/>
              <a:sym typeface="Open Sans"/>
            </a:endParaRPr>
          </a:p>
        </p:txBody>
      </p:sp>
      <p:sp>
        <p:nvSpPr>
          <p:cNvPr id="576" name="Google Shape;576;p61"/>
          <p:cNvSpPr/>
          <p:nvPr/>
        </p:nvSpPr>
        <p:spPr>
          <a:xfrm>
            <a:off x="4594103" y="2933388"/>
            <a:ext cx="620400" cy="15537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1"/>
          <p:cNvSpPr/>
          <p:nvPr/>
        </p:nvSpPr>
        <p:spPr>
          <a:xfrm>
            <a:off x="5428027" y="2539325"/>
            <a:ext cx="620400" cy="19479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61"/>
          <p:cNvSpPr/>
          <p:nvPr/>
        </p:nvSpPr>
        <p:spPr>
          <a:xfrm>
            <a:off x="6861050" y="3552825"/>
            <a:ext cx="620400" cy="9342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1"/>
          <p:cNvSpPr/>
          <p:nvPr/>
        </p:nvSpPr>
        <p:spPr>
          <a:xfrm>
            <a:off x="7694975" y="2352675"/>
            <a:ext cx="620400" cy="21345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1"/>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666666"/>
                </a:solidFill>
                <a:latin typeface="Open Sans"/>
                <a:ea typeface="Open Sans"/>
                <a:cs typeface="Open Sans"/>
                <a:sym typeface="Open Sans"/>
              </a:rPr>
              <a:t>Team 1</a:t>
            </a:r>
            <a:endParaRPr b="1" sz="1000">
              <a:solidFill>
                <a:srgbClr val="666666"/>
              </a:solidFill>
              <a:latin typeface="Open Sans"/>
              <a:ea typeface="Open Sans"/>
              <a:cs typeface="Open Sans"/>
              <a:sym typeface="Open Sans"/>
            </a:endParaRPr>
          </a:p>
        </p:txBody>
      </p:sp>
      <p:sp>
        <p:nvSpPr>
          <p:cNvPr id="581" name="Google Shape;581;p61"/>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666666"/>
                </a:solidFill>
                <a:latin typeface="Open Sans"/>
                <a:ea typeface="Open Sans"/>
                <a:cs typeface="Open Sans"/>
                <a:sym typeface="Open Sans"/>
              </a:rPr>
              <a:t>Team 2</a:t>
            </a:r>
            <a:endParaRPr b="1" sz="1000">
              <a:solidFill>
                <a:srgbClr val="666666"/>
              </a:solidFill>
              <a:latin typeface="Open Sans"/>
              <a:ea typeface="Open Sans"/>
              <a:cs typeface="Open Sans"/>
              <a:sym typeface="Open Sans"/>
            </a:endParaRPr>
          </a:p>
        </p:txBody>
      </p:sp>
      <p:sp>
        <p:nvSpPr>
          <p:cNvPr id="582" name="Google Shape;582;p61"/>
          <p:cNvSpPr txBox="1"/>
          <p:nvPr/>
        </p:nvSpPr>
        <p:spPr>
          <a:xfrm>
            <a:off x="5221600"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Open Sans"/>
                <a:ea typeface="Open Sans"/>
                <a:cs typeface="Open Sans"/>
                <a:sym typeface="Open Sans"/>
              </a:rPr>
              <a:t>Period 1</a:t>
            </a:r>
            <a:endParaRPr sz="900">
              <a:solidFill>
                <a:srgbClr val="666666"/>
              </a:solidFill>
              <a:latin typeface="Open Sans"/>
              <a:ea typeface="Open Sans"/>
              <a:cs typeface="Open Sans"/>
              <a:sym typeface="Open Sans"/>
            </a:endParaRPr>
          </a:p>
        </p:txBody>
      </p:sp>
      <p:sp>
        <p:nvSpPr>
          <p:cNvPr id="583" name="Google Shape;583;p61"/>
          <p:cNvSpPr txBox="1"/>
          <p:nvPr/>
        </p:nvSpPr>
        <p:spPr>
          <a:xfrm>
            <a:off x="6536050"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Open Sans"/>
                <a:ea typeface="Open Sans"/>
                <a:cs typeface="Open Sans"/>
                <a:sym typeface="Open Sans"/>
              </a:rPr>
              <a:t>Period 2</a:t>
            </a:r>
            <a:endParaRPr sz="900">
              <a:solidFill>
                <a:srgbClr val="666666"/>
              </a:solidFill>
              <a:latin typeface="Open Sans"/>
              <a:ea typeface="Open Sans"/>
              <a:cs typeface="Open Sans"/>
              <a:sym typeface="Open Sans"/>
            </a:endParaRPr>
          </a:p>
        </p:txBody>
      </p:sp>
      <p:sp>
        <p:nvSpPr>
          <p:cNvPr id="584" name="Google Shape;584;p61"/>
          <p:cNvSpPr/>
          <p:nvPr/>
        </p:nvSpPr>
        <p:spPr>
          <a:xfrm>
            <a:off x="5327525" y="1661123"/>
            <a:ext cx="141000" cy="148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1"/>
          <p:cNvSpPr/>
          <p:nvPr/>
        </p:nvSpPr>
        <p:spPr>
          <a:xfrm>
            <a:off x="6622925" y="1661123"/>
            <a:ext cx="141000" cy="1485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62"/>
          <p:cNvSpPr txBox="1"/>
          <p:nvPr/>
        </p:nvSpPr>
        <p:spPr>
          <a:xfrm>
            <a:off x="601300" y="2856450"/>
            <a:ext cx="8028000" cy="1829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600">
                <a:solidFill>
                  <a:srgbClr val="FFFFFF"/>
                </a:solidFill>
                <a:latin typeface="Open Sans"/>
                <a:ea typeface="Open Sans"/>
                <a:cs typeface="Open Sans"/>
                <a:sym typeface="Open Sans"/>
              </a:rPr>
              <a:t>This big number surely will cause impact </a:t>
            </a:r>
            <a:endParaRPr sz="2600">
              <a:solidFill>
                <a:srgbClr val="FFFFFF"/>
              </a:solidFill>
              <a:latin typeface="Open Sans"/>
              <a:ea typeface="Open Sans"/>
              <a:cs typeface="Open Sans"/>
              <a:sym typeface="Open Sans"/>
            </a:endParaRPr>
          </a:p>
          <a:p>
            <a:pPr indent="0" lvl="0" marL="0" rtl="0" algn="ctr">
              <a:lnSpc>
                <a:spcPct val="115000"/>
              </a:lnSpc>
              <a:spcBef>
                <a:spcPts val="0"/>
              </a:spcBef>
              <a:spcAft>
                <a:spcPts val="0"/>
              </a:spcAft>
              <a:buNone/>
            </a:pPr>
            <a:r>
              <a:rPr lang="es" sz="2600">
                <a:solidFill>
                  <a:srgbClr val="FFFFFF"/>
                </a:solidFill>
                <a:latin typeface="Open Sans"/>
                <a:ea typeface="Open Sans"/>
                <a:cs typeface="Open Sans"/>
                <a:sym typeface="Open Sans"/>
              </a:rPr>
              <a:t>in your reader</a:t>
            </a:r>
            <a:endParaRPr sz="2600">
              <a:solidFill>
                <a:srgbClr val="FFFFFF"/>
              </a:solidFill>
              <a:latin typeface="Open Sans"/>
              <a:ea typeface="Open Sans"/>
              <a:cs typeface="Open Sans"/>
              <a:sym typeface="Open Sans"/>
            </a:endParaRPr>
          </a:p>
        </p:txBody>
      </p:sp>
      <p:sp>
        <p:nvSpPr>
          <p:cNvPr id="591" name="Google Shape;591;p62"/>
          <p:cNvSpPr txBox="1"/>
          <p:nvPr/>
        </p:nvSpPr>
        <p:spPr>
          <a:xfrm>
            <a:off x="601300" y="548275"/>
            <a:ext cx="8028000" cy="2288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000"/>
              </a:spcBef>
              <a:spcAft>
                <a:spcPts val="0"/>
              </a:spcAft>
              <a:buNone/>
            </a:pPr>
            <a:r>
              <a:rPr b="1" lang="es" sz="10000">
                <a:solidFill>
                  <a:srgbClr val="FFFFFF"/>
                </a:solidFill>
                <a:latin typeface="Open Sans"/>
                <a:ea typeface="Open Sans"/>
                <a:cs typeface="Open Sans"/>
                <a:sym typeface="Open Sans"/>
              </a:rPr>
              <a:t>100,000,000</a:t>
            </a:r>
            <a:endParaRPr b="1" sz="10000">
              <a:solidFill>
                <a:srgbClr val="FFFFFF"/>
              </a:solidFill>
              <a:latin typeface="Open Sans"/>
              <a:ea typeface="Open Sans"/>
              <a:cs typeface="Open Sans"/>
              <a:sym typeface="Open Sans"/>
            </a:endParaRPr>
          </a:p>
        </p:txBody>
      </p:sp>
      <p:sp>
        <p:nvSpPr>
          <p:cNvPr id="592" name="Google Shape;592;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63"/>
          <p:cNvSpPr txBox="1"/>
          <p:nvPr/>
        </p:nvSpPr>
        <p:spPr>
          <a:xfrm>
            <a:off x="428300" y="319675"/>
            <a:ext cx="8287500" cy="6504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2450">
                <a:solidFill>
                  <a:srgbClr val="39477A"/>
                </a:solidFill>
                <a:latin typeface="Open Sans ExtraBold"/>
                <a:ea typeface="Open Sans ExtraBold"/>
                <a:cs typeface="Open Sans ExtraBold"/>
                <a:sym typeface="Open Sans ExtraBold"/>
              </a:rPr>
              <a:t>TESTIMONIAL</a:t>
            </a:r>
            <a:endParaRPr sz="2800">
              <a:solidFill>
                <a:srgbClr val="39477A"/>
              </a:solidFill>
              <a:latin typeface="Open Sans ExtraBold"/>
              <a:ea typeface="Open Sans ExtraBold"/>
              <a:cs typeface="Open Sans ExtraBold"/>
              <a:sym typeface="Open Sans ExtraBold"/>
            </a:endParaRPr>
          </a:p>
        </p:txBody>
      </p:sp>
      <p:pic>
        <p:nvPicPr>
          <p:cNvPr id="598" name="Google Shape;598;p63"/>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599" name="Google Shape;599;p63"/>
          <p:cNvSpPr txBox="1"/>
          <p:nvPr/>
        </p:nvSpPr>
        <p:spPr>
          <a:xfrm>
            <a:off x="8506230" y="4685414"/>
            <a:ext cx="5187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300">
                <a:solidFill>
                  <a:srgbClr val="39477A"/>
                </a:solidFill>
                <a:latin typeface="Open Sans"/>
                <a:ea typeface="Open Sans"/>
                <a:cs typeface="Open Sans"/>
                <a:sym typeface="Open Sans"/>
              </a:rPr>
              <a:t>03</a:t>
            </a:r>
            <a:endParaRPr b="1" sz="1300">
              <a:solidFill>
                <a:srgbClr val="39477A"/>
              </a:solidFill>
              <a:latin typeface="Open Sans"/>
              <a:ea typeface="Open Sans"/>
              <a:cs typeface="Open Sans"/>
              <a:sym typeface="Open Sans"/>
            </a:endParaRPr>
          </a:p>
        </p:txBody>
      </p:sp>
      <p:sp>
        <p:nvSpPr>
          <p:cNvPr id="600" name="Google Shape;600;p63"/>
          <p:cNvSpPr/>
          <p:nvPr/>
        </p:nvSpPr>
        <p:spPr>
          <a:xfrm>
            <a:off x="0" y="1206000"/>
            <a:ext cx="2286000" cy="3937500"/>
          </a:xfrm>
          <a:prstGeom prst="rect">
            <a:avLst/>
          </a:prstGeom>
          <a:solidFill>
            <a:srgbClr val="3947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3"/>
          <p:cNvSpPr/>
          <p:nvPr/>
        </p:nvSpPr>
        <p:spPr>
          <a:xfrm>
            <a:off x="2286000" y="1206000"/>
            <a:ext cx="2286000" cy="3937500"/>
          </a:xfrm>
          <a:prstGeom prst="rect">
            <a:avLst/>
          </a:prstGeom>
          <a:solidFill>
            <a:srgbClr val="39477A">
              <a:alpha val="86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3"/>
          <p:cNvSpPr/>
          <p:nvPr/>
        </p:nvSpPr>
        <p:spPr>
          <a:xfrm>
            <a:off x="6858000" y="1206000"/>
            <a:ext cx="2286000" cy="3937500"/>
          </a:xfrm>
          <a:prstGeom prst="rect">
            <a:avLst/>
          </a:prstGeom>
          <a:solidFill>
            <a:srgbClr val="848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3"/>
          <p:cNvSpPr/>
          <p:nvPr/>
        </p:nvSpPr>
        <p:spPr>
          <a:xfrm>
            <a:off x="4572000" y="1206000"/>
            <a:ext cx="2286000" cy="3937500"/>
          </a:xfrm>
          <a:prstGeom prst="rect">
            <a:avLst/>
          </a:prstGeom>
          <a:solidFill>
            <a:srgbClr val="84817A">
              <a:alpha val="866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4" name="Google Shape;604;p63"/>
          <p:cNvPicPr preferRelativeResize="0"/>
          <p:nvPr/>
        </p:nvPicPr>
        <p:blipFill>
          <a:blip r:embed="rId3">
            <a:alphaModFix/>
          </a:blip>
          <a:stretch>
            <a:fillRect/>
          </a:stretch>
        </p:blipFill>
        <p:spPr>
          <a:xfrm rot="10800000">
            <a:off x="944225" y="1516975"/>
            <a:ext cx="397550" cy="397550"/>
          </a:xfrm>
          <a:prstGeom prst="rect">
            <a:avLst/>
          </a:prstGeom>
          <a:noFill/>
          <a:ln>
            <a:noFill/>
          </a:ln>
        </p:spPr>
      </p:pic>
      <p:pic>
        <p:nvPicPr>
          <p:cNvPr id="605" name="Google Shape;605;p63"/>
          <p:cNvPicPr preferRelativeResize="0"/>
          <p:nvPr/>
        </p:nvPicPr>
        <p:blipFill>
          <a:blip r:embed="rId3">
            <a:alphaModFix/>
          </a:blip>
          <a:stretch>
            <a:fillRect/>
          </a:stretch>
        </p:blipFill>
        <p:spPr>
          <a:xfrm rot="10800000">
            <a:off x="3230225" y="1516975"/>
            <a:ext cx="397550" cy="397550"/>
          </a:xfrm>
          <a:prstGeom prst="rect">
            <a:avLst/>
          </a:prstGeom>
          <a:noFill/>
          <a:ln>
            <a:noFill/>
          </a:ln>
        </p:spPr>
      </p:pic>
      <p:pic>
        <p:nvPicPr>
          <p:cNvPr id="606" name="Google Shape;606;p63"/>
          <p:cNvPicPr preferRelativeResize="0"/>
          <p:nvPr/>
        </p:nvPicPr>
        <p:blipFill>
          <a:blip r:embed="rId3">
            <a:alphaModFix/>
          </a:blip>
          <a:stretch>
            <a:fillRect/>
          </a:stretch>
        </p:blipFill>
        <p:spPr>
          <a:xfrm rot="10800000">
            <a:off x="5516225" y="1516975"/>
            <a:ext cx="397550" cy="397550"/>
          </a:xfrm>
          <a:prstGeom prst="rect">
            <a:avLst/>
          </a:prstGeom>
          <a:noFill/>
          <a:ln>
            <a:noFill/>
          </a:ln>
        </p:spPr>
      </p:pic>
      <p:pic>
        <p:nvPicPr>
          <p:cNvPr id="607" name="Google Shape;607;p63"/>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608" name="Google Shape;608;p63"/>
          <p:cNvSpPr txBox="1"/>
          <p:nvPr/>
        </p:nvSpPr>
        <p:spPr>
          <a:xfrm>
            <a:off x="209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09" name="Google Shape;609;p63"/>
          <p:cNvSpPr txBox="1"/>
          <p:nvPr/>
        </p:nvSpPr>
        <p:spPr>
          <a:xfrm>
            <a:off x="209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10" name="Google Shape;610;p63"/>
          <p:cNvSpPr txBox="1"/>
          <p:nvPr/>
        </p:nvSpPr>
        <p:spPr>
          <a:xfrm>
            <a:off x="2495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11" name="Google Shape;611;p63"/>
          <p:cNvSpPr txBox="1"/>
          <p:nvPr/>
        </p:nvSpPr>
        <p:spPr>
          <a:xfrm>
            <a:off x="2495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12" name="Google Shape;612;p63"/>
          <p:cNvSpPr txBox="1"/>
          <p:nvPr/>
        </p:nvSpPr>
        <p:spPr>
          <a:xfrm>
            <a:off x="4781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13" name="Google Shape;613;p63"/>
          <p:cNvSpPr txBox="1"/>
          <p:nvPr/>
        </p:nvSpPr>
        <p:spPr>
          <a:xfrm>
            <a:off x="4781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14" name="Google Shape;614;p63"/>
          <p:cNvSpPr txBox="1"/>
          <p:nvPr/>
        </p:nvSpPr>
        <p:spPr>
          <a:xfrm>
            <a:off x="7067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15" name="Google Shape;615;p63"/>
          <p:cNvSpPr txBox="1"/>
          <p:nvPr/>
        </p:nvSpPr>
        <p:spPr>
          <a:xfrm>
            <a:off x="7067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64"/>
          <p:cNvSpPr txBox="1"/>
          <p:nvPr/>
        </p:nvSpPr>
        <p:spPr>
          <a:xfrm>
            <a:off x="8506230" y="4685414"/>
            <a:ext cx="5187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300">
                <a:solidFill>
                  <a:schemeClr val="lt1"/>
                </a:solidFill>
                <a:latin typeface="Open Sans"/>
                <a:ea typeface="Open Sans"/>
                <a:cs typeface="Open Sans"/>
                <a:sym typeface="Open Sans"/>
              </a:rPr>
              <a:t>03</a:t>
            </a:r>
            <a:endParaRPr b="1" sz="1300">
              <a:solidFill>
                <a:schemeClr val="lt1"/>
              </a:solidFill>
              <a:latin typeface="Open Sans"/>
              <a:ea typeface="Open Sans"/>
              <a:cs typeface="Open Sans"/>
              <a:sym typeface="Open Sans"/>
            </a:endParaRPr>
          </a:p>
        </p:txBody>
      </p:sp>
      <p:sp>
        <p:nvSpPr>
          <p:cNvPr id="621" name="Google Shape;621;p64"/>
          <p:cNvSpPr txBox="1"/>
          <p:nvPr/>
        </p:nvSpPr>
        <p:spPr>
          <a:xfrm>
            <a:off x="454500" y="2173875"/>
            <a:ext cx="3708000" cy="255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150">
                <a:solidFill>
                  <a:srgbClr val="FFFFFF"/>
                </a:solidFill>
                <a:latin typeface="Open Sans"/>
                <a:ea typeface="Open Sans"/>
                <a:cs typeface="Open Sans"/>
                <a:sym typeface="Open Sans"/>
              </a:rPr>
              <a:t>This text mentions something you should remember</a:t>
            </a:r>
            <a:endParaRPr b="1" sz="2500">
              <a:solidFill>
                <a:srgbClr val="FFFFFF"/>
              </a:solidFill>
              <a:latin typeface="Open Sans"/>
              <a:ea typeface="Open Sans"/>
              <a:cs typeface="Open Sans"/>
              <a:sym typeface="Open Sans"/>
            </a:endParaRPr>
          </a:p>
        </p:txBody>
      </p:sp>
      <p:pic>
        <p:nvPicPr>
          <p:cNvPr id="622" name="Google Shape;622;p64"/>
          <p:cNvPicPr preferRelativeResize="0"/>
          <p:nvPr/>
        </p:nvPicPr>
        <p:blipFill rotWithShape="1">
          <a:blip r:embed="rId3">
            <a:alphaModFix/>
          </a:blip>
          <a:srcRect b="0" l="40709" r="0" t="0"/>
          <a:stretch/>
        </p:blipFill>
        <p:spPr>
          <a:xfrm>
            <a:off x="4572000" y="0"/>
            <a:ext cx="4572000" cy="5143500"/>
          </a:xfrm>
          <a:prstGeom prst="rect">
            <a:avLst/>
          </a:prstGeom>
          <a:noFill/>
          <a:ln>
            <a:noFill/>
          </a:ln>
        </p:spPr>
      </p:pic>
      <p:pic>
        <p:nvPicPr>
          <p:cNvPr id="623" name="Google Shape;623;p64"/>
          <p:cNvPicPr preferRelativeResize="0"/>
          <p:nvPr/>
        </p:nvPicPr>
        <p:blipFill>
          <a:blip r:embed="rId4">
            <a:alphaModFix/>
          </a:blip>
          <a:stretch>
            <a:fillRect/>
          </a:stretch>
        </p:blipFill>
        <p:spPr>
          <a:xfrm>
            <a:off x="1821975" y="1200825"/>
            <a:ext cx="973050" cy="973050"/>
          </a:xfrm>
          <a:prstGeom prst="rect">
            <a:avLst/>
          </a:prstGeom>
          <a:noFill/>
          <a:ln>
            <a:noFill/>
          </a:ln>
        </p:spPr>
      </p:pic>
      <p:sp>
        <p:nvSpPr>
          <p:cNvPr id="624" name="Google Shape;624;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65"/>
          <p:cNvSpPr txBox="1"/>
          <p:nvPr/>
        </p:nvSpPr>
        <p:spPr>
          <a:xfrm>
            <a:off x="1152525" y="14039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39477A"/>
                </a:solidFill>
                <a:latin typeface="Open Sans"/>
                <a:ea typeface="Open Sans"/>
                <a:cs typeface="Open Sans"/>
                <a:sym typeface="Open Sans"/>
              </a:rPr>
              <a:t>Credits</a:t>
            </a:r>
            <a:endParaRPr b="1" sz="2300">
              <a:solidFill>
                <a:srgbClr val="39477A"/>
              </a:solidFill>
              <a:latin typeface="Open Sans"/>
              <a:ea typeface="Open Sans"/>
              <a:cs typeface="Open Sans"/>
              <a:sym typeface="Open Sans"/>
            </a:endParaRPr>
          </a:p>
        </p:txBody>
      </p:sp>
      <p:sp>
        <p:nvSpPr>
          <p:cNvPr id="630" name="Google Shape;630;p65"/>
          <p:cNvSpPr txBox="1"/>
          <p:nvPr/>
        </p:nvSpPr>
        <p:spPr>
          <a:xfrm>
            <a:off x="1152525" y="2156700"/>
            <a:ext cx="6877200" cy="191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solidFill>
                  <a:srgbClr val="666666"/>
                </a:solidFill>
                <a:latin typeface="Open Sans ExtraBold"/>
                <a:ea typeface="Open Sans ExtraBold"/>
                <a:cs typeface="Open Sans ExtraBold"/>
                <a:sym typeface="Open Sans ExtraBold"/>
              </a:rPr>
              <a:t>Special Mentions</a:t>
            </a:r>
            <a:endParaRPr sz="1500">
              <a:solidFill>
                <a:srgbClr val="666666"/>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0"/>
              </a:spcAft>
              <a:buNone/>
            </a:pPr>
            <a:r>
              <a:rPr lang="es" sz="1100">
                <a:solidFill>
                  <a:srgbClr val="666666"/>
                </a:solidFill>
                <a:latin typeface="Open Sans"/>
                <a:ea typeface="Open Sans"/>
                <a:cs typeface="Open Sans"/>
                <a:sym typeface="Open Sans"/>
              </a:rPr>
              <a:t>This presentation was made thanks to the efforts of design and communication professionals.</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666666"/>
                </a:solidFill>
                <a:latin typeface="Open Sans"/>
                <a:ea typeface="Open Sans"/>
                <a:cs typeface="Open Sans"/>
                <a:sym typeface="Open Sans"/>
              </a:rPr>
              <a:t>Special thanks to </a:t>
            </a:r>
            <a:r>
              <a:rPr b="1" lang="es" sz="1100">
                <a:solidFill>
                  <a:srgbClr val="666666"/>
                </a:solidFill>
                <a:latin typeface="Open Sans"/>
                <a:ea typeface="Open Sans"/>
                <a:cs typeface="Open Sans"/>
                <a:sym typeface="Open Sans"/>
              </a:rPr>
              <a:t>Pexels</a:t>
            </a:r>
            <a:r>
              <a:rPr lang="es" sz="1100">
                <a:solidFill>
                  <a:srgbClr val="666666"/>
                </a:solidFill>
                <a:latin typeface="Open Sans"/>
                <a:ea typeface="Open Sans"/>
                <a:cs typeface="Open Sans"/>
                <a:sym typeface="Open Sans"/>
              </a:rPr>
              <a:t> for providing the images.</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100">
                <a:solidFill>
                  <a:srgbClr val="666666"/>
                </a:solidFill>
                <a:latin typeface="Open Sans"/>
                <a:ea typeface="Open Sans"/>
                <a:cs typeface="Open Sans"/>
                <a:sym typeface="Open Sans"/>
              </a:rPr>
              <a:t>This presentation was made by </a:t>
            </a:r>
            <a:r>
              <a:rPr b="1" lang="es" sz="1100">
                <a:solidFill>
                  <a:srgbClr val="666666"/>
                </a:solidFill>
                <a:latin typeface="Open Sans"/>
                <a:ea typeface="Open Sans"/>
                <a:cs typeface="Open Sans"/>
                <a:sym typeface="Open Sans"/>
              </a:rPr>
              <a:t>Slides Corner</a:t>
            </a:r>
            <a:r>
              <a:rPr lang="es" sz="1100">
                <a:solidFill>
                  <a:srgbClr val="666666"/>
                </a:solidFill>
                <a:latin typeface="Open Sans"/>
                <a:ea typeface="Open Sans"/>
                <a:cs typeface="Open Sans"/>
                <a:sym typeface="Open Sans"/>
              </a:rPr>
              <a:t> for free distribution only on its official website </a:t>
            </a:r>
            <a:r>
              <a:rPr lang="es" sz="1100" u="sng">
                <a:solidFill>
                  <a:srgbClr val="666666"/>
                </a:solidFill>
                <a:latin typeface="Open Sans"/>
                <a:ea typeface="Open Sans"/>
                <a:cs typeface="Open Sans"/>
                <a:sym typeface="Open Sans"/>
                <a:hlinkClick r:id="rId3">
                  <a:extLst>
                    <a:ext uri="{A12FA001-AC4F-418D-AE19-62706E023703}">
                      <ahyp:hlinkClr val="tx"/>
                    </a:ext>
                  </a:extLst>
                </a:hlinkClick>
              </a:rPr>
              <a:t>https://slidescorner.com</a:t>
            </a:r>
            <a:endParaRPr sz="1100">
              <a:solidFill>
                <a:srgbClr val="666666"/>
              </a:solidFill>
              <a:latin typeface="Open Sans"/>
              <a:ea typeface="Open Sans"/>
              <a:cs typeface="Open Sans"/>
              <a:sym typeface="Open Sans"/>
            </a:endParaRPr>
          </a:p>
        </p:txBody>
      </p:sp>
      <p:sp>
        <p:nvSpPr>
          <p:cNvPr id="631" name="Google Shape;631;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66"/>
          <p:cNvSpPr txBox="1"/>
          <p:nvPr/>
        </p:nvSpPr>
        <p:spPr>
          <a:xfrm>
            <a:off x="1152525" y="11753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39477A"/>
                </a:solidFill>
                <a:latin typeface="Open Sans"/>
                <a:ea typeface="Open Sans"/>
                <a:cs typeface="Open Sans"/>
                <a:sym typeface="Open Sans"/>
              </a:rPr>
              <a:t>Instructions for use</a:t>
            </a:r>
            <a:endParaRPr b="1" sz="2300">
              <a:solidFill>
                <a:srgbClr val="39477A"/>
              </a:solidFill>
              <a:latin typeface="Open Sans"/>
              <a:ea typeface="Open Sans"/>
              <a:cs typeface="Open Sans"/>
              <a:sym typeface="Open Sans"/>
            </a:endParaRPr>
          </a:p>
        </p:txBody>
      </p:sp>
      <p:sp>
        <p:nvSpPr>
          <p:cNvPr id="637" name="Google Shape;637;p66"/>
          <p:cNvSpPr txBox="1"/>
          <p:nvPr/>
        </p:nvSpPr>
        <p:spPr>
          <a:xfrm>
            <a:off x="1152525" y="1928100"/>
            <a:ext cx="6877200" cy="191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666666"/>
                </a:solidFill>
                <a:latin typeface="Open Sans"/>
                <a:ea typeface="Open Sans"/>
                <a:cs typeface="Open Sans"/>
                <a:sym typeface="Open Sans"/>
              </a:rPr>
              <a:t>You must not register this slides template as a work in an intellectual property registry or similar or register any of the elements that are part of this template as a logo or trademark.</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666666"/>
                </a:solidFill>
                <a:latin typeface="Open Sans"/>
                <a:ea typeface="Open Sans"/>
                <a:cs typeface="Open Sans"/>
                <a:sym typeface="Open Sans"/>
              </a:rPr>
              <a:t>You are not allowed to distribute this slides template (or a modified version) or include it in a database or in any other product or service that offers downloadable images, icons or presentations that may be subject to distribution or resale.</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666666"/>
                </a:solidFill>
                <a:latin typeface="Open Sans"/>
                <a:ea typeface="Open Sans"/>
                <a:cs typeface="Open Sans"/>
                <a:sym typeface="Open Sans"/>
              </a:rPr>
              <a:t>You also are not allowed to sublicense, sell or rent any of Slidescorner content (or a modified version).</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666666"/>
                </a:solidFill>
                <a:latin typeface="Open Sans"/>
                <a:ea typeface="Open Sans"/>
                <a:cs typeface="Open Sans"/>
                <a:sym typeface="Open Sans"/>
              </a:rPr>
              <a:t>You must keep the Credits slide in this presentation.</a:t>
            </a:r>
            <a:endParaRPr sz="1100">
              <a:solidFill>
                <a:srgbClr val="666666"/>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100">
              <a:solidFill>
                <a:srgbClr val="666666"/>
              </a:solidFill>
              <a:latin typeface="Open Sans"/>
              <a:ea typeface="Open Sans"/>
              <a:cs typeface="Open Sans"/>
              <a:sym typeface="Open Sans"/>
            </a:endParaRPr>
          </a:p>
        </p:txBody>
      </p:sp>
      <p:sp>
        <p:nvSpPr>
          <p:cNvPr id="638" name="Google Shape;638;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67"/>
          <p:cNvSpPr txBox="1"/>
          <p:nvPr/>
        </p:nvSpPr>
        <p:spPr>
          <a:xfrm>
            <a:off x="1068100" y="765489"/>
            <a:ext cx="7647300" cy="630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s" sz="2300">
                <a:solidFill>
                  <a:srgbClr val="39477A"/>
                </a:solidFill>
                <a:latin typeface="Open Sans"/>
                <a:ea typeface="Open Sans"/>
                <a:cs typeface="Open Sans"/>
                <a:sym typeface="Open Sans"/>
              </a:rPr>
              <a:t>Fonts &amp; colors used</a:t>
            </a:r>
            <a:endParaRPr b="1" sz="2300">
              <a:solidFill>
                <a:srgbClr val="39477A"/>
              </a:solidFill>
              <a:latin typeface="Open Sans"/>
              <a:ea typeface="Open Sans"/>
              <a:cs typeface="Open Sans"/>
              <a:sym typeface="Open Sans"/>
            </a:endParaRPr>
          </a:p>
        </p:txBody>
      </p:sp>
      <p:sp>
        <p:nvSpPr>
          <p:cNvPr id="644" name="Google Shape;644;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45" name="Google Shape;645;p67"/>
          <p:cNvSpPr txBox="1"/>
          <p:nvPr/>
        </p:nvSpPr>
        <p:spPr>
          <a:xfrm>
            <a:off x="1068100" y="1457875"/>
            <a:ext cx="76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666666"/>
                </a:solidFill>
                <a:latin typeface="Open Sans"/>
                <a:ea typeface="Open Sans"/>
                <a:cs typeface="Open Sans"/>
                <a:sym typeface="Open Sans"/>
              </a:rPr>
              <a:t>This presentation has been made using the following fonts:</a:t>
            </a:r>
            <a:endParaRPr sz="12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666666"/>
              </a:solidFill>
              <a:latin typeface="Open Sans"/>
              <a:ea typeface="Open Sans"/>
              <a:cs typeface="Open Sans"/>
              <a:sym typeface="Open Sans"/>
            </a:endParaRPr>
          </a:p>
        </p:txBody>
      </p:sp>
      <p:sp>
        <p:nvSpPr>
          <p:cNvPr id="646" name="Google Shape;646;p67"/>
          <p:cNvSpPr txBox="1"/>
          <p:nvPr/>
        </p:nvSpPr>
        <p:spPr>
          <a:xfrm>
            <a:off x="1068100" y="1919050"/>
            <a:ext cx="76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666666"/>
                </a:solidFill>
                <a:latin typeface="Open Sans"/>
                <a:ea typeface="Open Sans"/>
                <a:cs typeface="Open Sans"/>
                <a:sym typeface="Open Sans"/>
              </a:rPr>
              <a:t>Open Sans</a:t>
            </a:r>
            <a:endParaRPr b="1" sz="1100">
              <a:solidFill>
                <a:srgbClr val="666666"/>
              </a:solidFill>
              <a:latin typeface="Open Sans"/>
              <a:ea typeface="Open Sans"/>
              <a:cs typeface="Open Sans"/>
              <a:sym typeface="Open Sans"/>
            </a:endParaRPr>
          </a:p>
          <a:p>
            <a:pPr indent="0" lvl="0" marL="0" rtl="0" algn="ctr">
              <a:lnSpc>
                <a:spcPct val="115000"/>
              </a:lnSpc>
              <a:spcBef>
                <a:spcPts val="0"/>
              </a:spcBef>
              <a:spcAft>
                <a:spcPts val="0"/>
              </a:spcAft>
              <a:buNone/>
            </a:pPr>
            <a:r>
              <a:rPr lang="es" sz="1100" u="sng">
                <a:solidFill>
                  <a:srgbClr val="39477A"/>
                </a:solidFill>
                <a:latin typeface="Open Sans"/>
                <a:ea typeface="Open Sans"/>
                <a:cs typeface="Open Sans"/>
                <a:sym typeface="Open Sans"/>
                <a:hlinkClick r:id="rId3">
                  <a:extLst>
                    <a:ext uri="{A12FA001-AC4F-418D-AE19-62706E023703}">
                      <ahyp:hlinkClr val="tx"/>
                    </a:ext>
                  </a:extLst>
                </a:hlinkClick>
              </a:rPr>
              <a:t>https://fonts.google.com/specimen/Open+Sans</a:t>
            </a:r>
            <a:r>
              <a:rPr lang="es" sz="1100">
                <a:solidFill>
                  <a:srgbClr val="39477A"/>
                </a:solidFill>
                <a:latin typeface="Open Sans"/>
                <a:ea typeface="Open Sans"/>
                <a:cs typeface="Open Sans"/>
                <a:sym typeface="Open Sans"/>
              </a:rPr>
              <a:t> </a:t>
            </a:r>
            <a:endParaRPr sz="1100">
              <a:solidFill>
                <a:srgbClr val="39477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666666"/>
              </a:solidFill>
              <a:latin typeface="Open Sans"/>
              <a:ea typeface="Open Sans"/>
              <a:cs typeface="Open Sans"/>
              <a:sym typeface="Open Sans"/>
            </a:endParaRPr>
          </a:p>
        </p:txBody>
      </p:sp>
      <p:sp>
        <p:nvSpPr>
          <p:cNvPr id="647" name="Google Shape;647;p67"/>
          <p:cNvSpPr/>
          <p:nvPr/>
        </p:nvSpPr>
        <p:spPr>
          <a:xfrm>
            <a:off x="4935800" y="3498875"/>
            <a:ext cx="791400" cy="754200"/>
          </a:xfrm>
          <a:prstGeom prst="roundRect">
            <a:avLst>
              <a:gd fmla="val 16667" name="adj"/>
            </a:avLst>
          </a:prstGeom>
          <a:solidFill>
            <a:srgbClr val="84817A"/>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67"/>
          <p:cNvSpPr/>
          <p:nvPr/>
        </p:nvSpPr>
        <p:spPr>
          <a:xfrm>
            <a:off x="5997620" y="3498875"/>
            <a:ext cx="791400" cy="754200"/>
          </a:xfrm>
          <a:prstGeom prst="roundRect">
            <a:avLst>
              <a:gd fmla="val 16667" name="adj"/>
            </a:avLst>
          </a:prstGeom>
          <a:solidFill>
            <a:srgbClr val="66666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67"/>
          <p:cNvSpPr/>
          <p:nvPr/>
        </p:nvSpPr>
        <p:spPr>
          <a:xfrm>
            <a:off x="3873975" y="3498875"/>
            <a:ext cx="791400" cy="754200"/>
          </a:xfrm>
          <a:prstGeom prst="roundRect">
            <a:avLst>
              <a:gd fmla="val 16667" name="adj"/>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67"/>
          <p:cNvSpPr txBox="1"/>
          <p:nvPr/>
        </p:nvSpPr>
        <p:spPr>
          <a:xfrm>
            <a:off x="493580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#84817a</a:t>
            </a:r>
            <a:endParaRPr sz="1000">
              <a:solidFill>
                <a:srgbClr val="FFFFFF"/>
              </a:solidFill>
            </a:endParaRPr>
          </a:p>
        </p:txBody>
      </p:sp>
      <p:sp>
        <p:nvSpPr>
          <p:cNvPr id="651" name="Google Shape;651;p67"/>
          <p:cNvSpPr txBox="1"/>
          <p:nvPr/>
        </p:nvSpPr>
        <p:spPr>
          <a:xfrm>
            <a:off x="599762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a:t>
            </a:r>
            <a:r>
              <a:rPr lang="es" sz="1000">
                <a:solidFill>
                  <a:srgbClr val="FFFFFF"/>
                </a:solidFill>
              </a:rPr>
              <a:t>666666</a:t>
            </a:r>
            <a:endParaRPr sz="1000">
              <a:solidFill>
                <a:srgbClr val="FFFFFF"/>
              </a:solidFill>
            </a:endParaRPr>
          </a:p>
        </p:txBody>
      </p:sp>
      <p:sp>
        <p:nvSpPr>
          <p:cNvPr id="652" name="Google Shape;652;p67"/>
          <p:cNvSpPr txBox="1"/>
          <p:nvPr/>
        </p:nvSpPr>
        <p:spPr>
          <a:xfrm>
            <a:off x="38739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61F27"/>
                </a:solidFill>
              </a:rPr>
              <a:t>#ffffff</a:t>
            </a:r>
            <a:endParaRPr sz="1000">
              <a:solidFill>
                <a:srgbClr val="161F27"/>
              </a:solidFill>
            </a:endParaRPr>
          </a:p>
        </p:txBody>
      </p:sp>
      <p:sp>
        <p:nvSpPr>
          <p:cNvPr id="653" name="Google Shape;653;p67"/>
          <p:cNvSpPr/>
          <p:nvPr/>
        </p:nvSpPr>
        <p:spPr>
          <a:xfrm>
            <a:off x="2812150" y="3498875"/>
            <a:ext cx="791400" cy="754200"/>
          </a:xfrm>
          <a:prstGeom prst="roundRect">
            <a:avLst>
              <a:gd fmla="val 18437" name="adj"/>
            </a:avLst>
          </a:prstGeom>
          <a:solidFill>
            <a:srgbClr val="39477A"/>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654" name="Google Shape;654;p67"/>
          <p:cNvSpPr txBox="1"/>
          <p:nvPr/>
        </p:nvSpPr>
        <p:spPr>
          <a:xfrm>
            <a:off x="281215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#39477</a:t>
            </a:r>
            <a:endParaRPr sz="10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68"/>
          <p:cNvSpPr txBox="1"/>
          <p:nvPr/>
        </p:nvSpPr>
        <p:spPr>
          <a:xfrm>
            <a:off x="1152525" y="6038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chemeClr val="lt1"/>
                </a:solidFill>
                <a:latin typeface="Open Sans"/>
                <a:ea typeface="Open Sans"/>
                <a:cs typeface="Open Sans"/>
                <a:sym typeface="Open Sans"/>
              </a:rPr>
              <a:t>Template Iconography &amp; more</a:t>
            </a:r>
            <a:endParaRPr b="1" sz="2300">
              <a:solidFill>
                <a:schemeClr val="lt1"/>
              </a:solidFill>
              <a:latin typeface="Open Sans"/>
              <a:ea typeface="Open Sans"/>
              <a:cs typeface="Open Sans"/>
              <a:sym typeface="Open Sans"/>
            </a:endParaRPr>
          </a:p>
        </p:txBody>
      </p:sp>
      <p:pic>
        <p:nvPicPr>
          <p:cNvPr id="660" name="Google Shape;660;p68"/>
          <p:cNvPicPr preferRelativeResize="0"/>
          <p:nvPr/>
        </p:nvPicPr>
        <p:blipFill>
          <a:blip r:embed="rId3">
            <a:alphaModFix/>
          </a:blip>
          <a:stretch>
            <a:fillRect/>
          </a:stretch>
        </p:blipFill>
        <p:spPr>
          <a:xfrm>
            <a:off x="3776650" y="1633256"/>
            <a:ext cx="540000" cy="540000"/>
          </a:xfrm>
          <a:prstGeom prst="rect">
            <a:avLst/>
          </a:prstGeom>
          <a:noFill/>
          <a:ln>
            <a:noFill/>
          </a:ln>
        </p:spPr>
      </p:pic>
      <p:pic>
        <p:nvPicPr>
          <p:cNvPr id="661" name="Google Shape;661;p68"/>
          <p:cNvPicPr preferRelativeResize="0"/>
          <p:nvPr/>
        </p:nvPicPr>
        <p:blipFill>
          <a:blip r:embed="rId4">
            <a:alphaModFix/>
          </a:blip>
          <a:stretch>
            <a:fillRect/>
          </a:stretch>
        </p:blipFill>
        <p:spPr>
          <a:xfrm>
            <a:off x="2072800" y="1633256"/>
            <a:ext cx="540000" cy="540000"/>
          </a:xfrm>
          <a:prstGeom prst="rect">
            <a:avLst/>
          </a:prstGeom>
          <a:noFill/>
          <a:ln>
            <a:noFill/>
          </a:ln>
        </p:spPr>
      </p:pic>
      <p:pic>
        <p:nvPicPr>
          <p:cNvPr id="662" name="Google Shape;662;p68"/>
          <p:cNvPicPr preferRelativeResize="0"/>
          <p:nvPr/>
        </p:nvPicPr>
        <p:blipFill>
          <a:blip r:embed="rId5">
            <a:alphaModFix/>
          </a:blip>
          <a:stretch>
            <a:fillRect/>
          </a:stretch>
        </p:blipFill>
        <p:spPr>
          <a:xfrm rot="10800000">
            <a:off x="1220875" y="1633256"/>
            <a:ext cx="540000" cy="540000"/>
          </a:xfrm>
          <a:prstGeom prst="rect">
            <a:avLst/>
          </a:prstGeom>
          <a:noFill/>
          <a:ln>
            <a:noFill/>
          </a:ln>
        </p:spPr>
      </p:pic>
      <p:pic>
        <p:nvPicPr>
          <p:cNvPr id="663" name="Google Shape;663;p68"/>
          <p:cNvPicPr preferRelativeResize="0"/>
          <p:nvPr/>
        </p:nvPicPr>
        <p:blipFill>
          <a:blip r:embed="rId6">
            <a:alphaModFix/>
          </a:blip>
          <a:stretch>
            <a:fillRect/>
          </a:stretch>
        </p:blipFill>
        <p:spPr>
          <a:xfrm>
            <a:off x="2924724" y="1633256"/>
            <a:ext cx="540000" cy="540000"/>
          </a:xfrm>
          <a:prstGeom prst="rect">
            <a:avLst/>
          </a:prstGeom>
          <a:noFill/>
          <a:ln>
            <a:noFill/>
          </a:ln>
        </p:spPr>
      </p:pic>
      <p:pic>
        <p:nvPicPr>
          <p:cNvPr id="664" name="Google Shape;664;p68"/>
          <p:cNvPicPr preferRelativeResize="0"/>
          <p:nvPr/>
        </p:nvPicPr>
        <p:blipFill>
          <a:blip r:embed="rId7">
            <a:alphaModFix/>
          </a:blip>
          <a:stretch>
            <a:fillRect/>
          </a:stretch>
        </p:blipFill>
        <p:spPr>
          <a:xfrm>
            <a:off x="6332425" y="1633256"/>
            <a:ext cx="540000" cy="540000"/>
          </a:xfrm>
          <a:prstGeom prst="rect">
            <a:avLst/>
          </a:prstGeom>
          <a:noFill/>
          <a:ln>
            <a:noFill/>
          </a:ln>
        </p:spPr>
      </p:pic>
      <p:pic>
        <p:nvPicPr>
          <p:cNvPr id="665" name="Google Shape;665;p68"/>
          <p:cNvPicPr preferRelativeResize="0"/>
          <p:nvPr/>
        </p:nvPicPr>
        <p:blipFill>
          <a:blip r:embed="rId8">
            <a:alphaModFix/>
          </a:blip>
          <a:stretch>
            <a:fillRect/>
          </a:stretch>
        </p:blipFill>
        <p:spPr>
          <a:xfrm>
            <a:off x="4628563" y="1633256"/>
            <a:ext cx="540000" cy="540000"/>
          </a:xfrm>
          <a:prstGeom prst="rect">
            <a:avLst/>
          </a:prstGeom>
          <a:noFill/>
          <a:ln>
            <a:noFill/>
          </a:ln>
        </p:spPr>
      </p:pic>
      <p:pic>
        <p:nvPicPr>
          <p:cNvPr id="666" name="Google Shape;666;p68"/>
          <p:cNvPicPr preferRelativeResize="0"/>
          <p:nvPr/>
        </p:nvPicPr>
        <p:blipFill>
          <a:blip r:embed="rId9">
            <a:alphaModFix/>
          </a:blip>
          <a:stretch>
            <a:fillRect/>
          </a:stretch>
        </p:blipFill>
        <p:spPr>
          <a:xfrm>
            <a:off x="7184350" y="1633256"/>
            <a:ext cx="540000" cy="540000"/>
          </a:xfrm>
          <a:prstGeom prst="rect">
            <a:avLst/>
          </a:prstGeom>
          <a:noFill/>
          <a:ln>
            <a:noFill/>
          </a:ln>
        </p:spPr>
      </p:pic>
      <p:pic>
        <p:nvPicPr>
          <p:cNvPr id="667" name="Google Shape;667;p68"/>
          <p:cNvPicPr preferRelativeResize="0"/>
          <p:nvPr/>
        </p:nvPicPr>
        <p:blipFill>
          <a:blip r:embed="rId10">
            <a:alphaModFix/>
          </a:blip>
          <a:stretch>
            <a:fillRect/>
          </a:stretch>
        </p:blipFill>
        <p:spPr>
          <a:xfrm>
            <a:off x="1220875" y="3884962"/>
            <a:ext cx="540000" cy="540000"/>
          </a:xfrm>
          <a:prstGeom prst="rect">
            <a:avLst/>
          </a:prstGeom>
          <a:noFill/>
          <a:ln>
            <a:noFill/>
          </a:ln>
        </p:spPr>
      </p:pic>
      <p:pic>
        <p:nvPicPr>
          <p:cNvPr id="668" name="Google Shape;668;p68"/>
          <p:cNvPicPr preferRelativeResize="0"/>
          <p:nvPr/>
        </p:nvPicPr>
        <p:blipFill>
          <a:blip r:embed="rId11">
            <a:alphaModFix/>
          </a:blip>
          <a:stretch>
            <a:fillRect/>
          </a:stretch>
        </p:blipFill>
        <p:spPr>
          <a:xfrm>
            <a:off x="3776648" y="3884962"/>
            <a:ext cx="540000" cy="540000"/>
          </a:xfrm>
          <a:prstGeom prst="rect">
            <a:avLst/>
          </a:prstGeom>
          <a:noFill/>
          <a:ln>
            <a:noFill/>
          </a:ln>
        </p:spPr>
      </p:pic>
      <p:pic>
        <p:nvPicPr>
          <p:cNvPr id="669" name="Google Shape;669;p68"/>
          <p:cNvPicPr preferRelativeResize="0"/>
          <p:nvPr/>
        </p:nvPicPr>
        <p:blipFill>
          <a:blip r:embed="rId12">
            <a:alphaModFix/>
          </a:blip>
          <a:stretch>
            <a:fillRect/>
          </a:stretch>
        </p:blipFill>
        <p:spPr>
          <a:xfrm>
            <a:off x="2072811" y="3884950"/>
            <a:ext cx="540000" cy="540000"/>
          </a:xfrm>
          <a:prstGeom prst="rect">
            <a:avLst/>
          </a:prstGeom>
          <a:noFill/>
          <a:ln>
            <a:noFill/>
          </a:ln>
        </p:spPr>
      </p:pic>
      <p:pic>
        <p:nvPicPr>
          <p:cNvPr id="670" name="Google Shape;670;p68"/>
          <p:cNvPicPr preferRelativeResize="0"/>
          <p:nvPr/>
        </p:nvPicPr>
        <p:blipFill>
          <a:blip r:embed="rId13">
            <a:alphaModFix/>
          </a:blip>
          <a:stretch>
            <a:fillRect/>
          </a:stretch>
        </p:blipFill>
        <p:spPr>
          <a:xfrm>
            <a:off x="2924736" y="3884950"/>
            <a:ext cx="540000" cy="540000"/>
          </a:xfrm>
          <a:prstGeom prst="rect">
            <a:avLst/>
          </a:prstGeom>
          <a:noFill/>
          <a:ln>
            <a:noFill/>
          </a:ln>
        </p:spPr>
      </p:pic>
      <p:pic>
        <p:nvPicPr>
          <p:cNvPr id="671" name="Google Shape;671;p68"/>
          <p:cNvPicPr preferRelativeResize="0"/>
          <p:nvPr/>
        </p:nvPicPr>
        <p:blipFill>
          <a:blip r:embed="rId14">
            <a:alphaModFix/>
          </a:blip>
          <a:stretch>
            <a:fillRect/>
          </a:stretch>
        </p:blipFill>
        <p:spPr>
          <a:xfrm>
            <a:off x="2924725" y="2759100"/>
            <a:ext cx="540000" cy="540000"/>
          </a:xfrm>
          <a:prstGeom prst="rect">
            <a:avLst/>
          </a:prstGeom>
          <a:noFill/>
          <a:ln>
            <a:noFill/>
          </a:ln>
        </p:spPr>
      </p:pic>
      <p:pic>
        <p:nvPicPr>
          <p:cNvPr id="672" name="Google Shape;672;p68"/>
          <p:cNvPicPr preferRelativeResize="0"/>
          <p:nvPr/>
        </p:nvPicPr>
        <p:blipFill>
          <a:blip r:embed="rId15">
            <a:alphaModFix/>
          </a:blip>
          <a:stretch>
            <a:fillRect/>
          </a:stretch>
        </p:blipFill>
        <p:spPr>
          <a:xfrm>
            <a:off x="2072800" y="2759100"/>
            <a:ext cx="540000" cy="540000"/>
          </a:xfrm>
          <a:prstGeom prst="rect">
            <a:avLst/>
          </a:prstGeom>
          <a:noFill/>
          <a:ln>
            <a:noFill/>
          </a:ln>
        </p:spPr>
      </p:pic>
      <p:pic>
        <p:nvPicPr>
          <p:cNvPr id="673" name="Google Shape;673;p68"/>
          <p:cNvPicPr preferRelativeResize="0"/>
          <p:nvPr/>
        </p:nvPicPr>
        <p:blipFill>
          <a:blip r:embed="rId16">
            <a:alphaModFix/>
          </a:blip>
          <a:stretch>
            <a:fillRect/>
          </a:stretch>
        </p:blipFill>
        <p:spPr>
          <a:xfrm>
            <a:off x="1220875" y="2759100"/>
            <a:ext cx="540000" cy="540000"/>
          </a:xfrm>
          <a:prstGeom prst="rect">
            <a:avLst/>
          </a:prstGeom>
          <a:noFill/>
          <a:ln>
            <a:noFill/>
          </a:ln>
        </p:spPr>
      </p:pic>
      <p:pic>
        <p:nvPicPr>
          <p:cNvPr id="674" name="Google Shape;674;p68"/>
          <p:cNvPicPr preferRelativeResize="0"/>
          <p:nvPr/>
        </p:nvPicPr>
        <p:blipFill>
          <a:blip r:embed="rId17">
            <a:alphaModFix/>
          </a:blip>
          <a:stretch>
            <a:fillRect/>
          </a:stretch>
        </p:blipFill>
        <p:spPr>
          <a:xfrm>
            <a:off x="3776650" y="2759100"/>
            <a:ext cx="540000" cy="540000"/>
          </a:xfrm>
          <a:prstGeom prst="rect">
            <a:avLst/>
          </a:prstGeom>
          <a:noFill/>
          <a:ln>
            <a:noFill/>
          </a:ln>
        </p:spPr>
      </p:pic>
      <p:pic>
        <p:nvPicPr>
          <p:cNvPr id="675" name="Google Shape;675;p68"/>
          <p:cNvPicPr preferRelativeResize="0"/>
          <p:nvPr/>
        </p:nvPicPr>
        <p:blipFill>
          <a:blip r:embed="rId18">
            <a:alphaModFix/>
          </a:blip>
          <a:stretch>
            <a:fillRect/>
          </a:stretch>
        </p:blipFill>
        <p:spPr>
          <a:xfrm>
            <a:off x="8036263" y="1633256"/>
            <a:ext cx="540000" cy="540000"/>
          </a:xfrm>
          <a:prstGeom prst="rect">
            <a:avLst/>
          </a:prstGeom>
          <a:noFill/>
          <a:ln>
            <a:noFill/>
          </a:ln>
        </p:spPr>
      </p:pic>
      <p:pic>
        <p:nvPicPr>
          <p:cNvPr id="676" name="Google Shape;676;p68"/>
          <p:cNvPicPr preferRelativeResize="0"/>
          <p:nvPr/>
        </p:nvPicPr>
        <p:blipFill>
          <a:blip r:embed="rId19">
            <a:alphaModFix/>
          </a:blip>
          <a:stretch>
            <a:fillRect/>
          </a:stretch>
        </p:blipFill>
        <p:spPr>
          <a:xfrm>
            <a:off x="5480500" y="1633256"/>
            <a:ext cx="540000" cy="540000"/>
          </a:xfrm>
          <a:prstGeom prst="rect">
            <a:avLst/>
          </a:prstGeom>
          <a:noFill/>
          <a:ln>
            <a:noFill/>
          </a:ln>
        </p:spPr>
      </p:pic>
      <p:pic>
        <p:nvPicPr>
          <p:cNvPr id="677" name="Google Shape;677;p68"/>
          <p:cNvPicPr preferRelativeResize="0"/>
          <p:nvPr/>
        </p:nvPicPr>
        <p:blipFill>
          <a:blip r:embed="rId20">
            <a:alphaModFix/>
          </a:blip>
          <a:stretch>
            <a:fillRect/>
          </a:stretch>
        </p:blipFill>
        <p:spPr>
          <a:xfrm>
            <a:off x="4628575" y="2759100"/>
            <a:ext cx="540000" cy="540000"/>
          </a:xfrm>
          <a:prstGeom prst="rect">
            <a:avLst/>
          </a:prstGeom>
          <a:noFill/>
          <a:ln>
            <a:noFill/>
          </a:ln>
        </p:spPr>
      </p:pic>
      <p:pic>
        <p:nvPicPr>
          <p:cNvPr id="678" name="Google Shape;678;p68"/>
          <p:cNvPicPr preferRelativeResize="0"/>
          <p:nvPr/>
        </p:nvPicPr>
        <p:blipFill>
          <a:blip r:embed="rId21">
            <a:alphaModFix/>
          </a:blip>
          <a:stretch>
            <a:fillRect/>
          </a:stretch>
        </p:blipFill>
        <p:spPr>
          <a:xfrm>
            <a:off x="5480500" y="2759100"/>
            <a:ext cx="540000" cy="540000"/>
          </a:xfrm>
          <a:prstGeom prst="rect">
            <a:avLst/>
          </a:prstGeom>
          <a:noFill/>
          <a:ln>
            <a:noFill/>
          </a:ln>
        </p:spPr>
      </p:pic>
      <p:pic>
        <p:nvPicPr>
          <p:cNvPr id="679" name="Google Shape;679;p68"/>
          <p:cNvPicPr preferRelativeResize="0"/>
          <p:nvPr/>
        </p:nvPicPr>
        <p:blipFill>
          <a:blip r:embed="rId22">
            <a:alphaModFix/>
          </a:blip>
          <a:stretch>
            <a:fillRect/>
          </a:stretch>
        </p:blipFill>
        <p:spPr>
          <a:xfrm>
            <a:off x="6332425" y="2759100"/>
            <a:ext cx="540000" cy="540000"/>
          </a:xfrm>
          <a:prstGeom prst="rect">
            <a:avLst/>
          </a:prstGeom>
          <a:noFill/>
          <a:ln>
            <a:noFill/>
          </a:ln>
        </p:spPr>
      </p:pic>
      <p:pic>
        <p:nvPicPr>
          <p:cNvPr id="680" name="Google Shape;680;p68"/>
          <p:cNvPicPr preferRelativeResize="0"/>
          <p:nvPr/>
        </p:nvPicPr>
        <p:blipFill>
          <a:blip r:embed="rId23">
            <a:alphaModFix/>
          </a:blip>
          <a:stretch>
            <a:fillRect/>
          </a:stretch>
        </p:blipFill>
        <p:spPr>
          <a:xfrm>
            <a:off x="7184350" y="2759100"/>
            <a:ext cx="540000" cy="540000"/>
          </a:xfrm>
          <a:prstGeom prst="rect">
            <a:avLst/>
          </a:prstGeom>
          <a:noFill/>
          <a:ln>
            <a:noFill/>
          </a:ln>
        </p:spPr>
      </p:pic>
      <p:pic>
        <p:nvPicPr>
          <p:cNvPr id="681" name="Google Shape;681;p68"/>
          <p:cNvPicPr preferRelativeResize="0"/>
          <p:nvPr/>
        </p:nvPicPr>
        <p:blipFill>
          <a:blip r:embed="rId24">
            <a:alphaModFix/>
          </a:blip>
          <a:stretch>
            <a:fillRect/>
          </a:stretch>
        </p:blipFill>
        <p:spPr>
          <a:xfrm>
            <a:off x="8036275" y="2759100"/>
            <a:ext cx="540000" cy="540000"/>
          </a:xfrm>
          <a:prstGeom prst="rect">
            <a:avLst/>
          </a:prstGeom>
          <a:noFill/>
          <a:ln>
            <a:noFill/>
          </a:ln>
        </p:spPr>
      </p:pic>
      <p:pic>
        <p:nvPicPr>
          <p:cNvPr id="682" name="Google Shape;682;p68"/>
          <p:cNvPicPr preferRelativeResize="0"/>
          <p:nvPr/>
        </p:nvPicPr>
        <p:blipFill>
          <a:blip r:embed="rId25">
            <a:alphaModFix/>
          </a:blip>
          <a:stretch>
            <a:fillRect/>
          </a:stretch>
        </p:blipFill>
        <p:spPr>
          <a:xfrm>
            <a:off x="4628575" y="3884950"/>
            <a:ext cx="540000" cy="540000"/>
          </a:xfrm>
          <a:prstGeom prst="rect">
            <a:avLst/>
          </a:prstGeom>
          <a:noFill/>
          <a:ln>
            <a:noFill/>
          </a:ln>
        </p:spPr>
      </p:pic>
      <p:pic>
        <p:nvPicPr>
          <p:cNvPr id="683" name="Google Shape;683;p68"/>
          <p:cNvPicPr preferRelativeResize="0"/>
          <p:nvPr/>
        </p:nvPicPr>
        <p:blipFill>
          <a:blip r:embed="rId26">
            <a:alphaModFix/>
          </a:blip>
          <a:stretch>
            <a:fillRect/>
          </a:stretch>
        </p:blipFill>
        <p:spPr>
          <a:xfrm>
            <a:off x="5480500" y="3884950"/>
            <a:ext cx="540000" cy="540000"/>
          </a:xfrm>
          <a:prstGeom prst="rect">
            <a:avLst/>
          </a:prstGeom>
          <a:noFill/>
          <a:ln>
            <a:noFill/>
          </a:ln>
        </p:spPr>
      </p:pic>
      <p:pic>
        <p:nvPicPr>
          <p:cNvPr id="684" name="Google Shape;684;p68"/>
          <p:cNvPicPr preferRelativeResize="0"/>
          <p:nvPr/>
        </p:nvPicPr>
        <p:blipFill>
          <a:blip r:embed="rId27">
            <a:alphaModFix/>
          </a:blip>
          <a:stretch>
            <a:fillRect/>
          </a:stretch>
        </p:blipFill>
        <p:spPr>
          <a:xfrm>
            <a:off x="6332425" y="3884950"/>
            <a:ext cx="540000" cy="540000"/>
          </a:xfrm>
          <a:prstGeom prst="rect">
            <a:avLst/>
          </a:prstGeom>
          <a:noFill/>
          <a:ln>
            <a:noFill/>
          </a:ln>
        </p:spPr>
      </p:pic>
      <p:pic>
        <p:nvPicPr>
          <p:cNvPr id="685" name="Google Shape;685;p68"/>
          <p:cNvPicPr preferRelativeResize="0"/>
          <p:nvPr/>
        </p:nvPicPr>
        <p:blipFill>
          <a:blip r:embed="rId28">
            <a:alphaModFix/>
          </a:blip>
          <a:stretch>
            <a:fillRect/>
          </a:stretch>
        </p:blipFill>
        <p:spPr>
          <a:xfrm>
            <a:off x="7184350" y="3884950"/>
            <a:ext cx="540000" cy="540000"/>
          </a:xfrm>
          <a:prstGeom prst="rect">
            <a:avLst/>
          </a:prstGeom>
          <a:noFill/>
          <a:ln>
            <a:noFill/>
          </a:ln>
        </p:spPr>
      </p:pic>
      <p:pic>
        <p:nvPicPr>
          <p:cNvPr id="686" name="Google Shape;686;p68"/>
          <p:cNvPicPr preferRelativeResize="0"/>
          <p:nvPr/>
        </p:nvPicPr>
        <p:blipFill>
          <a:blip r:embed="rId29">
            <a:alphaModFix/>
          </a:blip>
          <a:stretch>
            <a:fillRect/>
          </a:stretch>
        </p:blipFill>
        <p:spPr>
          <a:xfrm>
            <a:off x="8036275" y="3884950"/>
            <a:ext cx="540000" cy="540000"/>
          </a:xfrm>
          <a:prstGeom prst="rect">
            <a:avLst/>
          </a:prstGeom>
          <a:noFill/>
          <a:ln>
            <a:noFill/>
          </a:ln>
        </p:spPr>
      </p:pic>
      <p:sp>
        <p:nvSpPr>
          <p:cNvPr id="687" name="Google Shape;687;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9"/>
          <p:cNvSpPr txBox="1"/>
          <p:nvPr/>
        </p:nvSpPr>
        <p:spPr>
          <a:xfrm>
            <a:off x="717150" y="1491850"/>
            <a:ext cx="3749400" cy="45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600">
                <a:solidFill>
                  <a:srgbClr val="FFFFFF"/>
                </a:solidFill>
                <a:latin typeface="Open Sans"/>
                <a:ea typeface="Open Sans"/>
                <a:cs typeface="Open Sans"/>
                <a:sym typeface="Open Sans"/>
              </a:rPr>
              <a:t>FEEL FREE TO CONTACT</a:t>
            </a:r>
            <a:endParaRPr b="1" sz="1600">
              <a:solidFill>
                <a:srgbClr val="FFFFFF"/>
              </a:solidFill>
              <a:latin typeface="Open Sans"/>
              <a:ea typeface="Open Sans"/>
              <a:cs typeface="Open Sans"/>
              <a:sym typeface="Open Sans"/>
            </a:endParaRPr>
          </a:p>
        </p:txBody>
      </p:sp>
      <p:pic>
        <p:nvPicPr>
          <p:cNvPr id="693" name="Google Shape;693;p69"/>
          <p:cNvPicPr preferRelativeResize="0"/>
          <p:nvPr/>
        </p:nvPicPr>
        <p:blipFill rotWithShape="1">
          <a:blip r:embed="rId3">
            <a:alphaModFix/>
          </a:blip>
          <a:srcRect b="14018" l="0" r="0" t="16344"/>
          <a:stretch/>
        </p:blipFill>
        <p:spPr>
          <a:xfrm flipH="1">
            <a:off x="5326440" y="1064700"/>
            <a:ext cx="2883325" cy="3014100"/>
          </a:xfrm>
          <a:prstGeom prst="rect">
            <a:avLst/>
          </a:prstGeom>
          <a:noFill/>
          <a:ln>
            <a:noFill/>
          </a:ln>
        </p:spPr>
      </p:pic>
      <p:sp>
        <p:nvSpPr>
          <p:cNvPr id="694" name="Google Shape;694;p69"/>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chemeClr val="lt1"/>
                </a:solidFill>
                <a:uFill>
                  <a:noFill/>
                </a:uFill>
                <a:latin typeface="Open Sans"/>
                <a:ea typeface="Open Sans"/>
                <a:cs typeface="Open Sans"/>
                <a:sym typeface="Open Sans"/>
                <a:hlinkClick r:id="rId4">
                  <a:extLst>
                    <a:ext uri="{A12FA001-AC4F-418D-AE19-62706E023703}">
                      <ahyp:hlinkClr val="tx"/>
                    </a:ext>
                  </a:extLst>
                </a:hlinkClick>
              </a:rPr>
              <a:t>mail@mail.com</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0"/>
              </a:spcAft>
              <a:buNone/>
            </a:pPr>
            <a:r>
              <a:rPr lang="es" sz="1200" u="sng">
                <a:solidFill>
                  <a:schemeClr val="lt1"/>
                </a:solidFill>
                <a:latin typeface="Open Sans"/>
                <a:ea typeface="Open Sans"/>
                <a:cs typeface="Open Sans"/>
                <a:sym typeface="Open Sans"/>
                <a:hlinkClick r:id="rId5">
                  <a:extLst>
                    <a:ext uri="{A12FA001-AC4F-418D-AE19-62706E023703}">
                      <ahyp:hlinkClr val="tx"/>
                    </a:ext>
                  </a:extLst>
                </a:hlinkClick>
              </a:rPr>
              <a:t>www.slidescorner.com</a:t>
            </a:r>
            <a:r>
              <a:rPr lang="es" sz="1200">
                <a:solidFill>
                  <a:schemeClr val="lt1"/>
                </a:solidFill>
                <a:latin typeface="Open Sans"/>
                <a:ea typeface="Open Sans"/>
                <a:cs typeface="Open Sans"/>
                <a:sym typeface="Open Sans"/>
              </a:rPr>
              <a:t> </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1000"/>
              </a:spcAft>
              <a:buNone/>
            </a:pPr>
            <a:r>
              <a:t/>
            </a:r>
            <a:endParaRPr sz="1200">
              <a:solidFill>
                <a:schemeClr val="lt1"/>
              </a:solidFill>
              <a:latin typeface="Open Sans"/>
              <a:ea typeface="Open Sans"/>
              <a:cs typeface="Open Sans"/>
              <a:sym typeface="Open Sans"/>
            </a:endParaRPr>
          </a:p>
        </p:txBody>
      </p:sp>
      <p:sp>
        <p:nvSpPr>
          <p:cNvPr id="695" name="Google Shape;695;p69"/>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chemeClr val="lt1"/>
                </a:solidFill>
                <a:latin typeface="Open Sans"/>
                <a:ea typeface="Open Sans"/>
                <a:cs typeface="Open Sans"/>
                <a:sym typeface="Open Sans"/>
              </a:rPr>
              <a:t>@instagramprofile</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1000"/>
              </a:spcAft>
              <a:buClr>
                <a:schemeClr val="dk1"/>
              </a:buClr>
              <a:buSzPts val="1100"/>
              <a:buFont typeface="Arial"/>
              <a:buNone/>
            </a:pPr>
            <a:r>
              <a:rPr lang="es" sz="1200">
                <a:solidFill>
                  <a:schemeClr val="lt1"/>
                </a:solidFill>
                <a:latin typeface="Open Sans"/>
                <a:ea typeface="Open Sans"/>
                <a:cs typeface="Open Sans"/>
                <a:sym typeface="Open Sans"/>
              </a:rPr>
              <a:t>+17866750079</a:t>
            </a:r>
            <a:endParaRPr sz="1200">
              <a:solidFill>
                <a:schemeClr val="lt1"/>
              </a:solidFill>
              <a:latin typeface="Open Sans"/>
              <a:ea typeface="Open Sans"/>
              <a:cs typeface="Open Sans"/>
              <a:sym typeface="Open Sans"/>
            </a:endParaRPr>
          </a:p>
        </p:txBody>
      </p:sp>
      <p:sp>
        <p:nvSpPr>
          <p:cNvPr id="696" name="Google Shape;696;p69"/>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chemeClr val="lt1"/>
                </a:solidFill>
                <a:latin typeface="Open Sans"/>
                <a:ea typeface="Open Sans"/>
                <a:cs typeface="Open Sans"/>
                <a:sym typeface="Open Sans"/>
              </a:rPr>
              <a:t>10000 NW 41st St, Miami, FL 33178</a:t>
            </a:r>
            <a:endParaRPr b="1" sz="1200">
              <a:solidFill>
                <a:schemeClr val="lt1"/>
              </a:solidFill>
              <a:latin typeface="Open Sans"/>
              <a:ea typeface="Open Sans"/>
              <a:cs typeface="Open Sans"/>
              <a:sym typeface="Open Sans"/>
            </a:endParaRPr>
          </a:p>
        </p:txBody>
      </p:sp>
      <p:pic>
        <p:nvPicPr>
          <p:cNvPr id="697" name="Google Shape;697;p69"/>
          <p:cNvPicPr preferRelativeResize="0"/>
          <p:nvPr/>
        </p:nvPicPr>
        <p:blipFill>
          <a:blip r:embed="rId6">
            <a:alphaModFix/>
          </a:blip>
          <a:stretch>
            <a:fillRect/>
          </a:stretch>
        </p:blipFill>
        <p:spPr>
          <a:xfrm>
            <a:off x="3019200" y="2733675"/>
            <a:ext cx="176401" cy="176401"/>
          </a:xfrm>
          <a:prstGeom prst="rect">
            <a:avLst/>
          </a:prstGeom>
          <a:noFill/>
          <a:ln>
            <a:noFill/>
          </a:ln>
        </p:spPr>
      </p:pic>
      <p:pic>
        <p:nvPicPr>
          <p:cNvPr id="698" name="Google Shape;698;p69"/>
          <p:cNvPicPr preferRelativeResize="0"/>
          <p:nvPr/>
        </p:nvPicPr>
        <p:blipFill>
          <a:blip r:embed="rId7">
            <a:alphaModFix/>
          </a:blip>
          <a:stretch>
            <a:fillRect/>
          </a:stretch>
        </p:blipFill>
        <p:spPr>
          <a:xfrm>
            <a:off x="3019200" y="2326350"/>
            <a:ext cx="169199" cy="169199"/>
          </a:xfrm>
          <a:prstGeom prst="rect">
            <a:avLst/>
          </a:prstGeom>
          <a:noFill/>
          <a:ln>
            <a:noFill/>
          </a:ln>
        </p:spPr>
      </p:pic>
      <p:pic>
        <p:nvPicPr>
          <p:cNvPr id="699" name="Google Shape;699;p69"/>
          <p:cNvPicPr preferRelativeResize="0"/>
          <p:nvPr/>
        </p:nvPicPr>
        <p:blipFill>
          <a:blip r:embed="rId8">
            <a:alphaModFix/>
          </a:blip>
          <a:stretch>
            <a:fillRect/>
          </a:stretch>
        </p:blipFill>
        <p:spPr>
          <a:xfrm>
            <a:off x="803850" y="2330475"/>
            <a:ext cx="180000" cy="180000"/>
          </a:xfrm>
          <a:prstGeom prst="rect">
            <a:avLst/>
          </a:prstGeom>
          <a:noFill/>
          <a:ln>
            <a:noFill/>
          </a:ln>
        </p:spPr>
      </p:pic>
      <p:pic>
        <p:nvPicPr>
          <p:cNvPr id="700" name="Google Shape;700;p69"/>
          <p:cNvPicPr preferRelativeResize="0"/>
          <p:nvPr/>
        </p:nvPicPr>
        <p:blipFill>
          <a:blip r:embed="rId9">
            <a:alphaModFix/>
          </a:blip>
          <a:stretch>
            <a:fillRect/>
          </a:stretch>
        </p:blipFill>
        <p:spPr>
          <a:xfrm>
            <a:off x="803850" y="2731875"/>
            <a:ext cx="180000" cy="180000"/>
          </a:xfrm>
          <a:prstGeom prst="rect">
            <a:avLst/>
          </a:prstGeom>
          <a:noFill/>
          <a:ln>
            <a:noFill/>
          </a:ln>
        </p:spPr>
      </p:pic>
      <p:sp>
        <p:nvSpPr>
          <p:cNvPr id="701" name="Google Shape;701;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id="706" name="Google Shape;706;p70"/>
          <p:cNvPicPr preferRelativeResize="0"/>
          <p:nvPr/>
        </p:nvPicPr>
        <p:blipFill>
          <a:blip r:embed="rId3">
            <a:alphaModFix/>
          </a:blip>
          <a:stretch>
            <a:fillRect/>
          </a:stretch>
        </p:blipFill>
        <p:spPr>
          <a:xfrm>
            <a:off x="0" y="0"/>
            <a:ext cx="9144000" cy="5143500"/>
          </a:xfrm>
          <a:prstGeom prst="rect">
            <a:avLst/>
          </a:prstGeom>
          <a:noFill/>
          <a:ln>
            <a:noFill/>
          </a:ln>
        </p:spPr>
      </p:pic>
      <p:sp>
        <p:nvSpPr>
          <p:cNvPr id="707" name="Google Shape;707;p70"/>
          <p:cNvSpPr txBox="1"/>
          <p:nvPr/>
        </p:nvSpPr>
        <p:spPr>
          <a:xfrm>
            <a:off x="309150" y="1941750"/>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950">
                <a:solidFill>
                  <a:srgbClr val="FFFFFF"/>
                </a:solidFill>
                <a:latin typeface="Open Sans"/>
                <a:ea typeface="Open Sans"/>
                <a:cs typeface="Open Sans"/>
                <a:sym typeface="Open Sans"/>
              </a:rPr>
              <a:t>Thanks!</a:t>
            </a:r>
            <a:endParaRPr b="1" sz="3300">
              <a:solidFill>
                <a:srgbClr val="FFFFFF"/>
              </a:solidFill>
              <a:latin typeface="Open Sans"/>
              <a:ea typeface="Open Sans"/>
              <a:cs typeface="Open Sans"/>
              <a:sym typeface="Open Sans"/>
            </a:endParaRPr>
          </a:p>
        </p:txBody>
      </p:sp>
      <p:sp>
        <p:nvSpPr>
          <p:cNvPr id="708" name="Google Shape;708;p70"/>
          <p:cNvSpPr txBox="1"/>
          <p:nvPr/>
        </p:nvSpPr>
        <p:spPr>
          <a:xfrm>
            <a:off x="1560450" y="4416025"/>
            <a:ext cx="6023100" cy="4893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s" sz="1300">
                <a:solidFill>
                  <a:schemeClr val="lt1"/>
                </a:solidFill>
                <a:latin typeface="Open Sans Medium"/>
                <a:ea typeface="Open Sans Medium"/>
                <a:cs typeface="Open Sans Medium"/>
                <a:sym typeface="Open Sans Medium"/>
              </a:rPr>
              <a:t>Get more cool and professional slides at </a:t>
            </a:r>
            <a:r>
              <a:rPr lang="es" sz="1300" u="sng">
                <a:solidFill>
                  <a:schemeClr val="lt1"/>
                </a:solidFill>
                <a:latin typeface="Open Sans Medium"/>
                <a:ea typeface="Open Sans Medium"/>
                <a:cs typeface="Open Sans Medium"/>
                <a:sym typeface="Open Sans Medium"/>
                <a:hlinkClick r:id="rId4">
                  <a:extLst>
                    <a:ext uri="{A12FA001-AC4F-418D-AE19-62706E023703}">
                      <ahyp:hlinkClr val="tx"/>
                    </a:ext>
                  </a:extLst>
                </a:hlinkClick>
              </a:rPr>
              <a:t>www.slidescorner.com</a:t>
            </a:r>
            <a:r>
              <a:rPr lang="es" sz="1300">
                <a:solidFill>
                  <a:schemeClr val="lt1"/>
                </a:solidFill>
                <a:latin typeface="Open Sans Medium"/>
                <a:ea typeface="Open Sans Medium"/>
                <a:cs typeface="Open Sans Medium"/>
                <a:sym typeface="Open Sans Medium"/>
              </a:rPr>
              <a:t> </a:t>
            </a:r>
            <a:endParaRPr sz="1300">
              <a:solidFill>
                <a:schemeClr val="lt1"/>
              </a:solidFill>
              <a:latin typeface="Open Sans Medium"/>
              <a:ea typeface="Open Sans Medium"/>
              <a:cs typeface="Open Sans Medium"/>
              <a:sym typeface="Open Sans Medium"/>
            </a:endParaRPr>
          </a:p>
          <a:p>
            <a:pPr indent="0" lvl="0" marL="0" rtl="0" algn="ctr">
              <a:lnSpc>
                <a:spcPct val="150000"/>
              </a:lnSpc>
              <a:spcBef>
                <a:spcPts val="1000"/>
              </a:spcBef>
              <a:spcAft>
                <a:spcPts val="1000"/>
              </a:spcAft>
              <a:buNone/>
            </a:pPr>
            <a:r>
              <a:t/>
            </a:r>
            <a:endParaRPr sz="1300">
              <a:solidFill>
                <a:schemeClr val="lt1"/>
              </a:solidFill>
              <a:latin typeface="Open Sans Medium"/>
              <a:ea typeface="Open Sans Medium"/>
              <a:cs typeface="Open Sans Medium"/>
              <a:sym typeface="Open Sans Medium"/>
            </a:endParaRPr>
          </a:p>
        </p:txBody>
      </p:sp>
      <p:sp>
        <p:nvSpPr>
          <p:cNvPr id="709" name="Google Shape;709;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Empire Green &amp; Blu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