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Cookie"/>
      <p:regular r:id="rId34"/>
    </p:embeddedFont>
    <p:embeddedFont>
      <p:font typeface="Dawning of a New Day"/>
      <p:regular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Comic Neue"/>
      <p:regular r:id="rId40"/>
      <p:bold r:id="rId41"/>
      <p:italic r:id="rId42"/>
      <p:boldItalic r:id="rId43"/>
    </p:embeddedFont>
    <p:embeddedFont>
      <p:font typeface="PT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0A9B33-9F86-4F37-84B5-4D54509B172E}">
  <a:tblStyle styleId="{E30A9B33-9F86-4F37-84B5-4D54509B17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icNeue-regular.fntdata"/><Relationship Id="rId20" Type="http://schemas.openxmlformats.org/officeDocument/2006/relationships/slide" Target="slides/slide14.xml"/><Relationship Id="rId42" Type="http://schemas.openxmlformats.org/officeDocument/2006/relationships/font" Target="fonts/ComicNeue-italic.fntdata"/><Relationship Id="rId41" Type="http://schemas.openxmlformats.org/officeDocument/2006/relationships/font" Target="fonts/ComicNeue-bold.fntdata"/><Relationship Id="rId22" Type="http://schemas.openxmlformats.org/officeDocument/2006/relationships/slide" Target="slides/slide16.xml"/><Relationship Id="rId44" Type="http://schemas.openxmlformats.org/officeDocument/2006/relationships/font" Target="fonts/PTSans-regular.fntdata"/><Relationship Id="rId21" Type="http://schemas.openxmlformats.org/officeDocument/2006/relationships/slide" Target="slides/slide15.xml"/><Relationship Id="rId43" Type="http://schemas.openxmlformats.org/officeDocument/2006/relationships/font" Target="fonts/ComicNeue-boldItalic.fntdata"/><Relationship Id="rId24" Type="http://schemas.openxmlformats.org/officeDocument/2006/relationships/slide" Target="slides/slide18.xml"/><Relationship Id="rId46" Type="http://schemas.openxmlformats.org/officeDocument/2006/relationships/font" Target="fonts/PTSans-italic.fntdata"/><Relationship Id="rId23" Type="http://schemas.openxmlformats.org/officeDocument/2006/relationships/slide" Target="slides/slide17.xml"/><Relationship Id="rId45" Type="http://schemas.openxmlformats.org/officeDocument/2006/relationships/font" Target="fonts/PT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47" Type="http://schemas.openxmlformats.org/officeDocument/2006/relationships/font" Target="fonts/PTSans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DawningofaNewDay-regular.fntdata"/><Relationship Id="rId12" Type="http://schemas.openxmlformats.org/officeDocument/2006/relationships/slide" Target="slides/slide6.xml"/><Relationship Id="rId34" Type="http://schemas.openxmlformats.org/officeDocument/2006/relationships/font" Target="fonts/Cookie-regular.fntdata"/><Relationship Id="rId15" Type="http://schemas.openxmlformats.org/officeDocument/2006/relationships/slide" Target="slides/slide9.xml"/><Relationship Id="rId37" Type="http://schemas.openxmlformats.org/officeDocument/2006/relationships/font" Target="fonts/Lato-bold.fntdata"/><Relationship Id="rId14" Type="http://schemas.openxmlformats.org/officeDocument/2006/relationships/slide" Target="slides/slide8.xml"/><Relationship Id="rId36" Type="http://schemas.openxmlformats.org/officeDocument/2006/relationships/font" Target="fonts/Lato-regular.fntdata"/><Relationship Id="rId17" Type="http://schemas.openxmlformats.org/officeDocument/2006/relationships/slide" Target="slides/slide11.xml"/><Relationship Id="rId39" Type="http://schemas.openxmlformats.org/officeDocument/2006/relationships/font" Target="fonts/Lato-boldItalic.fntdata"/><Relationship Id="rId16" Type="http://schemas.openxmlformats.org/officeDocument/2006/relationships/slide" Target="slides/slide10.xml"/><Relationship Id="rId38" Type="http://schemas.openxmlformats.org/officeDocument/2006/relationships/font" Target="fonts/La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3dd0740110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3dd0740110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None/>
              <a:defRPr sz="2600">
                <a:solidFill>
                  <a:srgbClr val="94105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0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9pPr>
          </a:lstStyle>
          <a:p/>
        </p:txBody>
      </p:sp>
      <p:sp>
        <p:nvSpPr>
          <p:cNvPr id="14" name="Google Shape;14;p2"/>
          <p:cNvSpPr/>
          <p:nvPr/>
        </p:nvSpPr>
        <p:spPr>
          <a:xfrm rot="10286012">
            <a:off x="7818894" y="3268620"/>
            <a:ext cx="1493027" cy="1347468"/>
          </a:xfrm>
          <a:custGeom>
            <a:rect b="b" l="l" r="r" t="t"/>
            <a:pathLst>
              <a:path extrusionOk="0" h="205861" w="228099">
                <a:moveTo>
                  <a:pt x="71641" y="27430"/>
                </a:moveTo>
                <a:cubicBezTo>
                  <a:pt x="79069" y="27430"/>
                  <a:pt x="86479" y="28482"/>
                  <a:pt x="93680" y="30883"/>
                </a:cubicBezTo>
                <a:cubicBezTo>
                  <a:pt x="105065" y="34646"/>
                  <a:pt x="113265" y="43714"/>
                  <a:pt x="123685" y="48731"/>
                </a:cubicBezTo>
                <a:cubicBezTo>
                  <a:pt x="98215" y="46705"/>
                  <a:pt x="74578" y="39759"/>
                  <a:pt x="51037" y="29918"/>
                </a:cubicBezTo>
                <a:cubicBezTo>
                  <a:pt x="57821" y="28338"/>
                  <a:pt x="64739" y="27430"/>
                  <a:pt x="71641" y="27430"/>
                </a:cubicBezTo>
                <a:close/>
                <a:moveTo>
                  <a:pt x="50265" y="30111"/>
                </a:moveTo>
                <a:cubicBezTo>
                  <a:pt x="72552" y="41978"/>
                  <a:pt x="98215" y="48056"/>
                  <a:pt x="123299" y="49793"/>
                </a:cubicBezTo>
                <a:cubicBezTo>
                  <a:pt x="112457" y="51387"/>
                  <a:pt x="101812" y="55287"/>
                  <a:pt x="90875" y="55287"/>
                </a:cubicBezTo>
                <a:cubicBezTo>
                  <a:pt x="88576" y="55287"/>
                  <a:pt x="86265" y="55115"/>
                  <a:pt x="83936" y="54713"/>
                </a:cubicBezTo>
                <a:cubicBezTo>
                  <a:pt x="69465" y="52108"/>
                  <a:pt x="57887" y="42943"/>
                  <a:pt x="50265" y="30690"/>
                </a:cubicBezTo>
                <a:cubicBezTo>
                  <a:pt x="50169" y="30593"/>
                  <a:pt x="50169" y="30593"/>
                  <a:pt x="50169" y="30593"/>
                </a:cubicBezTo>
                <a:cubicBezTo>
                  <a:pt x="50073" y="30401"/>
                  <a:pt x="49976" y="30304"/>
                  <a:pt x="49976" y="30111"/>
                </a:cubicBezTo>
                <a:close/>
                <a:moveTo>
                  <a:pt x="108740" y="83050"/>
                </a:moveTo>
                <a:cubicBezTo>
                  <a:pt x="114444" y="83050"/>
                  <a:pt x="120173" y="83308"/>
                  <a:pt x="125711" y="84525"/>
                </a:cubicBezTo>
                <a:cubicBezTo>
                  <a:pt x="135455" y="86647"/>
                  <a:pt x="140955" y="91953"/>
                  <a:pt x="147226" y="99286"/>
                </a:cubicBezTo>
                <a:cubicBezTo>
                  <a:pt x="149348" y="101794"/>
                  <a:pt x="151664" y="104110"/>
                  <a:pt x="154269" y="105750"/>
                </a:cubicBezTo>
                <a:cubicBezTo>
                  <a:pt x="140762" y="103531"/>
                  <a:pt x="127255" y="100926"/>
                  <a:pt x="113941" y="97356"/>
                </a:cubicBezTo>
                <a:cubicBezTo>
                  <a:pt x="99469" y="93497"/>
                  <a:pt x="85480" y="88480"/>
                  <a:pt x="71298" y="83560"/>
                </a:cubicBezTo>
                <a:cubicBezTo>
                  <a:pt x="80463" y="83463"/>
                  <a:pt x="89628" y="83367"/>
                  <a:pt x="98794" y="83174"/>
                </a:cubicBezTo>
                <a:cubicBezTo>
                  <a:pt x="102071" y="83138"/>
                  <a:pt x="105401" y="83050"/>
                  <a:pt x="108740" y="83050"/>
                </a:cubicBezTo>
                <a:close/>
                <a:moveTo>
                  <a:pt x="69850" y="83560"/>
                </a:moveTo>
                <a:lnTo>
                  <a:pt x="69850" y="83560"/>
                </a:lnTo>
                <a:cubicBezTo>
                  <a:pt x="97057" y="95813"/>
                  <a:pt x="127544" y="103338"/>
                  <a:pt x="157163" y="107197"/>
                </a:cubicBezTo>
                <a:cubicBezTo>
                  <a:pt x="157452" y="107293"/>
                  <a:pt x="157742" y="107486"/>
                  <a:pt x="158128" y="107583"/>
                </a:cubicBezTo>
                <a:cubicBezTo>
                  <a:pt x="147749" y="109364"/>
                  <a:pt x="137840" y="111262"/>
                  <a:pt x="127703" y="111262"/>
                </a:cubicBezTo>
                <a:cubicBezTo>
                  <a:pt x="121914" y="111262"/>
                  <a:pt x="116052" y="110643"/>
                  <a:pt x="109985" y="109030"/>
                </a:cubicBezTo>
                <a:cubicBezTo>
                  <a:pt x="93970" y="104785"/>
                  <a:pt x="80849" y="95620"/>
                  <a:pt x="69850" y="83560"/>
                </a:cubicBezTo>
                <a:close/>
                <a:moveTo>
                  <a:pt x="73131" y="90892"/>
                </a:moveTo>
                <a:cubicBezTo>
                  <a:pt x="87506" y="108355"/>
                  <a:pt x="106223" y="124852"/>
                  <a:pt x="128702" y="129387"/>
                </a:cubicBezTo>
                <a:cubicBezTo>
                  <a:pt x="114327" y="128712"/>
                  <a:pt x="100916" y="123309"/>
                  <a:pt x="89339" y="114240"/>
                </a:cubicBezTo>
                <a:cubicBezTo>
                  <a:pt x="86155" y="110670"/>
                  <a:pt x="83261" y="107100"/>
                  <a:pt x="80560" y="103338"/>
                </a:cubicBezTo>
                <a:cubicBezTo>
                  <a:pt x="77762" y="99382"/>
                  <a:pt x="75253" y="95234"/>
                  <a:pt x="73131" y="90892"/>
                </a:cubicBezTo>
                <a:close/>
                <a:moveTo>
                  <a:pt x="73517" y="89252"/>
                </a:moveTo>
                <a:lnTo>
                  <a:pt x="73517" y="89252"/>
                </a:lnTo>
                <a:cubicBezTo>
                  <a:pt x="80656" y="96874"/>
                  <a:pt x="89725" y="102759"/>
                  <a:pt x="99373" y="106908"/>
                </a:cubicBezTo>
                <a:cubicBezTo>
                  <a:pt x="102074" y="108837"/>
                  <a:pt x="105065" y="110477"/>
                  <a:pt x="108152" y="111442"/>
                </a:cubicBezTo>
                <a:lnTo>
                  <a:pt x="108345" y="111442"/>
                </a:lnTo>
                <a:cubicBezTo>
                  <a:pt x="114906" y="114529"/>
                  <a:pt x="120405" y="117520"/>
                  <a:pt x="125904" y="122923"/>
                </a:cubicBezTo>
                <a:cubicBezTo>
                  <a:pt x="128702" y="125721"/>
                  <a:pt x="131500" y="128036"/>
                  <a:pt x="134876" y="129387"/>
                </a:cubicBezTo>
                <a:lnTo>
                  <a:pt x="134491" y="129387"/>
                </a:lnTo>
                <a:cubicBezTo>
                  <a:pt x="108924" y="124274"/>
                  <a:pt x="89821" y="108837"/>
                  <a:pt x="73517" y="89252"/>
                </a:cubicBezTo>
                <a:close/>
                <a:moveTo>
                  <a:pt x="59141" y="63203"/>
                </a:moveTo>
                <a:cubicBezTo>
                  <a:pt x="59238" y="63300"/>
                  <a:pt x="59334" y="63396"/>
                  <a:pt x="59334" y="63492"/>
                </a:cubicBezTo>
                <a:cubicBezTo>
                  <a:pt x="59431" y="63492"/>
                  <a:pt x="59527" y="63589"/>
                  <a:pt x="59624" y="63589"/>
                </a:cubicBezTo>
                <a:cubicBezTo>
                  <a:pt x="59817" y="64168"/>
                  <a:pt x="60010" y="64650"/>
                  <a:pt x="60203" y="65229"/>
                </a:cubicBezTo>
                <a:cubicBezTo>
                  <a:pt x="54607" y="80183"/>
                  <a:pt x="45538" y="93304"/>
                  <a:pt x="34733" y="104978"/>
                </a:cubicBezTo>
                <a:cubicBezTo>
                  <a:pt x="25085" y="115398"/>
                  <a:pt x="13990" y="124081"/>
                  <a:pt x="3763" y="133921"/>
                </a:cubicBezTo>
                <a:cubicBezTo>
                  <a:pt x="10420" y="119932"/>
                  <a:pt x="6175" y="102952"/>
                  <a:pt x="14569" y="89541"/>
                </a:cubicBezTo>
                <a:cubicBezTo>
                  <a:pt x="19875" y="81051"/>
                  <a:pt x="28365" y="75070"/>
                  <a:pt x="37723" y="71693"/>
                </a:cubicBezTo>
                <a:cubicBezTo>
                  <a:pt x="41582" y="70342"/>
                  <a:pt x="45731" y="69474"/>
                  <a:pt x="49687" y="68123"/>
                </a:cubicBezTo>
                <a:cubicBezTo>
                  <a:pt x="50844" y="67641"/>
                  <a:pt x="56633" y="64843"/>
                  <a:pt x="59141" y="63203"/>
                </a:cubicBezTo>
                <a:close/>
                <a:moveTo>
                  <a:pt x="60975" y="67352"/>
                </a:moveTo>
                <a:cubicBezTo>
                  <a:pt x="61360" y="68220"/>
                  <a:pt x="61650" y="69088"/>
                  <a:pt x="61939" y="69956"/>
                </a:cubicBezTo>
                <a:cubicBezTo>
                  <a:pt x="65702" y="88384"/>
                  <a:pt x="65027" y="110091"/>
                  <a:pt x="48046" y="121476"/>
                </a:cubicBezTo>
                <a:cubicBezTo>
                  <a:pt x="35118" y="130255"/>
                  <a:pt x="18235" y="128133"/>
                  <a:pt x="4149" y="134404"/>
                </a:cubicBezTo>
                <a:lnTo>
                  <a:pt x="4149" y="134404"/>
                </a:lnTo>
                <a:cubicBezTo>
                  <a:pt x="27400" y="117424"/>
                  <a:pt x="50169" y="94365"/>
                  <a:pt x="60975" y="67352"/>
                </a:cubicBezTo>
                <a:close/>
                <a:moveTo>
                  <a:pt x="173913" y="134600"/>
                </a:moveTo>
                <a:cubicBezTo>
                  <a:pt x="177362" y="134600"/>
                  <a:pt x="180804" y="135133"/>
                  <a:pt x="184177" y="135947"/>
                </a:cubicBezTo>
                <a:cubicBezTo>
                  <a:pt x="185431" y="136237"/>
                  <a:pt x="192956" y="138070"/>
                  <a:pt x="194693" y="139131"/>
                </a:cubicBezTo>
                <a:cubicBezTo>
                  <a:pt x="176233" y="139919"/>
                  <a:pt x="158407" y="147291"/>
                  <a:pt x="140065" y="147291"/>
                </a:cubicBezTo>
                <a:cubicBezTo>
                  <a:pt x="138181" y="147291"/>
                  <a:pt x="136291" y="147213"/>
                  <a:pt x="134394" y="147042"/>
                </a:cubicBezTo>
                <a:cubicBezTo>
                  <a:pt x="145778" y="147042"/>
                  <a:pt x="155909" y="138070"/>
                  <a:pt x="167100" y="135369"/>
                </a:cubicBezTo>
                <a:cubicBezTo>
                  <a:pt x="169362" y="134832"/>
                  <a:pt x="171639" y="134600"/>
                  <a:pt x="173913" y="134600"/>
                </a:cubicBezTo>
                <a:close/>
                <a:moveTo>
                  <a:pt x="194789" y="139806"/>
                </a:moveTo>
                <a:cubicBezTo>
                  <a:pt x="193438" y="140675"/>
                  <a:pt x="186396" y="143859"/>
                  <a:pt x="185527" y="144437"/>
                </a:cubicBezTo>
                <a:cubicBezTo>
                  <a:pt x="181282" y="146946"/>
                  <a:pt x="176844" y="149358"/>
                  <a:pt x="172020" y="150708"/>
                </a:cubicBezTo>
                <a:cubicBezTo>
                  <a:pt x="168330" y="151743"/>
                  <a:pt x="164701" y="152161"/>
                  <a:pt x="161098" y="152161"/>
                </a:cubicBezTo>
                <a:cubicBezTo>
                  <a:pt x="154624" y="152161"/>
                  <a:pt x="148235" y="150811"/>
                  <a:pt x="141726" y="149261"/>
                </a:cubicBezTo>
                <a:cubicBezTo>
                  <a:pt x="141148" y="149165"/>
                  <a:pt x="139218" y="148682"/>
                  <a:pt x="137095" y="148104"/>
                </a:cubicBezTo>
                <a:lnTo>
                  <a:pt x="137095" y="148104"/>
                </a:lnTo>
                <a:cubicBezTo>
                  <a:pt x="139411" y="148200"/>
                  <a:pt x="141437" y="148200"/>
                  <a:pt x="141630" y="148200"/>
                </a:cubicBezTo>
                <a:cubicBezTo>
                  <a:pt x="159671" y="147814"/>
                  <a:pt x="176844" y="141157"/>
                  <a:pt x="194789" y="139806"/>
                </a:cubicBezTo>
                <a:close/>
                <a:moveTo>
                  <a:pt x="223636" y="139421"/>
                </a:moveTo>
                <a:lnTo>
                  <a:pt x="223636" y="139421"/>
                </a:lnTo>
                <a:cubicBezTo>
                  <a:pt x="213795" y="147042"/>
                  <a:pt x="202893" y="151866"/>
                  <a:pt x="190834" y="154857"/>
                </a:cubicBezTo>
                <a:cubicBezTo>
                  <a:pt x="190448" y="154761"/>
                  <a:pt x="190062" y="154761"/>
                  <a:pt x="189676" y="154664"/>
                </a:cubicBezTo>
                <a:cubicBezTo>
                  <a:pt x="193728" y="153989"/>
                  <a:pt x="195561" y="150323"/>
                  <a:pt x="198552" y="147621"/>
                </a:cubicBezTo>
                <a:cubicBezTo>
                  <a:pt x="205209" y="141350"/>
                  <a:pt x="213409" y="140868"/>
                  <a:pt x="221899" y="139806"/>
                </a:cubicBezTo>
                <a:cubicBezTo>
                  <a:pt x="222189" y="139806"/>
                  <a:pt x="222864" y="139614"/>
                  <a:pt x="223636" y="139421"/>
                </a:cubicBezTo>
                <a:close/>
                <a:moveTo>
                  <a:pt x="225373" y="139131"/>
                </a:moveTo>
                <a:cubicBezTo>
                  <a:pt x="225276" y="139228"/>
                  <a:pt x="225083" y="139421"/>
                  <a:pt x="224987" y="139806"/>
                </a:cubicBezTo>
                <a:cubicBezTo>
                  <a:pt x="223636" y="142894"/>
                  <a:pt x="219873" y="146367"/>
                  <a:pt x="217365" y="148586"/>
                </a:cubicBezTo>
                <a:cubicBezTo>
                  <a:pt x="211669" y="153698"/>
                  <a:pt x="205420" y="155438"/>
                  <a:pt x="198744" y="155438"/>
                </a:cubicBezTo>
                <a:cubicBezTo>
                  <a:pt x="196600" y="155438"/>
                  <a:pt x="194412" y="155258"/>
                  <a:pt x="192184" y="154954"/>
                </a:cubicBezTo>
                <a:cubicBezTo>
                  <a:pt x="204340" y="152542"/>
                  <a:pt x="215628" y="146753"/>
                  <a:pt x="225373" y="139131"/>
                </a:cubicBezTo>
                <a:close/>
                <a:moveTo>
                  <a:pt x="161408" y="156497"/>
                </a:moveTo>
                <a:cubicBezTo>
                  <a:pt x="161022" y="156690"/>
                  <a:pt x="160733" y="157173"/>
                  <a:pt x="161118" y="157462"/>
                </a:cubicBezTo>
                <a:cubicBezTo>
                  <a:pt x="168644" y="163347"/>
                  <a:pt x="178291" y="162189"/>
                  <a:pt x="186878" y="165180"/>
                </a:cubicBezTo>
                <a:cubicBezTo>
                  <a:pt x="195465" y="168075"/>
                  <a:pt x="202507" y="174346"/>
                  <a:pt x="210997" y="177433"/>
                </a:cubicBezTo>
                <a:cubicBezTo>
                  <a:pt x="192667" y="174924"/>
                  <a:pt x="176265" y="168364"/>
                  <a:pt x="161022" y="157462"/>
                </a:cubicBezTo>
                <a:cubicBezTo>
                  <a:pt x="160829" y="157173"/>
                  <a:pt x="160733" y="156787"/>
                  <a:pt x="160540" y="156497"/>
                </a:cubicBezTo>
                <a:close/>
                <a:moveTo>
                  <a:pt x="161408" y="158523"/>
                </a:moveTo>
                <a:lnTo>
                  <a:pt x="161408" y="158523"/>
                </a:lnTo>
                <a:cubicBezTo>
                  <a:pt x="176748" y="170583"/>
                  <a:pt x="196429" y="177819"/>
                  <a:pt x="215821" y="178687"/>
                </a:cubicBezTo>
                <a:lnTo>
                  <a:pt x="216111" y="178687"/>
                </a:lnTo>
                <a:cubicBezTo>
                  <a:pt x="216497" y="178784"/>
                  <a:pt x="216883" y="178784"/>
                  <a:pt x="217268" y="178784"/>
                </a:cubicBezTo>
                <a:cubicBezTo>
                  <a:pt x="217365" y="178784"/>
                  <a:pt x="217461" y="178784"/>
                  <a:pt x="217558" y="178687"/>
                </a:cubicBezTo>
                <a:cubicBezTo>
                  <a:pt x="218040" y="178687"/>
                  <a:pt x="218040" y="178687"/>
                  <a:pt x="216690" y="178977"/>
                </a:cubicBezTo>
                <a:cubicBezTo>
                  <a:pt x="213409" y="179845"/>
                  <a:pt x="210226" y="180617"/>
                  <a:pt x="206849" y="181099"/>
                </a:cubicBezTo>
                <a:cubicBezTo>
                  <a:pt x="204304" y="181417"/>
                  <a:pt x="201746" y="181593"/>
                  <a:pt x="199189" y="181593"/>
                </a:cubicBezTo>
                <a:cubicBezTo>
                  <a:pt x="194768" y="181593"/>
                  <a:pt x="190350" y="181067"/>
                  <a:pt x="186010" y="179845"/>
                </a:cubicBezTo>
                <a:cubicBezTo>
                  <a:pt x="174915" y="176661"/>
                  <a:pt x="166039" y="168943"/>
                  <a:pt x="161408" y="158523"/>
                </a:cubicBezTo>
                <a:close/>
                <a:moveTo>
                  <a:pt x="82296" y="109802"/>
                </a:moveTo>
                <a:cubicBezTo>
                  <a:pt x="82586" y="110091"/>
                  <a:pt x="82971" y="110381"/>
                  <a:pt x="83261" y="110767"/>
                </a:cubicBezTo>
                <a:cubicBezTo>
                  <a:pt x="83454" y="110863"/>
                  <a:pt x="83550" y="110960"/>
                  <a:pt x="83647" y="111153"/>
                </a:cubicBezTo>
                <a:cubicBezTo>
                  <a:pt x="84612" y="112986"/>
                  <a:pt x="85962" y="114722"/>
                  <a:pt x="87699" y="115783"/>
                </a:cubicBezTo>
                <a:cubicBezTo>
                  <a:pt x="87602" y="115880"/>
                  <a:pt x="87602" y="115976"/>
                  <a:pt x="87699" y="116073"/>
                </a:cubicBezTo>
                <a:cubicBezTo>
                  <a:pt x="98311" y="126878"/>
                  <a:pt x="104197" y="142411"/>
                  <a:pt x="101688" y="157558"/>
                </a:cubicBezTo>
                <a:cubicBezTo>
                  <a:pt x="99469" y="170679"/>
                  <a:pt x="93005" y="183318"/>
                  <a:pt x="86927" y="195474"/>
                </a:cubicBezTo>
                <a:cubicBezTo>
                  <a:pt x="95803" y="167978"/>
                  <a:pt x="94066" y="136237"/>
                  <a:pt x="82296" y="109802"/>
                </a:cubicBezTo>
                <a:close/>
                <a:moveTo>
                  <a:pt x="121756" y="144823"/>
                </a:moveTo>
                <a:lnTo>
                  <a:pt x="121756" y="144823"/>
                </a:lnTo>
                <a:cubicBezTo>
                  <a:pt x="125518" y="147235"/>
                  <a:pt x="129184" y="149937"/>
                  <a:pt x="132079" y="153410"/>
                </a:cubicBezTo>
                <a:cubicBezTo>
                  <a:pt x="137674" y="160067"/>
                  <a:pt x="138639" y="168460"/>
                  <a:pt x="138832" y="176854"/>
                </a:cubicBezTo>
                <a:cubicBezTo>
                  <a:pt x="139025" y="184958"/>
                  <a:pt x="139122" y="193255"/>
                  <a:pt x="142691" y="200395"/>
                </a:cubicBezTo>
                <a:cubicBezTo>
                  <a:pt x="139604" y="196439"/>
                  <a:pt x="136227" y="192483"/>
                  <a:pt x="134491" y="187852"/>
                </a:cubicBezTo>
                <a:cubicBezTo>
                  <a:pt x="132079" y="181871"/>
                  <a:pt x="132561" y="174731"/>
                  <a:pt x="131500" y="168364"/>
                </a:cubicBezTo>
                <a:cubicBezTo>
                  <a:pt x="130053" y="159777"/>
                  <a:pt x="127351" y="151384"/>
                  <a:pt x="121756" y="144823"/>
                </a:cubicBezTo>
                <a:close/>
                <a:moveTo>
                  <a:pt x="78341" y="103241"/>
                </a:moveTo>
                <a:lnTo>
                  <a:pt x="78341" y="103241"/>
                </a:lnTo>
                <a:cubicBezTo>
                  <a:pt x="78630" y="103627"/>
                  <a:pt x="78919" y="104013"/>
                  <a:pt x="79209" y="104399"/>
                </a:cubicBezTo>
                <a:cubicBezTo>
                  <a:pt x="92716" y="135561"/>
                  <a:pt x="94549" y="168267"/>
                  <a:pt x="84322" y="200684"/>
                </a:cubicBezTo>
                <a:cubicBezTo>
                  <a:pt x="84226" y="200781"/>
                  <a:pt x="84226" y="200877"/>
                  <a:pt x="84322" y="200973"/>
                </a:cubicBezTo>
                <a:cubicBezTo>
                  <a:pt x="84129" y="201263"/>
                  <a:pt x="84033" y="201552"/>
                  <a:pt x="83840" y="201842"/>
                </a:cubicBezTo>
                <a:cubicBezTo>
                  <a:pt x="81814" y="194799"/>
                  <a:pt x="77665" y="188914"/>
                  <a:pt x="74192" y="182546"/>
                </a:cubicBezTo>
                <a:cubicBezTo>
                  <a:pt x="69368" y="173574"/>
                  <a:pt x="64255" y="162189"/>
                  <a:pt x="64351" y="151866"/>
                </a:cubicBezTo>
                <a:cubicBezTo>
                  <a:pt x="64544" y="142218"/>
                  <a:pt x="70622" y="134597"/>
                  <a:pt x="74385" y="126203"/>
                </a:cubicBezTo>
                <a:cubicBezTo>
                  <a:pt x="77665" y="118871"/>
                  <a:pt x="78919" y="111153"/>
                  <a:pt x="78341" y="103241"/>
                </a:cubicBezTo>
                <a:close/>
                <a:moveTo>
                  <a:pt x="118668" y="142894"/>
                </a:moveTo>
                <a:lnTo>
                  <a:pt x="118668" y="142894"/>
                </a:lnTo>
                <a:cubicBezTo>
                  <a:pt x="119054" y="143087"/>
                  <a:pt x="119344" y="143280"/>
                  <a:pt x="119729" y="143473"/>
                </a:cubicBezTo>
                <a:cubicBezTo>
                  <a:pt x="128220" y="153024"/>
                  <a:pt x="130439" y="165566"/>
                  <a:pt x="131789" y="178108"/>
                </a:cubicBezTo>
                <a:cubicBezTo>
                  <a:pt x="132175" y="182257"/>
                  <a:pt x="132368" y="186309"/>
                  <a:pt x="134298" y="190071"/>
                </a:cubicBezTo>
                <a:cubicBezTo>
                  <a:pt x="136613" y="194509"/>
                  <a:pt x="140086" y="198562"/>
                  <a:pt x="143174" y="202614"/>
                </a:cubicBezTo>
                <a:cubicBezTo>
                  <a:pt x="133236" y="196728"/>
                  <a:pt x="125904" y="186888"/>
                  <a:pt x="123878" y="175214"/>
                </a:cubicBezTo>
                <a:cubicBezTo>
                  <a:pt x="122817" y="168943"/>
                  <a:pt x="123975" y="162479"/>
                  <a:pt x="123010" y="156111"/>
                </a:cubicBezTo>
                <a:cubicBezTo>
                  <a:pt x="122334" y="151480"/>
                  <a:pt x="120694" y="147139"/>
                  <a:pt x="118668" y="142894"/>
                </a:cubicBezTo>
                <a:close/>
                <a:moveTo>
                  <a:pt x="27791" y="0"/>
                </a:moveTo>
                <a:cubicBezTo>
                  <a:pt x="27064" y="0"/>
                  <a:pt x="26425" y="867"/>
                  <a:pt x="27111" y="1554"/>
                </a:cubicBezTo>
                <a:cubicBezTo>
                  <a:pt x="43512" y="16604"/>
                  <a:pt x="50844" y="37154"/>
                  <a:pt x="57694" y="57704"/>
                </a:cubicBezTo>
                <a:cubicBezTo>
                  <a:pt x="58080" y="58958"/>
                  <a:pt x="58563" y="60212"/>
                  <a:pt x="58948" y="61370"/>
                </a:cubicBezTo>
                <a:cubicBezTo>
                  <a:pt x="58756" y="61466"/>
                  <a:pt x="58563" y="61659"/>
                  <a:pt x="58080" y="61852"/>
                </a:cubicBezTo>
                <a:cubicBezTo>
                  <a:pt x="54993" y="63010"/>
                  <a:pt x="52388" y="65326"/>
                  <a:pt x="49204" y="66483"/>
                </a:cubicBezTo>
                <a:cubicBezTo>
                  <a:pt x="44670" y="68027"/>
                  <a:pt x="39942" y="68992"/>
                  <a:pt x="35408" y="70728"/>
                </a:cubicBezTo>
                <a:cubicBezTo>
                  <a:pt x="27979" y="73623"/>
                  <a:pt x="21033" y="78350"/>
                  <a:pt x="16016" y="84621"/>
                </a:cubicBezTo>
                <a:cubicBezTo>
                  <a:pt x="3667" y="99961"/>
                  <a:pt x="10710" y="120607"/>
                  <a:pt x="386" y="136430"/>
                </a:cubicBezTo>
                <a:cubicBezTo>
                  <a:pt x="1" y="137047"/>
                  <a:pt x="541" y="137726"/>
                  <a:pt x="1168" y="137726"/>
                </a:cubicBezTo>
                <a:cubicBezTo>
                  <a:pt x="1324" y="137726"/>
                  <a:pt x="1486" y="137684"/>
                  <a:pt x="1641" y="137587"/>
                </a:cubicBezTo>
                <a:cubicBezTo>
                  <a:pt x="18331" y="127940"/>
                  <a:pt x="41004" y="133150"/>
                  <a:pt x="54896" y="117810"/>
                </a:cubicBezTo>
                <a:cubicBezTo>
                  <a:pt x="65605" y="106039"/>
                  <a:pt x="66860" y="90603"/>
                  <a:pt x="64158" y="75842"/>
                </a:cubicBezTo>
                <a:lnTo>
                  <a:pt x="64158" y="75842"/>
                </a:lnTo>
                <a:cubicBezTo>
                  <a:pt x="67728" y="84621"/>
                  <a:pt x="71684" y="93015"/>
                  <a:pt x="76797" y="101022"/>
                </a:cubicBezTo>
                <a:cubicBezTo>
                  <a:pt x="76797" y="101119"/>
                  <a:pt x="76700" y="101215"/>
                  <a:pt x="76700" y="101408"/>
                </a:cubicBezTo>
                <a:cubicBezTo>
                  <a:pt x="77955" y="112986"/>
                  <a:pt x="74771" y="122537"/>
                  <a:pt x="69272" y="132571"/>
                </a:cubicBezTo>
                <a:cubicBezTo>
                  <a:pt x="65605" y="139324"/>
                  <a:pt x="62229" y="146078"/>
                  <a:pt x="62711" y="154085"/>
                </a:cubicBezTo>
                <a:cubicBezTo>
                  <a:pt x="63290" y="162382"/>
                  <a:pt x="66570" y="170776"/>
                  <a:pt x="70043" y="178301"/>
                </a:cubicBezTo>
                <a:cubicBezTo>
                  <a:pt x="74288" y="187081"/>
                  <a:pt x="80656" y="194895"/>
                  <a:pt x="82778" y="204543"/>
                </a:cubicBezTo>
                <a:cubicBezTo>
                  <a:pt x="82885" y="204968"/>
                  <a:pt x="83253" y="205188"/>
                  <a:pt x="83612" y="205188"/>
                </a:cubicBezTo>
                <a:cubicBezTo>
                  <a:pt x="83905" y="205188"/>
                  <a:pt x="84192" y="205040"/>
                  <a:pt x="84322" y="204736"/>
                </a:cubicBezTo>
                <a:cubicBezTo>
                  <a:pt x="91654" y="189107"/>
                  <a:pt x="102363" y="171548"/>
                  <a:pt x="103714" y="153989"/>
                </a:cubicBezTo>
                <a:cubicBezTo>
                  <a:pt x="104679" y="142122"/>
                  <a:pt x="100916" y="130448"/>
                  <a:pt x="93488" y="121379"/>
                </a:cubicBezTo>
                <a:lnTo>
                  <a:pt x="93488" y="121379"/>
                </a:lnTo>
                <a:cubicBezTo>
                  <a:pt x="100337" y="128422"/>
                  <a:pt x="108056" y="135176"/>
                  <a:pt x="116256" y="140771"/>
                </a:cubicBezTo>
                <a:lnTo>
                  <a:pt x="116353" y="140964"/>
                </a:lnTo>
                <a:cubicBezTo>
                  <a:pt x="116160" y="141061"/>
                  <a:pt x="116063" y="141350"/>
                  <a:pt x="116353" y="141543"/>
                </a:cubicBezTo>
                <a:lnTo>
                  <a:pt x="116739" y="141736"/>
                </a:lnTo>
                <a:cubicBezTo>
                  <a:pt x="120115" y="149454"/>
                  <a:pt x="122045" y="156401"/>
                  <a:pt x="122045" y="165084"/>
                </a:cubicBezTo>
                <a:cubicBezTo>
                  <a:pt x="122045" y="171258"/>
                  <a:pt x="122431" y="176950"/>
                  <a:pt x="124650" y="182836"/>
                </a:cubicBezTo>
                <a:cubicBezTo>
                  <a:pt x="128509" y="193062"/>
                  <a:pt x="136324" y="201166"/>
                  <a:pt x="146164" y="205797"/>
                </a:cubicBezTo>
                <a:cubicBezTo>
                  <a:pt x="146280" y="205841"/>
                  <a:pt x="146391" y="205860"/>
                  <a:pt x="146495" y="205860"/>
                </a:cubicBezTo>
                <a:cubicBezTo>
                  <a:pt x="147086" y="205860"/>
                  <a:pt x="147443" y="205228"/>
                  <a:pt x="147033" y="204736"/>
                </a:cubicBezTo>
                <a:cubicBezTo>
                  <a:pt x="137288" y="193255"/>
                  <a:pt x="142016" y="177819"/>
                  <a:pt x="138832" y="164312"/>
                </a:cubicBezTo>
                <a:cubicBezTo>
                  <a:pt x="136999" y="156594"/>
                  <a:pt x="132272" y="151094"/>
                  <a:pt x="126386" y="146753"/>
                </a:cubicBezTo>
                <a:lnTo>
                  <a:pt x="126386" y="146753"/>
                </a:lnTo>
                <a:cubicBezTo>
                  <a:pt x="128220" y="147814"/>
                  <a:pt x="130053" y="148682"/>
                  <a:pt x="131982" y="149551"/>
                </a:cubicBezTo>
                <a:cubicBezTo>
                  <a:pt x="140858" y="153410"/>
                  <a:pt x="150216" y="155629"/>
                  <a:pt x="159768" y="156497"/>
                </a:cubicBezTo>
                <a:cubicBezTo>
                  <a:pt x="159768" y="156690"/>
                  <a:pt x="159864" y="156787"/>
                  <a:pt x="159961" y="156980"/>
                </a:cubicBezTo>
                <a:cubicBezTo>
                  <a:pt x="159768" y="157076"/>
                  <a:pt x="159768" y="157269"/>
                  <a:pt x="159864" y="157365"/>
                </a:cubicBezTo>
                <a:cubicBezTo>
                  <a:pt x="159961" y="157462"/>
                  <a:pt x="159961" y="157462"/>
                  <a:pt x="160057" y="157558"/>
                </a:cubicBezTo>
                <a:cubicBezTo>
                  <a:pt x="165322" y="175474"/>
                  <a:pt x="182510" y="182388"/>
                  <a:pt x="199735" y="182388"/>
                </a:cubicBezTo>
                <a:cubicBezTo>
                  <a:pt x="206813" y="182388"/>
                  <a:pt x="213897" y="181221"/>
                  <a:pt x="220163" y="179169"/>
                </a:cubicBezTo>
                <a:cubicBezTo>
                  <a:pt x="220742" y="178977"/>
                  <a:pt x="220645" y="178012"/>
                  <a:pt x="219970" y="178012"/>
                </a:cubicBezTo>
                <a:cubicBezTo>
                  <a:pt x="208489" y="177626"/>
                  <a:pt x="200095" y="169522"/>
                  <a:pt x="189965" y="165180"/>
                </a:cubicBezTo>
                <a:cubicBezTo>
                  <a:pt x="180896" y="161225"/>
                  <a:pt x="169898" y="162865"/>
                  <a:pt x="161794" y="156690"/>
                </a:cubicBezTo>
                <a:cubicBezTo>
                  <a:pt x="161794" y="156613"/>
                  <a:pt x="161732" y="156597"/>
                  <a:pt x="161707" y="156594"/>
                </a:cubicBezTo>
                <a:lnTo>
                  <a:pt x="161707" y="156594"/>
                </a:lnTo>
                <a:cubicBezTo>
                  <a:pt x="164175" y="156784"/>
                  <a:pt x="166650" y="156874"/>
                  <a:pt x="169126" y="156874"/>
                </a:cubicBezTo>
                <a:cubicBezTo>
                  <a:pt x="175457" y="156874"/>
                  <a:pt x="181796" y="156283"/>
                  <a:pt x="188036" y="155243"/>
                </a:cubicBezTo>
                <a:cubicBezTo>
                  <a:pt x="188036" y="155243"/>
                  <a:pt x="188132" y="155339"/>
                  <a:pt x="188132" y="155339"/>
                </a:cubicBezTo>
                <a:cubicBezTo>
                  <a:pt x="188325" y="155339"/>
                  <a:pt x="188422" y="155339"/>
                  <a:pt x="188518" y="155436"/>
                </a:cubicBezTo>
                <a:cubicBezTo>
                  <a:pt x="188325" y="155436"/>
                  <a:pt x="188132" y="155532"/>
                  <a:pt x="187843" y="155532"/>
                </a:cubicBezTo>
                <a:cubicBezTo>
                  <a:pt x="187765" y="155610"/>
                  <a:pt x="187813" y="155752"/>
                  <a:pt x="187885" y="155752"/>
                </a:cubicBezTo>
                <a:cubicBezTo>
                  <a:pt x="187902" y="155752"/>
                  <a:pt x="187921" y="155744"/>
                  <a:pt x="187939" y="155725"/>
                </a:cubicBezTo>
                <a:cubicBezTo>
                  <a:pt x="188422" y="155629"/>
                  <a:pt x="188808" y="155629"/>
                  <a:pt x="189193" y="155532"/>
                </a:cubicBezTo>
                <a:cubicBezTo>
                  <a:pt x="192696" y="156330"/>
                  <a:pt x="196260" y="156884"/>
                  <a:pt x="199782" y="156884"/>
                </a:cubicBezTo>
                <a:cubicBezTo>
                  <a:pt x="203924" y="156884"/>
                  <a:pt x="208007" y="156119"/>
                  <a:pt x="211866" y="154085"/>
                </a:cubicBezTo>
                <a:cubicBezTo>
                  <a:pt x="218619" y="150516"/>
                  <a:pt x="223347" y="144148"/>
                  <a:pt x="227785" y="137973"/>
                </a:cubicBezTo>
                <a:cubicBezTo>
                  <a:pt x="228099" y="137581"/>
                  <a:pt x="227646" y="137124"/>
                  <a:pt x="227206" y="137124"/>
                </a:cubicBezTo>
                <a:cubicBezTo>
                  <a:pt x="227106" y="137124"/>
                  <a:pt x="227006" y="137148"/>
                  <a:pt x="226916" y="137202"/>
                </a:cubicBezTo>
                <a:cubicBezTo>
                  <a:pt x="220549" y="140096"/>
                  <a:pt x="212831" y="138745"/>
                  <a:pt x="206077" y="141447"/>
                </a:cubicBezTo>
                <a:cubicBezTo>
                  <a:pt x="203665" y="142508"/>
                  <a:pt x="201253" y="143762"/>
                  <a:pt x="199227" y="145499"/>
                </a:cubicBezTo>
                <a:cubicBezTo>
                  <a:pt x="195754" y="148200"/>
                  <a:pt x="193438" y="153120"/>
                  <a:pt x="188711" y="153699"/>
                </a:cubicBezTo>
                <a:cubicBezTo>
                  <a:pt x="188325" y="153699"/>
                  <a:pt x="188132" y="154182"/>
                  <a:pt x="188229" y="154471"/>
                </a:cubicBezTo>
                <a:cubicBezTo>
                  <a:pt x="188132" y="154471"/>
                  <a:pt x="188036" y="154568"/>
                  <a:pt x="187939" y="154664"/>
                </a:cubicBezTo>
                <a:cubicBezTo>
                  <a:pt x="182692" y="155219"/>
                  <a:pt x="177412" y="155535"/>
                  <a:pt x="172151" y="155535"/>
                </a:cubicBezTo>
                <a:cubicBezTo>
                  <a:pt x="159132" y="155535"/>
                  <a:pt x="146226" y="153602"/>
                  <a:pt x="134201" y="148586"/>
                </a:cubicBezTo>
                <a:lnTo>
                  <a:pt x="134201" y="148586"/>
                </a:lnTo>
                <a:cubicBezTo>
                  <a:pt x="142835" y="150933"/>
                  <a:pt x="151687" y="153498"/>
                  <a:pt x="160568" y="153498"/>
                </a:cubicBezTo>
                <a:cubicBezTo>
                  <a:pt x="161908" y="153498"/>
                  <a:pt x="163250" y="153440"/>
                  <a:pt x="164592" y="153313"/>
                </a:cubicBezTo>
                <a:cubicBezTo>
                  <a:pt x="169416" y="152927"/>
                  <a:pt x="174239" y="151673"/>
                  <a:pt x="178677" y="149647"/>
                </a:cubicBezTo>
                <a:cubicBezTo>
                  <a:pt x="185141" y="146753"/>
                  <a:pt x="190641" y="142218"/>
                  <a:pt x="197394" y="140192"/>
                </a:cubicBezTo>
                <a:cubicBezTo>
                  <a:pt x="198069" y="139999"/>
                  <a:pt x="198069" y="139131"/>
                  <a:pt x="197394" y="138938"/>
                </a:cubicBezTo>
                <a:cubicBezTo>
                  <a:pt x="189768" y="136010"/>
                  <a:pt x="181902" y="133275"/>
                  <a:pt x="173898" y="133275"/>
                </a:cubicBezTo>
                <a:cubicBezTo>
                  <a:pt x="170560" y="133275"/>
                  <a:pt x="167198" y="133750"/>
                  <a:pt x="163820" y="134886"/>
                </a:cubicBezTo>
                <a:cubicBezTo>
                  <a:pt x="153818" y="138324"/>
                  <a:pt x="144323" y="146066"/>
                  <a:pt x="133796" y="146066"/>
                </a:cubicBezTo>
                <a:cubicBezTo>
                  <a:pt x="131325" y="146066"/>
                  <a:pt x="128798" y="145639"/>
                  <a:pt x="126193" y="144630"/>
                </a:cubicBezTo>
                <a:cubicBezTo>
                  <a:pt x="126145" y="144582"/>
                  <a:pt x="126097" y="144558"/>
                  <a:pt x="126061" y="144558"/>
                </a:cubicBezTo>
                <a:cubicBezTo>
                  <a:pt x="126025" y="144558"/>
                  <a:pt x="126001" y="144582"/>
                  <a:pt x="126001" y="144630"/>
                </a:cubicBezTo>
                <a:cubicBezTo>
                  <a:pt x="113555" y="137587"/>
                  <a:pt x="101785" y="127843"/>
                  <a:pt x="91751" y="117038"/>
                </a:cubicBezTo>
                <a:lnTo>
                  <a:pt x="91751" y="117038"/>
                </a:lnTo>
                <a:cubicBezTo>
                  <a:pt x="103225" y="126118"/>
                  <a:pt x="117665" y="130748"/>
                  <a:pt x="132231" y="130748"/>
                </a:cubicBezTo>
                <a:cubicBezTo>
                  <a:pt x="134690" y="130748"/>
                  <a:pt x="137152" y="130616"/>
                  <a:pt x="139604" y="130352"/>
                </a:cubicBezTo>
                <a:cubicBezTo>
                  <a:pt x="140376" y="130255"/>
                  <a:pt x="140472" y="129097"/>
                  <a:pt x="139604" y="129001"/>
                </a:cubicBezTo>
                <a:cubicBezTo>
                  <a:pt x="130921" y="128615"/>
                  <a:pt x="126772" y="120607"/>
                  <a:pt x="120501" y="115976"/>
                </a:cubicBezTo>
                <a:cubicBezTo>
                  <a:pt x="117607" y="113854"/>
                  <a:pt x="114230" y="112117"/>
                  <a:pt x="110854" y="110767"/>
                </a:cubicBezTo>
                <a:lnTo>
                  <a:pt x="110854" y="110767"/>
                </a:lnTo>
                <a:cubicBezTo>
                  <a:pt x="117126" y="112396"/>
                  <a:pt x="123535" y="113268"/>
                  <a:pt x="130024" y="113268"/>
                </a:cubicBezTo>
                <a:cubicBezTo>
                  <a:pt x="131221" y="113268"/>
                  <a:pt x="132420" y="113239"/>
                  <a:pt x="133622" y="113179"/>
                </a:cubicBezTo>
                <a:cubicBezTo>
                  <a:pt x="143849" y="112696"/>
                  <a:pt x="153786" y="109802"/>
                  <a:pt x="163916" y="108162"/>
                </a:cubicBezTo>
                <a:cubicBezTo>
                  <a:pt x="164757" y="107975"/>
                  <a:pt x="164603" y="106613"/>
                  <a:pt x="163805" y="106613"/>
                </a:cubicBezTo>
                <a:cubicBezTo>
                  <a:pt x="163779" y="106613"/>
                  <a:pt x="163751" y="106615"/>
                  <a:pt x="163723" y="106618"/>
                </a:cubicBezTo>
                <a:cubicBezTo>
                  <a:pt x="163283" y="106656"/>
                  <a:pt x="162854" y="106674"/>
                  <a:pt x="162434" y="106674"/>
                </a:cubicBezTo>
                <a:cubicBezTo>
                  <a:pt x="152078" y="106674"/>
                  <a:pt x="147615" y="95576"/>
                  <a:pt x="140569" y="89734"/>
                </a:cubicBezTo>
                <a:cubicBezTo>
                  <a:pt x="135455" y="85393"/>
                  <a:pt x="128991" y="83270"/>
                  <a:pt x="122334" y="82306"/>
                </a:cubicBezTo>
                <a:cubicBezTo>
                  <a:pt x="115775" y="81353"/>
                  <a:pt x="109034" y="81040"/>
                  <a:pt x="102234" y="81040"/>
                </a:cubicBezTo>
                <a:cubicBezTo>
                  <a:pt x="91132" y="81040"/>
                  <a:pt x="79872" y="81873"/>
                  <a:pt x="68982" y="82113"/>
                </a:cubicBezTo>
                <a:cubicBezTo>
                  <a:pt x="62711" y="67159"/>
                  <a:pt x="58563" y="50854"/>
                  <a:pt x="52388" y="35803"/>
                </a:cubicBezTo>
                <a:lnTo>
                  <a:pt x="52388" y="35803"/>
                </a:lnTo>
                <a:cubicBezTo>
                  <a:pt x="58659" y="45451"/>
                  <a:pt x="68789" y="52398"/>
                  <a:pt x="79884" y="55292"/>
                </a:cubicBezTo>
                <a:cubicBezTo>
                  <a:pt x="83455" y="56241"/>
                  <a:pt x="86973" y="56621"/>
                  <a:pt x="90460" y="56621"/>
                </a:cubicBezTo>
                <a:cubicBezTo>
                  <a:pt x="103270" y="56621"/>
                  <a:pt x="115658" y="51495"/>
                  <a:pt x="128702" y="50661"/>
                </a:cubicBezTo>
                <a:cubicBezTo>
                  <a:pt x="129474" y="50564"/>
                  <a:pt x="129667" y="49407"/>
                  <a:pt x="128895" y="49214"/>
                </a:cubicBezTo>
                <a:cubicBezTo>
                  <a:pt x="120791" y="46609"/>
                  <a:pt x="115002" y="40820"/>
                  <a:pt x="108152" y="36189"/>
                </a:cubicBezTo>
                <a:cubicBezTo>
                  <a:pt x="102653" y="32523"/>
                  <a:pt x="96478" y="29918"/>
                  <a:pt x="90111" y="28182"/>
                </a:cubicBezTo>
                <a:cubicBezTo>
                  <a:pt x="83966" y="26579"/>
                  <a:pt x="77657" y="25839"/>
                  <a:pt x="71344" y="25839"/>
                </a:cubicBezTo>
                <a:cubicBezTo>
                  <a:pt x="63980" y="25839"/>
                  <a:pt x="56611" y="26846"/>
                  <a:pt x="49494" y="28664"/>
                </a:cubicBezTo>
                <a:cubicBezTo>
                  <a:pt x="49397" y="28664"/>
                  <a:pt x="49397" y="28760"/>
                  <a:pt x="49301" y="28760"/>
                </a:cubicBezTo>
                <a:cubicBezTo>
                  <a:pt x="44284" y="18051"/>
                  <a:pt x="37820" y="8211"/>
                  <a:pt x="28365" y="203"/>
                </a:cubicBezTo>
                <a:cubicBezTo>
                  <a:pt x="28183" y="61"/>
                  <a:pt x="27984" y="0"/>
                  <a:pt x="27791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8061514" y="99315"/>
            <a:ext cx="1007779" cy="908620"/>
            <a:chOff x="907100" y="238200"/>
            <a:chExt cx="5633200" cy="5078925"/>
          </a:xfrm>
        </p:grpSpPr>
        <p:sp>
          <p:nvSpPr>
            <p:cNvPr id="16" name="Google Shape;16;p2"/>
            <p:cNvSpPr/>
            <p:nvPr/>
          </p:nvSpPr>
          <p:spPr>
            <a:xfrm>
              <a:off x="907100" y="238200"/>
              <a:ext cx="5633200" cy="5078925"/>
            </a:xfrm>
            <a:custGeom>
              <a:rect b="b" l="l" r="r" t="t"/>
              <a:pathLst>
                <a:path extrusionOk="0" h="203157" w="225328">
                  <a:moveTo>
                    <a:pt x="79701" y="37284"/>
                  </a:moveTo>
                  <a:cubicBezTo>
                    <a:pt x="80445" y="37284"/>
                    <a:pt x="81174" y="37612"/>
                    <a:pt x="81684" y="38291"/>
                  </a:cubicBezTo>
                  <a:cubicBezTo>
                    <a:pt x="82012" y="38949"/>
                    <a:pt x="82341" y="39606"/>
                    <a:pt x="82341" y="40263"/>
                  </a:cubicBezTo>
                  <a:lnTo>
                    <a:pt x="82177" y="40428"/>
                  </a:lnTo>
                  <a:cubicBezTo>
                    <a:pt x="82177" y="40921"/>
                    <a:pt x="81848" y="41414"/>
                    <a:pt x="81848" y="42071"/>
                  </a:cubicBezTo>
                  <a:cubicBezTo>
                    <a:pt x="81322" y="42457"/>
                    <a:pt x="80722" y="42626"/>
                    <a:pt x="80127" y="42626"/>
                  </a:cubicBezTo>
                  <a:cubicBezTo>
                    <a:pt x="77930" y="42626"/>
                    <a:pt x="75799" y="40325"/>
                    <a:pt x="77739" y="38127"/>
                  </a:cubicBezTo>
                  <a:cubicBezTo>
                    <a:pt x="78295" y="37571"/>
                    <a:pt x="79005" y="37284"/>
                    <a:pt x="79701" y="37284"/>
                  </a:cubicBezTo>
                  <a:close/>
                  <a:moveTo>
                    <a:pt x="118515" y="43875"/>
                  </a:moveTo>
                  <a:cubicBezTo>
                    <a:pt x="121944" y="43875"/>
                    <a:pt x="121736" y="48498"/>
                    <a:pt x="118827" y="49467"/>
                  </a:cubicBezTo>
                  <a:cubicBezTo>
                    <a:pt x="118499" y="49467"/>
                    <a:pt x="118334" y="49632"/>
                    <a:pt x="118170" y="49796"/>
                  </a:cubicBezTo>
                  <a:cubicBezTo>
                    <a:pt x="115212" y="48974"/>
                    <a:pt x="114554" y="44044"/>
                    <a:pt x="118334" y="43879"/>
                  </a:cubicBezTo>
                  <a:cubicBezTo>
                    <a:pt x="118395" y="43876"/>
                    <a:pt x="118456" y="43875"/>
                    <a:pt x="118515" y="43875"/>
                  </a:cubicBezTo>
                  <a:close/>
                  <a:moveTo>
                    <a:pt x="159781" y="47620"/>
                  </a:moveTo>
                  <a:cubicBezTo>
                    <a:pt x="159994" y="47620"/>
                    <a:pt x="160205" y="47634"/>
                    <a:pt x="160409" y="47659"/>
                  </a:cubicBezTo>
                  <a:cubicBezTo>
                    <a:pt x="161723" y="47824"/>
                    <a:pt x="163203" y="48810"/>
                    <a:pt x="163038" y="50289"/>
                  </a:cubicBezTo>
                  <a:cubicBezTo>
                    <a:pt x="162832" y="51529"/>
                    <a:pt x="162040" y="51925"/>
                    <a:pt x="161113" y="51925"/>
                  </a:cubicBezTo>
                  <a:cubicBezTo>
                    <a:pt x="160566" y="51925"/>
                    <a:pt x="159971" y="51787"/>
                    <a:pt x="159422" y="51604"/>
                  </a:cubicBezTo>
                  <a:lnTo>
                    <a:pt x="158929" y="51604"/>
                  </a:lnTo>
                  <a:cubicBezTo>
                    <a:pt x="157779" y="51439"/>
                    <a:pt x="156793" y="50289"/>
                    <a:pt x="157122" y="49139"/>
                  </a:cubicBezTo>
                  <a:cubicBezTo>
                    <a:pt x="157399" y="48027"/>
                    <a:pt x="158617" y="47620"/>
                    <a:pt x="159781" y="47620"/>
                  </a:cubicBezTo>
                  <a:close/>
                  <a:moveTo>
                    <a:pt x="194247" y="66742"/>
                  </a:moveTo>
                  <a:cubicBezTo>
                    <a:pt x="195437" y="66742"/>
                    <a:pt x="196476" y="67476"/>
                    <a:pt x="196402" y="69190"/>
                  </a:cubicBezTo>
                  <a:cubicBezTo>
                    <a:pt x="196402" y="70669"/>
                    <a:pt x="195580" y="71984"/>
                    <a:pt x="194101" y="71984"/>
                  </a:cubicBezTo>
                  <a:cubicBezTo>
                    <a:pt x="192457" y="71984"/>
                    <a:pt x="191471" y="70997"/>
                    <a:pt x="190978" y="69683"/>
                  </a:cubicBezTo>
                  <a:cubicBezTo>
                    <a:pt x="190978" y="69683"/>
                    <a:pt x="190978" y="69683"/>
                    <a:pt x="190978" y="69518"/>
                  </a:cubicBezTo>
                  <a:cubicBezTo>
                    <a:pt x="191158" y="67811"/>
                    <a:pt x="192812" y="66742"/>
                    <a:pt x="194247" y="66742"/>
                  </a:cubicBezTo>
                  <a:close/>
                  <a:moveTo>
                    <a:pt x="118420" y="2236"/>
                  </a:moveTo>
                  <a:cubicBezTo>
                    <a:pt x="131233" y="2236"/>
                    <a:pt x="139385" y="12716"/>
                    <a:pt x="139700" y="25307"/>
                  </a:cubicBezTo>
                  <a:cubicBezTo>
                    <a:pt x="140193" y="41414"/>
                    <a:pt x="130168" y="58671"/>
                    <a:pt x="124580" y="73463"/>
                  </a:cubicBezTo>
                  <a:cubicBezTo>
                    <a:pt x="124580" y="73463"/>
                    <a:pt x="124580" y="73463"/>
                    <a:pt x="124580" y="73627"/>
                  </a:cubicBezTo>
                  <a:cubicBezTo>
                    <a:pt x="121786" y="73627"/>
                    <a:pt x="119320" y="75435"/>
                    <a:pt x="118499" y="78065"/>
                  </a:cubicBezTo>
                  <a:cubicBezTo>
                    <a:pt x="118499" y="77736"/>
                    <a:pt x="118334" y="77572"/>
                    <a:pt x="118334" y="77407"/>
                  </a:cubicBezTo>
                  <a:cubicBezTo>
                    <a:pt x="118334" y="77407"/>
                    <a:pt x="118334" y="77407"/>
                    <a:pt x="118334" y="77243"/>
                  </a:cubicBezTo>
                  <a:cubicBezTo>
                    <a:pt x="118663" y="68697"/>
                    <a:pt x="118992" y="60150"/>
                    <a:pt x="119485" y="51604"/>
                  </a:cubicBezTo>
                  <a:cubicBezTo>
                    <a:pt x="121950" y="51111"/>
                    <a:pt x="123758" y="48317"/>
                    <a:pt x="123429" y="45851"/>
                  </a:cubicBezTo>
                  <a:cubicBezTo>
                    <a:pt x="123272" y="43333"/>
                    <a:pt x="121003" y="41568"/>
                    <a:pt x="118502" y="41568"/>
                  </a:cubicBezTo>
                  <a:cubicBezTo>
                    <a:pt x="118391" y="41568"/>
                    <a:pt x="118281" y="41571"/>
                    <a:pt x="118170" y="41578"/>
                  </a:cubicBezTo>
                  <a:cubicBezTo>
                    <a:pt x="115540" y="41743"/>
                    <a:pt x="113239" y="43715"/>
                    <a:pt x="113404" y="46509"/>
                  </a:cubicBezTo>
                  <a:cubicBezTo>
                    <a:pt x="113568" y="48974"/>
                    <a:pt x="115705" y="51111"/>
                    <a:pt x="118170" y="51111"/>
                  </a:cubicBezTo>
                  <a:cubicBezTo>
                    <a:pt x="118334" y="51275"/>
                    <a:pt x="118499" y="51439"/>
                    <a:pt x="118663" y="51439"/>
                  </a:cubicBezTo>
                  <a:cubicBezTo>
                    <a:pt x="117513" y="59493"/>
                    <a:pt x="116855" y="67546"/>
                    <a:pt x="116691" y="75599"/>
                  </a:cubicBezTo>
                  <a:cubicBezTo>
                    <a:pt x="115530" y="74826"/>
                    <a:pt x="114066" y="74558"/>
                    <a:pt x="112456" y="74558"/>
                  </a:cubicBezTo>
                  <a:cubicBezTo>
                    <a:pt x="112015" y="74558"/>
                    <a:pt x="111563" y="74578"/>
                    <a:pt x="111103" y="74613"/>
                  </a:cubicBezTo>
                  <a:cubicBezTo>
                    <a:pt x="104857" y="61465"/>
                    <a:pt x="95654" y="50618"/>
                    <a:pt x="83985" y="42071"/>
                  </a:cubicBezTo>
                  <a:cubicBezTo>
                    <a:pt x="84313" y="41414"/>
                    <a:pt x="84313" y="40592"/>
                    <a:pt x="84313" y="39935"/>
                  </a:cubicBezTo>
                  <a:cubicBezTo>
                    <a:pt x="84313" y="38784"/>
                    <a:pt x="83820" y="37469"/>
                    <a:pt x="82998" y="36483"/>
                  </a:cubicBezTo>
                  <a:cubicBezTo>
                    <a:pt x="82088" y="35497"/>
                    <a:pt x="80897" y="35036"/>
                    <a:pt x="79700" y="35036"/>
                  </a:cubicBezTo>
                  <a:cubicBezTo>
                    <a:pt x="78306" y="35036"/>
                    <a:pt x="76904" y="35662"/>
                    <a:pt x="75931" y="36812"/>
                  </a:cubicBezTo>
                  <a:cubicBezTo>
                    <a:pt x="74123" y="38949"/>
                    <a:pt x="74288" y="42236"/>
                    <a:pt x="76753" y="43715"/>
                  </a:cubicBezTo>
                  <a:cubicBezTo>
                    <a:pt x="77556" y="44183"/>
                    <a:pt x="78441" y="44407"/>
                    <a:pt x="79320" y="44407"/>
                  </a:cubicBezTo>
                  <a:cubicBezTo>
                    <a:pt x="80597" y="44407"/>
                    <a:pt x="81860" y="43934"/>
                    <a:pt x="82834" y="43057"/>
                  </a:cubicBezTo>
                  <a:cubicBezTo>
                    <a:pt x="83163" y="42893"/>
                    <a:pt x="83327" y="42729"/>
                    <a:pt x="83656" y="42564"/>
                  </a:cubicBezTo>
                  <a:cubicBezTo>
                    <a:pt x="94503" y="51275"/>
                    <a:pt x="103214" y="62451"/>
                    <a:pt x="109131" y="75106"/>
                  </a:cubicBezTo>
                  <a:cubicBezTo>
                    <a:pt x="105515" y="76092"/>
                    <a:pt x="101899" y="78393"/>
                    <a:pt x="100913" y="81516"/>
                  </a:cubicBezTo>
                  <a:cubicBezTo>
                    <a:pt x="88586" y="71491"/>
                    <a:pt x="74452" y="60972"/>
                    <a:pt x="66563" y="47166"/>
                  </a:cubicBezTo>
                  <a:cubicBezTo>
                    <a:pt x="63933" y="42564"/>
                    <a:pt x="61961" y="36976"/>
                    <a:pt x="61961" y="31553"/>
                  </a:cubicBezTo>
                  <a:cubicBezTo>
                    <a:pt x="61468" y="23171"/>
                    <a:pt x="65906" y="17583"/>
                    <a:pt x="75438" y="14624"/>
                  </a:cubicBezTo>
                  <a:lnTo>
                    <a:pt x="75603" y="14789"/>
                  </a:lnTo>
                  <a:cubicBezTo>
                    <a:pt x="77739" y="15117"/>
                    <a:pt x="79876" y="15282"/>
                    <a:pt x="82012" y="15611"/>
                  </a:cubicBezTo>
                  <a:cubicBezTo>
                    <a:pt x="83213" y="15720"/>
                    <a:pt x="84309" y="15781"/>
                    <a:pt x="85340" y="15781"/>
                  </a:cubicBezTo>
                  <a:cubicBezTo>
                    <a:pt x="88964" y="15781"/>
                    <a:pt x="91778" y="15028"/>
                    <a:pt x="95489" y="12981"/>
                  </a:cubicBezTo>
                  <a:cubicBezTo>
                    <a:pt x="102721" y="8708"/>
                    <a:pt x="107651" y="2791"/>
                    <a:pt x="116691" y="2298"/>
                  </a:cubicBezTo>
                  <a:cubicBezTo>
                    <a:pt x="117276" y="2256"/>
                    <a:pt x="117852" y="2236"/>
                    <a:pt x="118420" y="2236"/>
                  </a:cubicBezTo>
                  <a:close/>
                  <a:moveTo>
                    <a:pt x="44958" y="85116"/>
                  </a:moveTo>
                  <a:cubicBezTo>
                    <a:pt x="46183" y="85116"/>
                    <a:pt x="47344" y="86203"/>
                    <a:pt x="47498" y="87433"/>
                  </a:cubicBezTo>
                  <a:cubicBezTo>
                    <a:pt x="47663" y="87761"/>
                    <a:pt x="47827" y="88090"/>
                    <a:pt x="47991" y="88255"/>
                  </a:cubicBezTo>
                  <a:cubicBezTo>
                    <a:pt x="47457" y="89170"/>
                    <a:pt x="46357" y="89660"/>
                    <a:pt x="45315" y="89660"/>
                  </a:cubicBezTo>
                  <a:cubicBezTo>
                    <a:pt x="44111" y="89660"/>
                    <a:pt x="42984" y="89006"/>
                    <a:pt x="42896" y="87597"/>
                  </a:cubicBezTo>
                  <a:cubicBezTo>
                    <a:pt x="42896" y="86447"/>
                    <a:pt x="43554" y="85296"/>
                    <a:pt x="44704" y="85132"/>
                  </a:cubicBezTo>
                  <a:cubicBezTo>
                    <a:pt x="44789" y="85121"/>
                    <a:pt x="44873" y="85116"/>
                    <a:pt x="44958" y="85116"/>
                  </a:cubicBezTo>
                  <a:close/>
                  <a:moveTo>
                    <a:pt x="172147" y="16590"/>
                  </a:moveTo>
                  <a:cubicBezTo>
                    <a:pt x="178739" y="16590"/>
                    <a:pt x="185984" y="19395"/>
                    <a:pt x="189499" y="25307"/>
                  </a:cubicBezTo>
                  <a:cubicBezTo>
                    <a:pt x="191471" y="28759"/>
                    <a:pt x="191471" y="32703"/>
                    <a:pt x="194265" y="35662"/>
                  </a:cubicBezTo>
                  <a:cubicBezTo>
                    <a:pt x="195744" y="36976"/>
                    <a:pt x="197388" y="37634"/>
                    <a:pt x="199196" y="38456"/>
                  </a:cubicBezTo>
                  <a:cubicBezTo>
                    <a:pt x="201004" y="39113"/>
                    <a:pt x="204126" y="38949"/>
                    <a:pt x="205770" y="39935"/>
                  </a:cubicBezTo>
                  <a:cubicBezTo>
                    <a:pt x="209714" y="42400"/>
                    <a:pt x="213330" y="52261"/>
                    <a:pt x="212837" y="56699"/>
                  </a:cubicBezTo>
                  <a:cubicBezTo>
                    <a:pt x="211194" y="70176"/>
                    <a:pt x="199196" y="81352"/>
                    <a:pt x="186376" y="83488"/>
                  </a:cubicBezTo>
                  <a:lnTo>
                    <a:pt x="186212" y="83488"/>
                  </a:lnTo>
                  <a:cubicBezTo>
                    <a:pt x="185331" y="83446"/>
                    <a:pt x="184447" y="83425"/>
                    <a:pt x="183561" y="83425"/>
                  </a:cubicBezTo>
                  <a:cubicBezTo>
                    <a:pt x="170731" y="83425"/>
                    <a:pt x="157465" y="87730"/>
                    <a:pt x="145781" y="92035"/>
                  </a:cubicBezTo>
                  <a:cubicBezTo>
                    <a:pt x="145224" y="92243"/>
                    <a:pt x="144992" y="92747"/>
                    <a:pt x="145021" y="93221"/>
                  </a:cubicBezTo>
                  <a:lnTo>
                    <a:pt x="145021" y="93221"/>
                  </a:lnTo>
                  <a:cubicBezTo>
                    <a:pt x="143531" y="90076"/>
                    <a:pt x="140136" y="88073"/>
                    <a:pt x="136742" y="87926"/>
                  </a:cubicBezTo>
                  <a:cubicBezTo>
                    <a:pt x="153670" y="79215"/>
                    <a:pt x="170598" y="73463"/>
                    <a:pt x="189335" y="69847"/>
                  </a:cubicBezTo>
                  <a:cubicBezTo>
                    <a:pt x="189828" y="71819"/>
                    <a:pt x="191636" y="73463"/>
                    <a:pt x="193608" y="73627"/>
                  </a:cubicBezTo>
                  <a:cubicBezTo>
                    <a:pt x="193777" y="73648"/>
                    <a:pt x="193944" y="73659"/>
                    <a:pt x="194108" y="73659"/>
                  </a:cubicBezTo>
                  <a:cubicBezTo>
                    <a:pt x="196484" y="73659"/>
                    <a:pt x="198210" y="71496"/>
                    <a:pt x="198210" y="69190"/>
                  </a:cubicBezTo>
                  <a:cubicBezTo>
                    <a:pt x="198210" y="66814"/>
                    <a:pt x="196531" y="64743"/>
                    <a:pt x="194055" y="64743"/>
                  </a:cubicBezTo>
                  <a:cubicBezTo>
                    <a:pt x="193962" y="64743"/>
                    <a:pt x="193868" y="64746"/>
                    <a:pt x="193772" y="64752"/>
                  </a:cubicBezTo>
                  <a:cubicBezTo>
                    <a:pt x="191964" y="64916"/>
                    <a:pt x="190156" y="66231"/>
                    <a:pt x="189828" y="67875"/>
                  </a:cubicBezTo>
                  <a:cubicBezTo>
                    <a:pt x="189663" y="68039"/>
                    <a:pt x="189499" y="68039"/>
                    <a:pt x="189499" y="68203"/>
                  </a:cubicBezTo>
                  <a:lnTo>
                    <a:pt x="189335" y="68203"/>
                  </a:lnTo>
                  <a:cubicBezTo>
                    <a:pt x="170763" y="70669"/>
                    <a:pt x="152355" y="77243"/>
                    <a:pt x="136413" y="87268"/>
                  </a:cubicBezTo>
                  <a:cubicBezTo>
                    <a:pt x="137235" y="85625"/>
                    <a:pt x="137070" y="83653"/>
                    <a:pt x="135920" y="82173"/>
                  </a:cubicBezTo>
                  <a:cubicBezTo>
                    <a:pt x="135024" y="81054"/>
                    <a:pt x="133595" y="80468"/>
                    <a:pt x="132203" y="80468"/>
                  </a:cubicBezTo>
                  <a:cubicBezTo>
                    <a:pt x="131552" y="80468"/>
                    <a:pt x="130908" y="80597"/>
                    <a:pt x="130332" y="80859"/>
                  </a:cubicBezTo>
                  <a:lnTo>
                    <a:pt x="130332" y="80530"/>
                  </a:lnTo>
                  <a:cubicBezTo>
                    <a:pt x="141672" y="73791"/>
                    <a:pt x="151698" y="64423"/>
                    <a:pt x="158765" y="53247"/>
                  </a:cubicBezTo>
                  <a:cubicBezTo>
                    <a:pt x="159372" y="53703"/>
                    <a:pt x="160089" y="53909"/>
                    <a:pt x="160813" y="53909"/>
                  </a:cubicBezTo>
                  <a:cubicBezTo>
                    <a:pt x="162442" y="53909"/>
                    <a:pt x="164113" y="52868"/>
                    <a:pt x="164682" y="51275"/>
                  </a:cubicBezTo>
                  <a:cubicBezTo>
                    <a:pt x="165668" y="48317"/>
                    <a:pt x="163203" y="45851"/>
                    <a:pt x="160573" y="45523"/>
                  </a:cubicBezTo>
                  <a:cubicBezTo>
                    <a:pt x="160324" y="45490"/>
                    <a:pt x="160070" y="45473"/>
                    <a:pt x="159814" y="45473"/>
                  </a:cubicBezTo>
                  <a:cubicBezTo>
                    <a:pt x="157538" y="45473"/>
                    <a:pt x="155133" y="46775"/>
                    <a:pt x="154985" y="49139"/>
                  </a:cubicBezTo>
                  <a:cubicBezTo>
                    <a:pt x="154821" y="50782"/>
                    <a:pt x="155971" y="52590"/>
                    <a:pt x="157615" y="52919"/>
                  </a:cubicBezTo>
                  <a:cubicBezTo>
                    <a:pt x="149890" y="63602"/>
                    <a:pt x="141179" y="72477"/>
                    <a:pt x="130332" y="79708"/>
                  </a:cubicBezTo>
                  <a:cubicBezTo>
                    <a:pt x="130332" y="77572"/>
                    <a:pt x="128853" y="75271"/>
                    <a:pt x="126881" y="74285"/>
                  </a:cubicBezTo>
                  <a:cubicBezTo>
                    <a:pt x="126881" y="74285"/>
                    <a:pt x="126881" y="74120"/>
                    <a:pt x="126881" y="74120"/>
                  </a:cubicBezTo>
                  <a:cubicBezTo>
                    <a:pt x="131482" y="62615"/>
                    <a:pt x="139371" y="48317"/>
                    <a:pt x="141672" y="34347"/>
                  </a:cubicBezTo>
                  <a:cubicBezTo>
                    <a:pt x="149726" y="25965"/>
                    <a:pt x="159258" y="16761"/>
                    <a:pt x="171585" y="16597"/>
                  </a:cubicBezTo>
                  <a:cubicBezTo>
                    <a:pt x="171771" y="16592"/>
                    <a:pt x="171959" y="16590"/>
                    <a:pt x="172147" y="16590"/>
                  </a:cubicBezTo>
                  <a:close/>
                  <a:moveTo>
                    <a:pt x="39623" y="36316"/>
                  </a:moveTo>
                  <a:cubicBezTo>
                    <a:pt x="47206" y="36316"/>
                    <a:pt x="55611" y="39937"/>
                    <a:pt x="61633" y="44537"/>
                  </a:cubicBezTo>
                  <a:cubicBezTo>
                    <a:pt x="61825" y="44729"/>
                    <a:pt x="62018" y="44809"/>
                    <a:pt x="62177" y="44809"/>
                  </a:cubicBezTo>
                  <a:cubicBezTo>
                    <a:pt x="62290" y="44809"/>
                    <a:pt x="62386" y="44769"/>
                    <a:pt x="62454" y="44701"/>
                  </a:cubicBezTo>
                  <a:cubicBezTo>
                    <a:pt x="69357" y="60972"/>
                    <a:pt x="86943" y="74120"/>
                    <a:pt x="100749" y="83160"/>
                  </a:cubicBezTo>
                  <a:cubicBezTo>
                    <a:pt x="100749" y="83653"/>
                    <a:pt x="100749" y="84146"/>
                    <a:pt x="100913" y="84639"/>
                  </a:cubicBezTo>
                  <a:cubicBezTo>
                    <a:pt x="100025" y="83308"/>
                    <a:pt x="98419" y="82551"/>
                    <a:pt x="96819" y="82551"/>
                  </a:cubicBezTo>
                  <a:cubicBezTo>
                    <a:pt x="95455" y="82551"/>
                    <a:pt x="94096" y="83100"/>
                    <a:pt x="93188" y="84310"/>
                  </a:cubicBezTo>
                  <a:cubicBezTo>
                    <a:pt x="92038" y="85789"/>
                    <a:pt x="92202" y="87926"/>
                    <a:pt x="93188" y="89569"/>
                  </a:cubicBezTo>
                  <a:cubicBezTo>
                    <a:pt x="93353" y="89898"/>
                    <a:pt x="93681" y="90227"/>
                    <a:pt x="94010" y="90555"/>
                  </a:cubicBezTo>
                  <a:lnTo>
                    <a:pt x="92695" y="90555"/>
                  </a:lnTo>
                  <a:cubicBezTo>
                    <a:pt x="92695" y="90555"/>
                    <a:pt x="92531" y="90391"/>
                    <a:pt x="92367" y="90391"/>
                  </a:cubicBezTo>
                  <a:cubicBezTo>
                    <a:pt x="82326" y="87674"/>
                    <a:pt x="72200" y="86316"/>
                    <a:pt x="61928" y="86316"/>
                  </a:cubicBezTo>
                  <a:cubicBezTo>
                    <a:pt x="57909" y="86316"/>
                    <a:pt x="53867" y="86524"/>
                    <a:pt x="49799" y="86940"/>
                  </a:cubicBezTo>
                  <a:cubicBezTo>
                    <a:pt x="49470" y="84639"/>
                    <a:pt x="47334" y="82831"/>
                    <a:pt x="45033" y="82667"/>
                  </a:cubicBezTo>
                  <a:cubicBezTo>
                    <a:pt x="42403" y="82667"/>
                    <a:pt x="40595" y="84803"/>
                    <a:pt x="40431" y="87268"/>
                  </a:cubicBezTo>
                  <a:cubicBezTo>
                    <a:pt x="40431" y="89734"/>
                    <a:pt x="42239" y="92035"/>
                    <a:pt x="44704" y="92035"/>
                  </a:cubicBezTo>
                  <a:cubicBezTo>
                    <a:pt x="45855" y="92035"/>
                    <a:pt x="46841" y="91706"/>
                    <a:pt x="47663" y="90884"/>
                  </a:cubicBezTo>
                  <a:cubicBezTo>
                    <a:pt x="48484" y="90227"/>
                    <a:pt x="48813" y="89405"/>
                    <a:pt x="48977" y="88419"/>
                  </a:cubicBezTo>
                  <a:cubicBezTo>
                    <a:pt x="49470" y="88419"/>
                    <a:pt x="49799" y="88090"/>
                    <a:pt x="49799" y="87433"/>
                  </a:cubicBezTo>
                  <a:cubicBezTo>
                    <a:pt x="49799" y="87433"/>
                    <a:pt x="49799" y="87268"/>
                    <a:pt x="49799" y="87268"/>
                  </a:cubicBezTo>
                  <a:cubicBezTo>
                    <a:pt x="52618" y="87067"/>
                    <a:pt x="55430" y="86969"/>
                    <a:pt x="58233" y="86969"/>
                  </a:cubicBezTo>
                  <a:cubicBezTo>
                    <a:pt x="69161" y="86969"/>
                    <a:pt x="79964" y="88466"/>
                    <a:pt x="90559" y="91213"/>
                  </a:cubicBezTo>
                  <a:cubicBezTo>
                    <a:pt x="89737" y="91706"/>
                    <a:pt x="88915" y="92528"/>
                    <a:pt x="88586" y="93678"/>
                  </a:cubicBezTo>
                  <a:cubicBezTo>
                    <a:pt x="88093" y="94993"/>
                    <a:pt x="88586" y="96472"/>
                    <a:pt x="89408" y="97458"/>
                  </a:cubicBezTo>
                  <a:cubicBezTo>
                    <a:pt x="85506" y="96724"/>
                    <a:pt x="81567" y="96363"/>
                    <a:pt x="77646" y="96363"/>
                  </a:cubicBezTo>
                  <a:cubicBezTo>
                    <a:pt x="64886" y="96363"/>
                    <a:pt x="52306" y="100192"/>
                    <a:pt x="41746" y="107484"/>
                  </a:cubicBezTo>
                  <a:cubicBezTo>
                    <a:pt x="37191" y="108776"/>
                    <a:pt x="31853" y="109815"/>
                    <a:pt x="26698" y="109815"/>
                  </a:cubicBezTo>
                  <a:cubicBezTo>
                    <a:pt x="18087" y="109815"/>
                    <a:pt x="9987" y="106916"/>
                    <a:pt x="6903" y="97458"/>
                  </a:cubicBezTo>
                  <a:cubicBezTo>
                    <a:pt x="3287" y="86118"/>
                    <a:pt x="15942" y="81187"/>
                    <a:pt x="19887" y="72805"/>
                  </a:cubicBezTo>
                  <a:cubicBezTo>
                    <a:pt x="23667" y="65245"/>
                    <a:pt x="20380" y="56534"/>
                    <a:pt x="22845" y="48810"/>
                  </a:cubicBezTo>
                  <a:cubicBezTo>
                    <a:pt x="25751" y="39689"/>
                    <a:pt x="32304" y="36316"/>
                    <a:pt x="39623" y="36316"/>
                  </a:cubicBezTo>
                  <a:close/>
                  <a:moveTo>
                    <a:pt x="178627" y="104836"/>
                  </a:moveTo>
                  <a:cubicBezTo>
                    <a:pt x="178742" y="104836"/>
                    <a:pt x="178859" y="104842"/>
                    <a:pt x="178980" y="104854"/>
                  </a:cubicBezTo>
                  <a:cubicBezTo>
                    <a:pt x="180624" y="105183"/>
                    <a:pt x="181774" y="106991"/>
                    <a:pt x="181610" y="108634"/>
                  </a:cubicBezTo>
                  <a:cubicBezTo>
                    <a:pt x="181350" y="110195"/>
                    <a:pt x="179958" y="111138"/>
                    <a:pt x="178492" y="111138"/>
                  </a:cubicBezTo>
                  <a:cubicBezTo>
                    <a:pt x="178106" y="111138"/>
                    <a:pt x="177714" y="111072"/>
                    <a:pt x="177337" y="110935"/>
                  </a:cubicBezTo>
                  <a:cubicBezTo>
                    <a:pt x="175529" y="110278"/>
                    <a:pt x="175036" y="108470"/>
                    <a:pt x="175365" y="106826"/>
                  </a:cubicBezTo>
                  <a:cubicBezTo>
                    <a:pt x="176278" y="105761"/>
                    <a:pt x="177191" y="104836"/>
                    <a:pt x="178627" y="104836"/>
                  </a:cubicBezTo>
                  <a:close/>
                  <a:moveTo>
                    <a:pt x="124227" y="75773"/>
                  </a:moveTo>
                  <a:cubicBezTo>
                    <a:pt x="124723" y="75773"/>
                    <a:pt x="125229" y="75873"/>
                    <a:pt x="125730" y="76092"/>
                  </a:cubicBezTo>
                  <a:cubicBezTo>
                    <a:pt x="128195" y="76914"/>
                    <a:pt x="128688" y="79708"/>
                    <a:pt x="128195" y="82009"/>
                  </a:cubicBezTo>
                  <a:cubicBezTo>
                    <a:pt x="128031" y="82667"/>
                    <a:pt x="128524" y="83160"/>
                    <a:pt x="129017" y="83160"/>
                  </a:cubicBezTo>
                  <a:lnTo>
                    <a:pt x="129017" y="82995"/>
                  </a:lnTo>
                  <a:cubicBezTo>
                    <a:pt x="129182" y="83077"/>
                    <a:pt x="129305" y="83119"/>
                    <a:pt x="129428" y="83119"/>
                  </a:cubicBezTo>
                  <a:cubicBezTo>
                    <a:pt x="129551" y="83119"/>
                    <a:pt x="129675" y="83077"/>
                    <a:pt x="129839" y="82995"/>
                  </a:cubicBezTo>
                  <a:cubicBezTo>
                    <a:pt x="130449" y="82538"/>
                    <a:pt x="131272" y="82292"/>
                    <a:pt x="132077" y="82292"/>
                  </a:cubicBezTo>
                  <a:cubicBezTo>
                    <a:pt x="133006" y="82292"/>
                    <a:pt x="133912" y="82619"/>
                    <a:pt x="134441" y="83324"/>
                  </a:cubicBezTo>
                  <a:cubicBezTo>
                    <a:pt x="135427" y="84803"/>
                    <a:pt x="134934" y="86611"/>
                    <a:pt x="133619" y="87597"/>
                  </a:cubicBezTo>
                  <a:cubicBezTo>
                    <a:pt x="132797" y="88255"/>
                    <a:pt x="133126" y="89405"/>
                    <a:pt x="133948" y="89569"/>
                  </a:cubicBezTo>
                  <a:lnTo>
                    <a:pt x="134276" y="89569"/>
                  </a:lnTo>
                  <a:cubicBezTo>
                    <a:pt x="134577" y="89542"/>
                    <a:pt x="134879" y="89528"/>
                    <a:pt x="135182" y="89528"/>
                  </a:cubicBezTo>
                  <a:cubicBezTo>
                    <a:pt x="138529" y="89528"/>
                    <a:pt x="141946" y="91198"/>
                    <a:pt x="143152" y="94664"/>
                  </a:cubicBezTo>
                  <a:cubicBezTo>
                    <a:pt x="144466" y="98773"/>
                    <a:pt x="141508" y="102718"/>
                    <a:pt x="137564" y="103868"/>
                  </a:cubicBezTo>
                  <a:cubicBezTo>
                    <a:pt x="136182" y="104328"/>
                    <a:pt x="136664" y="106365"/>
                    <a:pt x="137938" y="106365"/>
                  </a:cubicBezTo>
                  <a:cubicBezTo>
                    <a:pt x="138029" y="106365"/>
                    <a:pt x="138123" y="106355"/>
                    <a:pt x="138221" y="106333"/>
                  </a:cubicBezTo>
                  <a:cubicBezTo>
                    <a:pt x="138878" y="106169"/>
                    <a:pt x="139536" y="105840"/>
                    <a:pt x="140193" y="105676"/>
                  </a:cubicBezTo>
                  <a:cubicBezTo>
                    <a:pt x="140358" y="105840"/>
                    <a:pt x="140851" y="106005"/>
                    <a:pt x="141179" y="106005"/>
                  </a:cubicBezTo>
                  <a:cubicBezTo>
                    <a:pt x="141339" y="105976"/>
                    <a:pt x="141487" y="105962"/>
                    <a:pt x="141623" y="105962"/>
                  </a:cubicBezTo>
                  <a:cubicBezTo>
                    <a:pt x="143032" y="105962"/>
                    <a:pt x="143200" y="107421"/>
                    <a:pt x="142001" y="108470"/>
                  </a:cubicBezTo>
                  <a:cubicBezTo>
                    <a:pt x="141164" y="109202"/>
                    <a:pt x="140061" y="109335"/>
                    <a:pt x="138989" y="109335"/>
                  </a:cubicBezTo>
                  <a:cubicBezTo>
                    <a:pt x="138376" y="109335"/>
                    <a:pt x="137773" y="109292"/>
                    <a:pt x="137235" y="109292"/>
                  </a:cubicBezTo>
                  <a:cubicBezTo>
                    <a:pt x="137169" y="109270"/>
                    <a:pt x="137109" y="109259"/>
                    <a:pt x="137054" y="109259"/>
                  </a:cubicBezTo>
                  <a:cubicBezTo>
                    <a:pt x="136701" y="109259"/>
                    <a:pt x="136577" y="109686"/>
                    <a:pt x="136577" y="110113"/>
                  </a:cubicBezTo>
                  <a:cubicBezTo>
                    <a:pt x="136523" y="110103"/>
                    <a:pt x="136470" y="110098"/>
                    <a:pt x="136418" y="110098"/>
                  </a:cubicBezTo>
                  <a:cubicBezTo>
                    <a:pt x="135676" y="110098"/>
                    <a:pt x="135152" y="111132"/>
                    <a:pt x="135920" y="111593"/>
                  </a:cubicBezTo>
                  <a:cubicBezTo>
                    <a:pt x="137070" y="112414"/>
                    <a:pt x="137892" y="113072"/>
                    <a:pt x="138221" y="114551"/>
                  </a:cubicBezTo>
                  <a:cubicBezTo>
                    <a:pt x="138385" y="115701"/>
                    <a:pt x="138057" y="117181"/>
                    <a:pt x="137070" y="118167"/>
                  </a:cubicBezTo>
                  <a:cubicBezTo>
                    <a:pt x="136257" y="118926"/>
                    <a:pt x="135317" y="119238"/>
                    <a:pt x="134359" y="119238"/>
                  </a:cubicBezTo>
                  <a:cubicBezTo>
                    <a:pt x="132415" y="119238"/>
                    <a:pt x="130393" y="117954"/>
                    <a:pt x="129182" y="116523"/>
                  </a:cubicBezTo>
                  <a:cubicBezTo>
                    <a:pt x="129065" y="116407"/>
                    <a:pt x="128867" y="116291"/>
                    <a:pt x="128703" y="116291"/>
                  </a:cubicBezTo>
                  <a:cubicBezTo>
                    <a:pt x="128635" y="116291"/>
                    <a:pt x="128572" y="116311"/>
                    <a:pt x="128524" y="116359"/>
                  </a:cubicBezTo>
                  <a:cubicBezTo>
                    <a:pt x="128368" y="116255"/>
                    <a:pt x="128146" y="116200"/>
                    <a:pt x="127915" y="116200"/>
                  </a:cubicBezTo>
                  <a:cubicBezTo>
                    <a:pt x="127418" y="116200"/>
                    <a:pt x="126881" y="116455"/>
                    <a:pt x="126881" y="117016"/>
                  </a:cubicBezTo>
                  <a:cubicBezTo>
                    <a:pt x="126223" y="119482"/>
                    <a:pt x="125566" y="121783"/>
                    <a:pt x="122936" y="122604"/>
                  </a:cubicBezTo>
                  <a:cubicBezTo>
                    <a:pt x="122253" y="122897"/>
                    <a:pt x="121556" y="123030"/>
                    <a:pt x="120870" y="123030"/>
                  </a:cubicBezTo>
                  <a:cubicBezTo>
                    <a:pt x="119244" y="123030"/>
                    <a:pt x="117682" y="122281"/>
                    <a:pt x="116526" y="121125"/>
                  </a:cubicBezTo>
                  <a:cubicBezTo>
                    <a:pt x="116526" y="120796"/>
                    <a:pt x="116691" y="120468"/>
                    <a:pt x="116691" y="120139"/>
                  </a:cubicBezTo>
                  <a:cubicBezTo>
                    <a:pt x="116691" y="119483"/>
                    <a:pt x="116103" y="119094"/>
                    <a:pt x="115537" y="119094"/>
                  </a:cubicBezTo>
                  <a:cubicBezTo>
                    <a:pt x="115110" y="119094"/>
                    <a:pt x="114695" y="119316"/>
                    <a:pt x="114554" y="119810"/>
                  </a:cubicBezTo>
                  <a:cubicBezTo>
                    <a:pt x="114123" y="121679"/>
                    <a:pt x="112686" y="123547"/>
                    <a:pt x="110684" y="123547"/>
                  </a:cubicBezTo>
                  <a:cubicBezTo>
                    <a:pt x="110396" y="123547"/>
                    <a:pt x="110097" y="123509"/>
                    <a:pt x="109788" y="123426"/>
                  </a:cubicBezTo>
                  <a:cubicBezTo>
                    <a:pt x="107323" y="122769"/>
                    <a:pt x="106665" y="120303"/>
                    <a:pt x="106830" y="118002"/>
                  </a:cubicBezTo>
                  <a:cubicBezTo>
                    <a:pt x="106951" y="117393"/>
                    <a:pt x="106441" y="117055"/>
                    <a:pt x="105967" y="117055"/>
                  </a:cubicBezTo>
                  <a:cubicBezTo>
                    <a:pt x="105802" y="117055"/>
                    <a:pt x="105642" y="117096"/>
                    <a:pt x="105515" y="117181"/>
                  </a:cubicBezTo>
                  <a:cubicBezTo>
                    <a:pt x="104529" y="117674"/>
                    <a:pt x="104036" y="118824"/>
                    <a:pt x="103049" y="119317"/>
                  </a:cubicBezTo>
                  <a:cubicBezTo>
                    <a:pt x="102885" y="119482"/>
                    <a:pt x="102721" y="119482"/>
                    <a:pt x="102556" y="119482"/>
                  </a:cubicBezTo>
                  <a:cubicBezTo>
                    <a:pt x="102411" y="119045"/>
                    <a:pt x="101976" y="118834"/>
                    <a:pt x="101507" y="118834"/>
                  </a:cubicBezTo>
                  <a:cubicBezTo>
                    <a:pt x="100917" y="118834"/>
                    <a:pt x="100274" y="119169"/>
                    <a:pt x="100091" y="119810"/>
                  </a:cubicBezTo>
                  <a:cubicBezTo>
                    <a:pt x="99927" y="119810"/>
                    <a:pt x="99598" y="119810"/>
                    <a:pt x="99434" y="119646"/>
                  </a:cubicBezTo>
                  <a:cubicBezTo>
                    <a:pt x="98119" y="118989"/>
                    <a:pt x="97626" y="116852"/>
                    <a:pt x="98448" y="115701"/>
                  </a:cubicBezTo>
                  <a:cubicBezTo>
                    <a:pt x="98776" y="115537"/>
                    <a:pt x="99105" y="115208"/>
                    <a:pt x="99434" y="114880"/>
                  </a:cubicBezTo>
                  <a:cubicBezTo>
                    <a:pt x="99967" y="114213"/>
                    <a:pt x="99527" y="113222"/>
                    <a:pt x="98816" y="113222"/>
                  </a:cubicBezTo>
                  <a:cubicBezTo>
                    <a:pt x="98650" y="113222"/>
                    <a:pt x="98470" y="113276"/>
                    <a:pt x="98283" y="113401"/>
                  </a:cubicBezTo>
                  <a:cubicBezTo>
                    <a:pt x="97452" y="113854"/>
                    <a:pt x="96448" y="114168"/>
                    <a:pt x="95493" y="114168"/>
                  </a:cubicBezTo>
                  <a:cubicBezTo>
                    <a:pt x="94371" y="114168"/>
                    <a:pt x="93317" y="113733"/>
                    <a:pt x="92695" y="112579"/>
                  </a:cubicBezTo>
                  <a:cubicBezTo>
                    <a:pt x="91545" y="110607"/>
                    <a:pt x="92860" y="107977"/>
                    <a:pt x="94832" y="107155"/>
                  </a:cubicBezTo>
                  <a:cubicBezTo>
                    <a:pt x="95325" y="106826"/>
                    <a:pt x="94996" y="106333"/>
                    <a:pt x="94667" y="106169"/>
                  </a:cubicBezTo>
                  <a:cubicBezTo>
                    <a:pt x="94832" y="106005"/>
                    <a:pt x="94996" y="105840"/>
                    <a:pt x="94996" y="105676"/>
                  </a:cubicBezTo>
                  <a:cubicBezTo>
                    <a:pt x="95396" y="105142"/>
                    <a:pt x="94822" y="104392"/>
                    <a:pt x="94240" y="104392"/>
                  </a:cubicBezTo>
                  <a:cubicBezTo>
                    <a:pt x="94105" y="104392"/>
                    <a:pt x="93970" y="104433"/>
                    <a:pt x="93846" y="104525"/>
                  </a:cubicBezTo>
                  <a:cubicBezTo>
                    <a:pt x="93506" y="104695"/>
                    <a:pt x="93122" y="104777"/>
                    <a:pt x="92738" y="104777"/>
                  </a:cubicBezTo>
                  <a:cubicBezTo>
                    <a:pt x="91633" y="104777"/>
                    <a:pt x="90516" y="104101"/>
                    <a:pt x="90394" y="102882"/>
                  </a:cubicBezTo>
                  <a:cubicBezTo>
                    <a:pt x="90394" y="101403"/>
                    <a:pt x="91380" y="100252"/>
                    <a:pt x="92367" y="99431"/>
                  </a:cubicBezTo>
                  <a:cubicBezTo>
                    <a:pt x="92531" y="99431"/>
                    <a:pt x="92531" y="99431"/>
                    <a:pt x="92695" y="99266"/>
                  </a:cubicBezTo>
                  <a:cubicBezTo>
                    <a:pt x="93024" y="98937"/>
                    <a:pt x="93517" y="98773"/>
                    <a:pt x="94010" y="98444"/>
                  </a:cubicBezTo>
                  <a:cubicBezTo>
                    <a:pt x="94503" y="98280"/>
                    <a:pt x="94174" y="97623"/>
                    <a:pt x="93846" y="97623"/>
                  </a:cubicBezTo>
                  <a:cubicBezTo>
                    <a:pt x="93846" y="97052"/>
                    <a:pt x="93474" y="96605"/>
                    <a:pt x="92945" y="96605"/>
                  </a:cubicBezTo>
                  <a:cubicBezTo>
                    <a:pt x="92865" y="96605"/>
                    <a:pt x="92782" y="96615"/>
                    <a:pt x="92695" y="96637"/>
                  </a:cubicBezTo>
                  <a:cubicBezTo>
                    <a:pt x="92503" y="96678"/>
                    <a:pt x="92324" y="96697"/>
                    <a:pt x="92158" y="96697"/>
                  </a:cubicBezTo>
                  <a:cubicBezTo>
                    <a:pt x="90351" y="96697"/>
                    <a:pt x="90176" y="94376"/>
                    <a:pt x="91380" y="93021"/>
                  </a:cubicBezTo>
                  <a:cubicBezTo>
                    <a:pt x="92473" y="92049"/>
                    <a:pt x="94015" y="91796"/>
                    <a:pt x="95474" y="91796"/>
                  </a:cubicBezTo>
                  <a:cubicBezTo>
                    <a:pt x="95990" y="91796"/>
                    <a:pt x="96496" y="91827"/>
                    <a:pt x="96968" y="91870"/>
                  </a:cubicBezTo>
                  <a:cubicBezTo>
                    <a:pt x="97017" y="91918"/>
                    <a:pt x="97065" y="91938"/>
                    <a:pt x="97109" y="91938"/>
                  </a:cubicBezTo>
                  <a:cubicBezTo>
                    <a:pt x="97215" y="91938"/>
                    <a:pt x="97297" y="91822"/>
                    <a:pt x="97297" y="91706"/>
                  </a:cubicBezTo>
                  <a:cubicBezTo>
                    <a:pt x="97461" y="91706"/>
                    <a:pt x="97626" y="91706"/>
                    <a:pt x="97790" y="91542"/>
                  </a:cubicBezTo>
                  <a:cubicBezTo>
                    <a:pt x="98283" y="91377"/>
                    <a:pt x="98283" y="90555"/>
                    <a:pt x="97790" y="90227"/>
                  </a:cubicBezTo>
                  <a:cubicBezTo>
                    <a:pt x="96804" y="89734"/>
                    <a:pt x="95818" y="89569"/>
                    <a:pt x="95161" y="88583"/>
                  </a:cubicBezTo>
                  <a:cubicBezTo>
                    <a:pt x="94667" y="87761"/>
                    <a:pt x="94503" y="86447"/>
                    <a:pt x="95161" y="85625"/>
                  </a:cubicBezTo>
                  <a:cubicBezTo>
                    <a:pt x="95663" y="84997"/>
                    <a:pt x="96381" y="84729"/>
                    <a:pt x="97122" y="84729"/>
                  </a:cubicBezTo>
                  <a:cubicBezTo>
                    <a:pt x="98322" y="84729"/>
                    <a:pt x="99583" y="85431"/>
                    <a:pt x="100091" y="86447"/>
                  </a:cubicBezTo>
                  <a:cubicBezTo>
                    <a:pt x="100214" y="86754"/>
                    <a:pt x="100428" y="86877"/>
                    <a:pt x="100649" y="86877"/>
                  </a:cubicBezTo>
                  <a:cubicBezTo>
                    <a:pt x="101019" y="86877"/>
                    <a:pt x="101406" y="86530"/>
                    <a:pt x="101406" y="86118"/>
                  </a:cubicBezTo>
                  <a:cubicBezTo>
                    <a:pt x="101531" y="86369"/>
                    <a:pt x="101753" y="86476"/>
                    <a:pt x="101970" y="86476"/>
                  </a:cubicBezTo>
                  <a:cubicBezTo>
                    <a:pt x="102320" y="86476"/>
                    <a:pt x="102658" y="86196"/>
                    <a:pt x="102556" y="85789"/>
                  </a:cubicBezTo>
                  <a:cubicBezTo>
                    <a:pt x="102228" y="84967"/>
                    <a:pt x="102228" y="84146"/>
                    <a:pt x="102392" y="83488"/>
                  </a:cubicBezTo>
                  <a:cubicBezTo>
                    <a:pt x="102392" y="83324"/>
                    <a:pt x="102556" y="82995"/>
                    <a:pt x="102392" y="82831"/>
                  </a:cubicBezTo>
                  <a:cubicBezTo>
                    <a:pt x="103214" y="80037"/>
                    <a:pt x="106665" y="77736"/>
                    <a:pt x="109952" y="76914"/>
                  </a:cubicBezTo>
                  <a:cubicBezTo>
                    <a:pt x="110117" y="77243"/>
                    <a:pt x="110281" y="77407"/>
                    <a:pt x="110445" y="77736"/>
                  </a:cubicBezTo>
                  <a:cubicBezTo>
                    <a:pt x="110601" y="78098"/>
                    <a:pt x="110870" y="78249"/>
                    <a:pt x="111151" y="78249"/>
                  </a:cubicBezTo>
                  <a:cubicBezTo>
                    <a:pt x="111762" y="78249"/>
                    <a:pt x="112427" y="77538"/>
                    <a:pt x="112089" y="76750"/>
                  </a:cubicBezTo>
                  <a:lnTo>
                    <a:pt x="111925" y="76750"/>
                  </a:lnTo>
                  <a:cubicBezTo>
                    <a:pt x="112110" y="76738"/>
                    <a:pt x="112292" y="76732"/>
                    <a:pt x="112472" y="76732"/>
                  </a:cubicBezTo>
                  <a:cubicBezTo>
                    <a:pt x="114846" y="76732"/>
                    <a:pt x="116714" y="77757"/>
                    <a:pt x="117019" y="80201"/>
                  </a:cubicBezTo>
                  <a:cubicBezTo>
                    <a:pt x="117019" y="80796"/>
                    <a:pt x="117502" y="81127"/>
                    <a:pt x="117968" y="81127"/>
                  </a:cubicBezTo>
                  <a:cubicBezTo>
                    <a:pt x="118405" y="81127"/>
                    <a:pt x="118827" y="80837"/>
                    <a:pt x="118827" y="80201"/>
                  </a:cubicBezTo>
                  <a:cubicBezTo>
                    <a:pt x="118910" y="80242"/>
                    <a:pt x="119002" y="80263"/>
                    <a:pt x="119097" y="80263"/>
                  </a:cubicBezTo>
                  <a:cubicBezTo>
                    <a:pt x="119382" y="80263"/>
                    <a:pt x="119690" y="80078"/>
                    <a:pt x="119813" y="79708"/>
                  </a:cubicBezTo>
                  <a:cubicBezTo>
                    <a:pt x="120213" y="77579"/>
                    <a:pt x="122120" y="75773"/>
                    <a:pt x="124227" y="75773"/>
                  </a:cubicBezTo>
                  <a:close/>
                  <a:moveTo>
                    <a:pt x="175939" y="134829"/>
                  </a:moveTo>
                  <a:cubicBezTo>
                    <a:pt x="177725" y="134829"/>
                    <a:pt x="179108" y="136875"/>
                    <a:pt x="177666" y="138711"/>
                  </a:cubicBezTo>
                  <a:cubicBezTo>
                    <a:pt x="177208" y="139352"/>
                    <a:pt x="176494" y="139687"/>
                    <a:pt x="175753" y="139687"/>
                  </a:cubicBezTo>
                  <a:cubicBezTo>
                    <a:pt x="175165" y="139687"/>
                    <a:pt x="174559" y="139476"/>
                    <a:pt x="174050" y="139040"/>
                  </a:cubicBezTo>
                  <a:cubicBezTo>
                    <a:pt x="173228" y="138218"/>
                    <a:pt x="172406" y="136081"/>
                    <a:pt x="173557" y="135424"/>
                  </a:cubicBezTo>
                  <a:lnTo>
                    <a:pt x="173557" y="135424"/>
                  </a:lnTo>
                  <a:cubicBezTo>
                    <a:pt x="173693" y="135492"/>
                    <a:pt x="173829" y="135532"/>
                    <a:pt x="173965" y="135532"/>
                  </a:cubicBezTo>
                  <a:cubicBezTo>
                    <a:pt x="174158" y="135532"/>
                    <a:pt x="174350" y="135452"/>
                    <a:pt x="174543" y="135259"/>
                  </a:cubicBezTo>
                  <a:cubicBezTo>
                    <a:pt x="175008" y="134961"/>
                    <a:pt x="175486" y="134829"/>
                    <a:pt x="175939" y="134829"/>
                  </a:cubicBezTo>
                  <a:close/>
                  <a:moveTo>
                    <a:pt x="52396" y="137984"/>
                  </a:moveTo>
                  <a:cubicBezTo>
                    <a:pt x="52801" y="137984"/>
                    <a:pt x="53205" y="138058"/>
                    <a:pt x="53579" y="138218"/>
                  </a:cubicBezTo>
                  <a:cubicBezTo>
                    <a:pt x="53579" y="138382"/>
                    <a:pt x="53579" y="138547"/>
                    <a:pt x="53744" y="138711"/>
                  </a:cubicBezTo>
                  <a:cubicBezTo>
                    <a:pt x="54237" y="139697"/>
                    <a:pt x="54401" y="141012"/>
                    <a:pt x="53579" y="141998"/>
                  </a:cubicBezTo>
                  <a:cubicBezTo>
                    <a:pt x="53105" y="142551"/>
                    <a:pt x="52517" y="142800"/>
                    <a:pt x="51924" y="142800"/>
                  </a:cubicBezTo>
                  <a:cubicBezTo>
                    <a:pt x="51285" y="142800"/>
                    <a:pt x="50640" y="142510"/>
                    <a:pt x="50128" y="141998"/>
                  </a:cubicBezTo>
                  <a:cubicBezTo>
                    <a:pt x="48201" y="139933"/>
                    <a:pt x="50308" y="137984"/>
                    <a:pt x="52396" y="137984"/>
                  </a:cubicBezTo>
                  <a:close/>
                  <a:moveTo>
                    <a:pt x="141344" y="156297"/>
                  </a:moveTo>
                  <a:cubicBezTo>
                    <a:pt x="143809" y="157611"/>
                    <a:pt x="144795" y="162213"/>
                    <a:pt x="141015" y="162213"/>
                  </a:cubicBezTo>
                  <a:cubicBezTo>
                    <a:pt x="140907" y="162225"/>
                    <a:pt x="140799" y="162231"/>
                    <a:pt x="140692" y="162231"/>
                  </a:cubicBezTo>
                  <a:cubicBezTo>
                    <a:pt x="139328" y="162231"/>
                    <a:pt x="138057" y="161284"/>
                    <a:pt x="138057" y="159912"/>
                  </a:cubicBezTo>
                  <a:cubicBezTo>
                    <a:pt x="138057" y="158105"/>
                    <a:pt x="139536" y="157118"/>
                    <a:pt x="141015" y="156461"/>
                  </a:cubicBezTo>
                  <a:lnTo>
                    <a:pt x="141179" y="156461"/>
                  </a:lnTo>
                  <a:cubicBezTo>
                    <a:pt x="141179" y="156461"/>
                    <a:pt x="141179" y="156297"/>
                    <a:pt x="141344" y="156297"/>
                  </a:cubicBezTo>
                  <a:close/>
                  <a:moveTo>
                    <a:pt x="182735" y="86195"/>
                  </a:moveTo>
                  <a:cubicBezTo>
                    <a:pt x="186631" y="86195"/>
                    <a:pt x="190535" y="86614"/>
                    <a:pt x="194430" y="87597"/>
                  </a:cubicBezTo>
                  <a:cubicBezTo>
                    <a:pt x="213823" y="92528"/>
                    <a:pt x="223684" y="110113"/>
                    <a:pt x="214152" y="127864"/>
                  </a:cubicBezTo>
                  <a:cubicBezTo>
                    <a:pt x="213659" y="127864"/>
                    <a:pt x="213330" y="128192"/>
                    <a:pt x="213166" y="128850"/>
                  </a:cubicBezTo>
                  <a:cubicBezTo>
                    <a:pt x="213166" y="129178"/>
                    <a:pt x="213166" y="129507"/>
                    <a:pt x="213166" y="129836"/>
                  </a:cubicBezTo>
                  <a:cubicBezTo>
                    <a:pt x="212015" y="131972"/>
                    <a:pt x="211194" y="133616"/>
                    <a:pt x="211194" y="136574"/>
                  </a:cubicBezTo>
                  <a:cubicBezTo>
                    <a:pt x="211029" y="137560"/>
                    <a:pt x="211851" y="138382"/>
                    <a:pt x="211851" y="139204"/>
                  </a:cubicBezTo>
                  <a:cubicBezTo>
                    <a:pt x="213166" y="146764"/>
                    <a:pt x="213988" y="153010"/>
                    <a:pt x="207742" y="158598"/>
                  </a:cubicBezTo>
                  <a:cubicBezTo>
                    <a:pt x="203259" y="162770"/>
                    <a:pt x="198404" y="164437"/>
                    <a:pt x="193456" y="164437"/>
                  </a:cubicBezTo>
                  <a:cubicBezTo>
                    <a:pt x="180084" y="164437"/>
                    <a:pt x="166030" y="152261"/>
                    <a:pt x="156793" y="144463"/>
                  </a:cubicBezTo>
                  <a:cubicBezTo>
                    <a:pt x="156667" y="144338"/>
                    <a:pt x="156518" y="144284"/>
                    <a:pt x="156372" y="144284"/>
                  </a:cubicBezTo>
                  <a:cubicBezTo>
                    <a:pt x="156135" y="144284"/>
                    <a:pt x="155908" y="144424"/>
                    <a:pt x="155807" y="144628"/>
                  </a:cubicBezTo>
                  <a:cubicBezTo>
                    <a:pt x="152191" y="134766"/>
                    <a:pt x="146767" y="125398"/>
                    <a:pt x="139700" y="117674"/>
                  </a:cubicBezTo>
                  <a:lnTo>
                    <a:pt x="139536" y="117674"/>
                  </a:lnTo>
                  <a:cubicBezTo>
                    <a:pt x="140522" y="115208"/>
                    <a:pt x="140029" y="111921"/>
                    <a:pt x="138057" y="110607"/>
                  </a:cubicBezTo>
                  <a:lnTo>
                    <a:pt x="138057" y="110607"/>
                  </a:lnTo>
                  <a:cubicBezTo>
                    <a:pt x="138632" y="110689"/>
                    <a:pt x="139248" y="110730"/>
                    <a:pt x="139864" y="110730"/>
                  </a:cubicBezTo>
                  <a:cubicBezTo>
                    <a:pt x="140481" y="110730"/>
                    <a:pt x="141097" y="110689"/>
                    <a:pt x="141672" y="110607"/>
                  </a:cubicBezTo>
                  <a:cubicBezTo>
                    <a:pt x="153506" y="116688"/>
                    <a:pt x="163696" y="124412"/>
                    <a:pt x="172899" y="134109"/>
                  </a:cubicBezTo>
                  <a:cubicBezTo>
                    <a:pt x="171420" y="134766"/>
                    <a:pt x="170927" y="137067"/>
                    <a:pt x="171585" y="138547"/>
                  </a:cubicBezTo>
                  <a:cubicBezTo>
                    <a:pt x="172194" y="140252"/>
                    <a:pt x="174066" y="141505"/>
                    <a:pt x="175931" y="141505"/>
                  </a:cubicBezTo>
                  <a:cubicBezTo>
                    <a:pt x="176583" y="141505"/>
                    <a:pt x="177234" y="141352"/>
                    <a:pt x="177830" y="141012"/>
                  </a:cubicBezTo>
                  <a:cubicBezTo>
                    <a:pt x="179967" y="139861"/>
                    <a:pt x="180953" y="136903"/>
                    <a:pt x="179638" y="134931"/>
                  </a:cubicBezTo>
                  <a:cubicBezTo>
                    <a:pt x="178780" y="133582"/>
                    <a:pt x="177373" y="132874"/>
                    <a:pt x="175963" y="132874"/>
                  </a:cubicBezTo>
                  <a:cubicBezTo>
                    <a:pt x="175483" y="132874"/>
                    <a:pt x="175002" y="132956"/>
                    <a:pt x="174543" y="133123"/>
                  </a:cubicBezTo>
                  <a:cubicBezTo>
                    <a:pt x="174379" y="133123"/>
                    <a:pt x="174379" y="132959"/>
                    <a:pt x="174379" y="132959"/>
                  </a:cubicBezTo>
                  <a:cubicBezTo>
                    <a:pt x="165997" y="123097"/>
                    <a:pt x="154985" y="115208"/>
                    <a:pt x="142987" y="109949"/>
                  </a:cubicBezTo>
                  <a:cubicBezTo>
                    <a:pt x="143809" y="109456"/>
                    <a:pt x="144466" y="108799"/>
                    <a:pt x="144631" y="107648"/>
                  </a:cubicBezTo>
                  <a:cubicBezTo>
                    <a:pt x="144959" y="106169"/>
                    <a:pt x="143973" y="104525"/>
                    <a:pt x="142658" y="103868"/>
                  </a:cubicBezTo>
                  <a:cubicBezTo>
                    <a:pt x="142987" y="103539"/>
                    <a:pt x="143480" y="103046"/>
                    <a:pt x="143809" y="102553"/>
                  </a:cubicBezTo>
                  <a:cubicBezTo>
                    <a:pt x="152150" y="105573"/>
                    <a:pt x="160868" y="107083"/>
                    <a:pt x="169634" y="107083"/>
                  </a:cubicBezTo>
                  <a:cubicBezTo>
                    <a:pt x="170886" y="107083"/>
                    <a:pt x="172139" y="107052"/>
                    <a:pt x="173392" y="106991"/>
                  </a:cubicBezTo>
                  <a:lnTo>
                    <a:pt x="173392" y="106991"/>
                  </a:lnTo>
                  <a:cubicBezTo>
                    <a:pt x="172899" y="109127"/>
                    <a:pt x="174050" y="111593"/>
                    <a:pt x="176186" y="112579"/>
                  </a:cubicBezTo>
                  <a:cubicBezTo>
                    <a:pt x="176878" y="112925"/>
                    <a:pt x="177626" y="113088"/>
                    <a:pt x="178372" y="113088"/>
                  </a:cubicBezTo>
                  <a:cubicBezTo>
                    <a:pt x="180461" y="113088"/>
                    <a:pt x="182527" y="111801"/>
                    <a:pt x="183254" y="109620"/>
                  </a:cubicBezTo>
                  <a:cubicBezTo>
                    <a:pt x="184075" y="106991"/>
                    <a:pt x="182761" y="103868"/>
                    <a:pt x="179967" y="103046"/>
                  </a:cubicBezTo>
                  <a:cubicBezTo>
                    <a:pt x="179495" y="102865"/>
                    <a:pt x="178976" y="102780"/>
                    <a:pt x="178445" y="102780"/>
                  </a:cubicBezTo>
                  <a:cubicBezTo>
                    <a:pt x="176565" y="102780"/>
                    <a:pt x="174526" y="103846"/>
                    <a:pt x="173886" y="105512"/>
                  </a:cubicBezTo>
                  <a:cubicBezTo>
                    <a:pt x="173172" y="105523"/>
                    <a:pt x="172461" y="105529"/>
                    <a:pt x="171752" y="105529"/>
                  </a:cubicBezTo>
                  <a:cubicBezTo>
                    <a:pt x="162338" y="105529"/>
                    <a:pt x="153320" y="104494"/>
                    <a:pt x="144302" y="101896"/>
                  </a:cubicBezTo>
                  <a:cubicBezTo>
                    <a:pt x="145617" y="99759"/>
                    <a:pt x="146274" y="96965"/>
                    <a:pt x="145452" y="94336"/>
                  </a:cubicBezTo>
                  <a:cubicBezTo>
                    <a:pt x="145413" y="94207"/>
                    <a:pt x="145371" y="94079"/>
                    <a:pt x="145326" y="93954"/>
                  </a:cubicBezTo>
                  <a:lnTo>
                    <a:pt x="145326" y="93954"/>
                  </a:lnTo>
                  <a:cubicBezTo>
                    <a:pt x="145494" y="94131"/>
                    <a:pt x="145728" y="94245"/>
                    <a:pt x="146017" y="94245"/>
                  </a:cubicBezTo>
                  <a:cubicBezTo>
                    <a:pt x="146146" y="94245"/>
                    <a:pt x="146287" y="94222"/>
                    <a:pt x="146439" y="94171"/>
                  </a:cubicBezTo>
                  <a:cubicBezTo>
                    <a:pt x="158065" y="90421"/>
                    <a:pt x="170356" y="86195"/>
                    <a:pt x="182735" y="86195"/>
                  </a:cubicBezTo>
                  <a:close/>
                  <a:moveTo>
                    <a:pt x="103392" y="162151"/>
                  </a:moveTo>
                  <a:cubicBezTo>
                    <a:pt x="103609" y="162151"/>
                    <a:pt x="103825" y="162171"/>
                    <a:pt x="104036" y="162213"/>
                  </a:cubicBezTo>
                  <a:cubicBezTo>
                    <a:pt x="104200" y="162378"/>
                    <a:pt x="104364" y="162542"/>
                    <a:pt x="104529" y="162706"/>
                  </a:cubicBezTo>
                  <a:cubicBezTo>
                    <a:pt x="107130" y="164441"/>
                    <a:pt x="105919" y="168718"/>
                    <a:pt x="103129" y="168718"/>
                  </a:cubicBezTo>
                  <a:cubicBezTo>
                    <a:pt x="102747" y="168718"/>
                    <a:pt x="102335" y="168637"/>
                    <a:pt x="101899" y="168459"/>
                  </a:cubicBezTo>
                  <a:cubicBezTo>
                    <a:pt x="100255" y="167801"/>
                    <a:pt x="99269" y="166322"/>
                    <a:pt x="99927" y="164679"/>
                  </a:cubicBezTo>
                  <a:cubicBezTo>
                    <a:pt x="100357" y="163102"/>
                    <a:pt x="101911" y="162151"/>
                    <a:pt x="103392" y="162151"/>
                  </a:cubicBezTo>
                  <a:close/>
                  <a:moveTo>
                    <a:pt x="80227" y="98627"/>
                  </a:moveTo>
                  <a:cubicBezTo>
                    <a:pt x="83498" y="98627"/>
                    <a:pt x="86785" y="98844"/>
                    <a:pt x="90066" y="99266"/>
                  </a:cubicBezTo>
                  <a:cubicBezTo>
                    <a:pt x="88751" y="100581"/>
                    <a:pt x="87929" y="102225"/>
                    <a:pt x="88751" y="104197"/>
                  </a:cubicBezTo>
                  <a:cubicBezTo>
                    <a:pt x="89244" y="105676"/>
                    <a:pt x="91052" y="106826"/>
                    <a:pt x="92531" y="106826"/>
                  </a:cubicBezTo>
                  <a:cubicBezTo>
                    <a:pt x="91709" y="107648"/>
                    <a:pt x="91052" y="108634"/>
                    <a:pt x="90723" y="109620"/>
                  </a:cubicBezTo>
                  <a:cubicBezTo>
                    <a:pt x="90559" y="109620"/>
                    <a:pt x="90230" y="109785"/>
                    <a:pt x="90066" y="109949"/>
                  </a:cubicBezTo>
                  <a:cubicBezTo>
                    <a:pt x="80697" y="121947"/>
                    <a:pt x="69193" y="130986"/>
                    <a:pt x="55716" y="137725"/>
                  </a:cubicBezTo>
                  <a:cubicBezTo>
                    <a:pt x="55551" y="137725"/>
                    <a:pt x="55551" y="137560"/>
                    <a:pt x="55387" y="137396"/>
                  </a:cubicBezTo>
                  <a:cubicBezTo>
                    <a:pt x="55058" y="137232"/>
                    <a:pt x="54894" y="137067"/>
                    <a:pt x="54565" y="137067"/>
                  </a:cubicBezTo>
                  <a:cubicBezTo>
                    <a:pt x="53867" y="136291"/>
                    <a:pt x="52874" y="135955"/>
                    <a:pt x="51848" y="135955"/>
                  </a:cubicBezTo>
                  <a:cubicBezTo>
                    <a:pt x="50703" y="135955"/>
                    <a:pt x="49516" y="136374"/>
                    <a:pt x="48649" y="137067"/>
                  </a:cubicBezTo>
                  <a:cubicBezTo>
                    <a:pt x="46512" y="138711"/>
                    <a:pt x="46676" y="141669"/>
                    <a:pt x="48484" y="143641"/>
                  </a:cubicBezTo>
                  <a:cubicBezTo>
                    <a:pt x="49447" y="144604"/>
                    <a:pt x="50735" y="145147"/>
                    <a:pt x="52003" y="145147"/>
                  </a:cubicBezTo>
                  <a:cubicBezTo>
                    <a:pt x="53116" y="145147"/>
                    <a:pt x="54213" y="144728"/>
                    <a:pt x="55058" y="143806"/>
                  </a:cubicBezTo>
                  <a:cubicBezTo>
                    <a:pt x="56373" y="142327"/>
                    <a:pt x="56866" y="139861"/>
                    <a:pt x="55880" y="138218"/>
                  </a:cubicBezTo>
                  <a:cubicBezTo>
                    <a:pt x="69521" y="132630"/>
                    <a:pt x="81191" y="123262"/>
                    <a:pt x="90394" y="111921"/>
                  </a:cubicBezTo>
                  <a:cubicBezTo>
                    <a:pt x="90559" y="112414"/>
                    <a:pt x="90723" y="113072"/>
                    <a:pt x="90887" y="113565"/>
                  </a:cubicBezTo>
                  <a:cubicBezTo>
                    <a:pt x="91802" y="115242"/>
                    <a:pt x="93991" y="116212"/>
                    <a:pt x="96008" y="116212"/>
                  </a:cubicBezTo>
                  <a:cubicBezTo>
                    <a:pt x="96165" y="116212"/>
                    <a:pt x="96321" y="116206"/>
                    <a:pt x="96475" y="116195"/>
                  </a:cubicBezTo>
                  <a:lnTo>
                    <a:pt x="96475" y="116195"/>
                  </a:lnTo>
                  <a:cubicBezTo>
                    <a:pt x="96147" y="117838"/>
                    <a:pt x="96640" y="119810"/>
                    <a:pt x="97955" y="120961"/>
                  </a:cubicBezTo>
                  <a:cubicBezTo>
                    <a:pt x="98448" y="121454"/>
                    <a:pt x="99105" y="121618"/>
                    <a:pt x="99762" y="121783"/>
                  </a:cubicBezTo>
                  <a:cubicBezTo>
                    <a:pt x="97626" y="139204"/>
                    <a:pt x="86943" y="155804"/>
                    <a:pt x="74781" y="167966"/>
                  </a:cubicBezTo>
                  <a:cubicBezTo>
                    <a:pt x="69838" y="172909"/>
                    <a:pt x="64497" y="175598"/>
                    <a:pt x="59263" y="175598"/>
                  </a:cubicBezTo>
                  <a:cubicBezTo>
                    <a:pt x="54403" y="175598"/>
                    <a:pt x="49635" y="173280"/>
                    <a:pt x="45362" y="168294"/>
                  </a:cubicBezTo>
                  <a:cubicBezTo>
                    <a:pt x="41582" y="163857"/>
                    <a:pt x="38623" y="158762"/>
                    <a:pt x="34021" y="154982"/>
                  </a:cubicBezTo>
                  <a:cubicBezTo>
                    <a:pt x="32049" y="153503"/>
                    <a:pt x="29419" y="152681"/>
                    <a:pt x="27612" y="151037"/>
                  </a:cubicBezTo>
                  <a:cubicBezTo>
                    <a:pt x="20544" y="144792"/>
                    <a:pt x="20544" y="138547"/>
                    <a:pt x="24653" y="130329"/>
                  </a:cubicBezTo>
                  <a:cubicBezTo>
                    <a:pt x="28598" y="122111"/>
                    <a:pt x="35172" y="115208"/>
                    <a:pt x="42732" y="110113"/>
                  </a:cubicBezTo>
                  <a:cubicBezTo>
                    <a:pt x="53941" y="102201"/>
                    <a:pt x="66949" y="98627"/>
                    <a:pt x="80227" y="98627"/>
                  </a:cubicBezTo>
                  <a:close/>
                  <a:moveTo>
                    <a:pt x="128853" y="118495"/>
                  </a:moveTo>
                  <a:cubicBezTo>
                    <a:pt x="130137" y="120055"/>
                    <a:pt x="132240" y="120948"/>
                    <a:pt x="134305" y="120948"/>
                  </a:cubicBezTo>
                  <a:cubicBezTo>
                    <a:pt x="135940" y="120948"/>
                    <a:pt x="137552" y="120388"/>
                    <a:pt x="138714" y="119153"/>
                  </a:cubicBezTo>
                  <a:cubicBezTo>
                    <a:pt x="138714" y="118989"/>
                    <a:pt x="138878" y="118824"/>
                    <a:pt x="139043" y="118660"/>
                  </a:cubicBezTo>
                  <a:cubicBezTo>
                    <a:pt x="146439" y="130165"/>
                    <a:pt x="153013" y="141998"/>
                    <a:pt x="156135" y="155639"/>
                  </a:cubicBezTo>
                  <a:cubicBezTo>
                    <a:pt x="158926" y="167266"/>
                    <a:pt x="162009" y="200387"/>
                    <a:pt x="142628" y="200387"/>
                  </a:cubicBezTo>
                  <a:cubicBezTo>
                    <a:pt x="141461" y="200387"/>
                    <a:pt x="140213" y="200267"/>
                    <a:pt x="138878" y="200015"/>
                  </a:cubicBezTo>
                  <a:cubicBezTo>
                    <a:pt x="131175" y="198501"/>
                    <a:pt x="126811" y="193649"/>
                    <a:pt x="119811" y="193649"/>
                  </a:cubicBezTo>
                  <a:cubicBezTo>
                    <a:pt x="118447" y="193649"/>
                    <a:pt x="116984" y="193833"/>
                    <a:pt x="115376" y="194262"/>
                  </a:cubicBezTo>
                  <a:cubicBezTo>
                    <a:pt x="110999" y="195414"/>
                    <a:pt x="106766" y="196602"/>
                    <a:pt x="102777" y="196602"/>
                  </a:cubicBezTo>
                  <a:cubicBezTo>
                    <a:pt x="98227" y="196602"/>
                    <a:pt x="93995" y="195057"/>
                    <a:pt x="90230" y="190153"/>
                  </a:cubicBezTo>
                  <a:cubicBezTo>
                    <a:pt x="84313" y="182264"/>
                    <a:pt x="84149" y="172239"/>
                    <a:pt x="84313" y="162706"/>
                  </a:cubicBezTo>
                  <a:cubicBezTo>
                    <a:pt x="84313" y="162213"/>
                    <a:pt x="83985" y="161885"/>
                    <a:pt x="83656" y="161720"/>
                  </a:cubicBezTo>
                  <a:cubicBezTo>
                    <a:pt x="85792" y="158926"/>
                    <a:pt x="87765" y="155968"/>
                    <a:pt x="89737" y="153174"/>
                  </a:cubicBezTo>
                  <a:cubicBezTo>
                    <a:pt x="96311" y="143641"/>
                    <a:pt x="101077" y="133452"/>
                    <a:pt x="102392" y="121783"/>
                  </a:cubicBezTo>
                  <a:cubicBezTo>
                    <a:pt x="102556" y="121783"/>
                    <a:pt x="102721" y="121618"/>
                    <a:pt x="102885" y="121618"/>
                  </a:cubicBezTo>
                  <a:cubicBezTo>
                    <a:pt x="103707" y="121454"/>
                    <a:pt x="104529" y="120961"/>
                    <a:pt x="105186" y="120303"/>
                  </a:cubicBezTo>
                  <a:cubicBezTo>
                    <a:pt x="105515" y="122604"/>
                    <a:pt x="107158" y="124905"/>
                    <a:pt x="109459" y="125398"/>
                  </a:cubicBezTo>
                  <a:cubicBezTo>
                    <a:pt x="109952" y="125563"/>
                    <a:pt x="110445" y="125563"/>
                    <a:pt x="110938" y="125563"/>
                  </a:cubicBezTo>
                  <a:cubicBezTo>
                    <a:pt x="110774" y="137560"/>
                    <a:pt x="108966" y="149229"/>
                    <a:pt x="105679" y="160734"/>
                  </a:cubicBezTo>
                  <a:cubicBezTo>
                    <a:pt x="105515" y="160652"/>
                    <a:pt x="105309" y="160611"/>
                    <a:pt x="105124" y="160611"/>
                  </a:cubicBezTo>
                  <a:cubicBezTo>
                    <a:pt x="104940" y="160611"/>
                    <a:pt x="104775" y="160652"/>
                    <a:pt x="104693" y="160734"/>
                  </a:cubicBezTo>
                  <a:cubicBezTo>
                    <a:pt x="104101" y="160512"/>
                    <a:pt x="103492" y="160407"/>
                    <a:pt x="102889" y="160407"/>
                  </a:cubicBezTo>
                  <a:cubicBezTo>
                    <a:pt x="100815" y="160407"/>
                    <a:pt x="98809" y="161655"/>
                    <a:pt x="97790" y="163693"/>
                  </a:cubicBezTo>
                  <a:cubicBezTo>
                    <a:pt x="96475" y="166487"/>
                    <a:pt x="98119" y="169445"/>
                    <a:pt x="100749" y="170595"/>
                  </a:cubicBezTo>
                  <a:cubicBezTo>
                    <a:pt x="101517" y="170912"/>
                    <a:pt x="102310" y="171067"/>
                    <a:pt x="103081" y="171067"/>
                  </a:cubicBezTo>
                  <a:cubicBezTo>
                    <a:pt x="105111" y="171067"/>
                    <a:pt x="106982" y="169991"/>
                    <a:pt x="107816" y="167966"/>
                  </a:cubicBezTo>
                  <a:cubicBezTo>
                    <a:pt x="108802" y="165665"/>
                    <a:pt x="108144" y="162871"/>
                    <a:pt x="106172" y="161227"/>
                  </a:cubicBezTo>
                  <a:cubicBezTo>
                    <a:pt x="109952" y="149558"/>
                    <a:pt x="111925" y="137725"/>
                    <a:pt x="112089" y="125398"/>
                  </a:cubicBezTo>
                  <a:cubicBezTo>
                    <a:pt x="113732" y="124905"/>
                    <a:pt x="115047" y="123919"/>
                    <a:pt x="115869" y="122604"/>
                  </a:cubicBezTo>
                  <a:cubicBezTo>
                    <a:pt x="117242" y="124102"/>
                    <a:pt x="119184" y="125032"/>
                    <a:pt x="121263" y="125032"/>
                  </a:cubicBezTo>
                  <a:cubicBezTo>
                    <a:pt x="121921" y="125032"/>
                    <a:pt x="122593" y="124938"/>
                    <a:pt x="123265" y="124741"/>
                  </a:cubicBezTo>
                  <a:cubicBezTo>
                    <a:pt x="125237" y="124248"/>
                    <a:pt x="127045" y="122769"/>
                    <a:pt x="128031" y="120796"/>
                  </a:cubicBezTo>
                  <a:cubicBezTo>
                    <a:pt x="129017" y="132630"/>
                    <a:pt x="132797" y="144792"/>
                    <a:pt x="138878" y="154817"/>
                  </a:cubicBezTo>
                  <a:cubicBezTo>
                    <a:pt x="137070" y="155639"/>
                    <a:pt x="135920" y="157611"/>
                    <a:pt x="135756" y="159419"/>
                  </a:cubicBezTo>
                  <a:cubicBezTo>
                    <a:pt x="135591" y="162378"/>
                    <a:pt x="137892" y="164514"/>
                    <a:pt x="140686" y="164514"/>
                  </a:cubicBezTo>
                  <a:cubicBezTo>
                    <a:pt x="140797" y="164521"/>
                    <a:pt x="140907" y="164525"/>
                    <a:pt x="141017" y="164525"/>
                  </a:cubicBezTo>
                  <a:cubicBezTo>
                    <a:pt x="143519" y="164525"/>
                    <a:pt x="145788" y="162753"/>
                    <a:pt x="145946" y="160077"/>
                  </a:cubicBezTo>
                  <a:cubicBezTo>
                    <a:pt x="145946" y="157681"/>
                    <a:pt x="144393" y="154975"/>
                    <a:pt x="141742" y="154975"/>
                  </a:cubicBezTo>
                  <a:cubicBezTo>
                    <a:pt x="141665" y="154975"/>
                    <a:pt x="141587" y="154977"/>
                    <a:pt x="141508" y="154982"/>
                  </a:cubicBezTo>
                  <a:cubicBezTo>
                    <a:pt x="141344" y="154817"/>
                    <a:pt x="141179" y="154653"/>
                    <a:pt x="141015" y="154653"/>
                  </a:cubicBezTo>
                  <a:lnTo>
                    <a:pt x="140522" y="154653"/>
                  </a:lnTo>
                  <a:cubicBezTo>
                    <a:pt x="134934" y="142984"/>
                    <a:pt x="131154" y="131972"/>
                    <a:pt x="128853" y="119153"/>
                  </a:cubicBezTo>
                  <a:cubicBezTo>
                    <a:pt x="128853" y="119153"/>
                    <a:pt x="128688" y="119153"/>
                    <a:pt x="128688" y="118989"/>
                  </a:cubicBezTo>
                  <a:lnTo>
                    <a:pt x="128853" y="118495"/>
                  </a:lnTo>
                  <a:close/>
                  <a:moveTo>
                    <a:pt x="119267" y="1"/>
                  </a:moveTo>
                  <a:cubicBezTo>
                    <a:pt x="112439" y="1"/>
                    <a:pt x="105258" y="2554"/>
                    <a:pt x="99434" y="6735"/>
                  </a:cubicBezTo>
                  <a:cubicBezTo>
                    <a:pt x="93451" y="11158"/>
                    <a:pt x="88600" y="12595"/>
                    <a:pt x="82438" y="12595"/>
                  </a:cubicBezTo>
                  <a:cubicBezTo>
                    <a:pt x="80814" y="12595"/>
                    <a:pt x="79098" y="12495"/>
                    <a:pt x="77246" y="12323"/>
                  </a:cubicBezTo>
                  <a:cubicBezTo>
                    <a:pt x="76269" y="12251"/>
                    <a:pt x="75340" y="12203"/>
                    <a:pt x="74446" y="12203"/>
                  </a:cubicBezTo>
                  <a:cubicBezTo>
                    <a:pt x="71281" y="12203"/>
                    <a:pt x="68561" y="12811"/>
                    <a:pt x="65741" y="15117"/>
                  </a:cubicBezTo>
                  <a:cubicBezTo>
                    <a:pt x="60153" y="19555"/>
                    <a:pt x="59003" y="28430"/>
                    <a:pt x="59825" y="35169"/>
                  </a:cubicBezTo>
                  <a:cubicBezTo>
                    <a:pt x="60153" y="37305"/>
                    <a:pt x="60646" y="39606"/>
                    <a:pt x="61304" y="41743"/>
                  </a:cubicBezTo>
                  <a:cubicBezTo>
                    <a:pt x="55069" y="37039"/>
                    <a:pt x="47450" y="33355"/>
                    <a:pt x="39805" y="33355"/>
                  </a:cubicBezTo>
                  <a:cubicBezTo>
                    <a:pt x="35964" y="33355"/>
                    <a:pt x="32116" y="34285"/>
                    <a:pt x="28433" y="36483"/>
                  </a:cubicBezTo>
                  <a:cubicBezTo>
                    <a:pt x="23667" y="39442"/>
                    <a:pt x="20544" y="43879"/>
                    <a:pt x="19394" y="49303"/>
                  </a:cubicBezTo>
                  <a:cubicBezTo>
                    <a:pt x="18736" y="52754"/>
                    <a:pt x="19230" y="56206"/>
                    <a:pt x="19065" y="59493"/>
                  </a:cubicBezTo>
                  <a:cubicBezTo>
                    <a:pt x="19065" y="67875"/>
                    <a:pt x="16929" y="72641"/>
                    <a:pt x="11341" y="78886"/>
                  </a:cubicBezTo>
                  <a:cubicBezTo>
                    <a:pt x="4109" y="86940"/>
                    <a:pt x="0" y="94993"/>
                    <a:pt x="7725" y="104525"/>
                  </a:cubicBezTo>
                  <a:cubicBezTo>
                    <a:pt x="12364" y="110250"/>
                    <a:pt x="18662" y="112418"/>
                    <a:pt x="25197" y="112418"/>
                  </a:cubicBezTo>
                  <a:cubicBezTo>
                    <a:pt x="29543" y="112418"/>
                    <a:pt x="33994" y="111459"/>
                    <a:pt x="38130" y="109949"/>
                  </a:cubicBezTo>
                  <a:lnTo>
                    <a:pt x="38130" y="109949"/>
                  </a:lnTo>
                  <a:cubicBezTo>
                    <a:pt x="37473" y="110607"/>
                    <a:pt x="36651" y="111100"/>
                    <a:pt x="35994" y="111757"/>
                  </a:cubicBezTo>
                  <a:cubicBezTo>
                    <a:pt x="27940" y="118495"/>
                    <a:pt x="20380" y="128357"/>
                    <a:pt x="19065" y="139040"/>
                  </a:cubicBezTo>
                  <a:cubicBezTo>
                    <a:pt x="17750" y="148243"/>
                    <a:pt x="22024" y="150380"/>
                    <a:pt x="29091" y="154817"/>
                  </a:cubicBezTo>
                  <a:cubicBezTo>
                    <a:pt x="40109" y="161536"/>
                    <a:pt x="46623" y="179129"/>
                    <a:pt x="59320" y="179129"/>
                  </a:cubicBezTo>
                  <a:cubicBezTo>
                    <a:pt x="62154" y="179129"/>
                    <a:pt x="65295" y="178253"/>
                    <a:pt x="68864" y="176183"/>
                  </a:cubicBezTo>
                  <a:cubicBezTo>
                    <a:pt x="73959" y="173225"/>
                    <a:pt x="78232" y="168787"/>
                    <a:pt x="82012" y="163857"/>
                  </a:cubicBezTo>
                  <a:cubicBezTo>
                    <a:pt x="82012" y="177334"/>
                    <a:pt x="83491" y="195906"/>
                    <a:pt x="99434" y="199686"/>
                  </a:cubicBezTo>
                  <a:cubicBezTo>
                    <a:pt x="100704" y="199992"/>
                    <a:pt x="101948" y="200121"/>
                    <a:pt x="103172" y="200121"/>
                  </a:cubicBezTo>
                  <a:cubicBezTo>
                    <a:pt x="109554" y="200121"/>
                    <a:pt x="115424" y="196630"/>
                    <a:pt x="121826" y="196630"/>
                  </a:cubicBezTo>
                  <a:cubicBezTo>
                    <a:pt x="123418" y="196630"/>
                    <a:pt x="125043" y="196846"/>
                    <a:pt x="126716" y="197385"/>
                  </a:cubicBezTo>
                  <a:cubicBezTo>
                    <a:pt x="132192" y="199301"/>
                    <a:pt x="136870" y="203156"/>
                    <a:pt x="142553" y="203156"/>
                  </a:cubicBezTo>
                  <a:cubicBezTo>
                    <a:pt x="143694" y="203156"/>
                    <a:pt x="144874" y="203001"/>
                    <a:pt x="146110" y="202644"/>
                  </a:cubicBezTo>
                  <a:cubicBezTo>
                    <a:pt x="160080" y="198700"/>
                    <a:pt x="162052" y="179635"/>
                    <a:pt x="160902" y="167801"/>
                  </a:cubicBezTo>
                  <a:cubicBezTo>
                    <a:pt x="160244" y="160241"/>
                    <a:pt x="158601" y="152845"/>
                    <a:pt x="156135" y="145614"/>
                  </a:cubicBezTo>
                  <a:lnTo>
                    <a:pt x="156135" y="145614"/>
                  </a:lnTo>
                  <a:cubicBezTo>
                    <a:pt x="165394" y="155525"/>
                    <a:pt x="178689" y="166885"/>
                    <a:pt x="192899" y="166885"/>
                  </a:cubicBezTo>
                  <a:cubicBezTo>
                    <a:pt x="196598" y="166885"/>
                    <a:pt x="200359" y="166115"/>
                    <a:pt x="204126" y="164350"/>
                  </a:cubicBezTo>
                  <a:cubicBezTo>
                    <a:pt x="209550" y="161720"/>
                    <a:pt x="213823" y="156954"/>
                    <a:pt x="215467" y="151037"/>
                  </a:cubicBezTo>
                  <a:cubicBezTo>
                    <a:pt x="216453" y="147750"/>
                    <a:pt x="216124" y="144956"/>
                    <a:pt x="215631" y="141669"/>
                  </a:cubicBezTo>
                  <a:cubicBezTo>
                    <a:pt x="215467" y="140519"/>
                    <a:pt x="215138" y="140026"/>
                    <a:pt x="214809" y="139533"/>
                  </a:cubicBezTo>
                  <a:cubicBezTo>
                    <a:pt x="214974" y="136903"/>
                    <a:pt x="214974" y="134438"/>
                    <a:pt x="214974" y="131808"/>
                  </a:cubicBezTo>
                  <a:cubicBezTo>
                    <a:pt x="215631" y="129671"/>
                    <a:pt x="217768" y="127699"/>
                    <a:pt x="218754" y="125727"/>
                  </a:cubicBezTo>
                  <a:cubicBezTo>
                    <a:pt x="225328" y="112414"/>
                    <a:pt x="218589" y="96965"/>
                    <a:pt x="206592" y="89569"/>
                  </a:cubicBezTo>
                  <a:cubicBezTo>
                    <a:pt x="201497" y="86447"/>
                    <a:pt x="196238" y="84639"/>
                    <a:pt x="190650" y="83981"/>
                  </a:cubicBezTo>
                  <a:cubicBezTo>
                    <a:pt x="201332" y="81845"/>
                    <a:pt x="209057" y="73791"/>
                    <a:pt x="213166" y="63273"/>
                  </a:cubicBezTo>
                  <a:cubicBezTo>
                    <a:pt x="217275" y="52919"/>
                    <a:pt x="218918" y="41250"/>
                    <a:pt x="206427" y="37469"/>
                  </a:cubicBezTo>
                  <a:cubicBezTo>
                    <a:pt x="198703" y="35169"/>
                    <a:pt x="199853" y="37141"/>
                    <a:pt x="192786" y="26458"/>
                  </a:cubicBezTo>
                  <a:cubicBezTo>
                    <a:pt x="191307" y="23993"/>
                    <a:pt x="190485" y="21856"/>
                    <a:pt x="188349" y="19884"/>
                  </a:cubicBezTo>
                  <a:cubicBezTo>
                    <a:pt x="184897" y="16597"/>
                    <a:pt x="180295" y="14789"/>
                    <a:pt x="175693" y="14131"/>
                  </a:cubicBezTo>
                  <a:cubicBezTo>
                    <a:pt x="174507" y="13974"/>
                    <a:pt x="173340" y="13899"/>
                    <a:pt x="172191" y="13899"/>
                  </a:cubicBezTo>
                  <a:cubicBezTo>
                    <a:pt x="160127" y="13899"/>
                    <a:pt x="150119" y="22192"/>
                    <a:pt x="142165" y="30895"/>
                  </a:cubicBezTo>
                  <a:cubicBezTo>
                    <a:pt x="142823" y="24650"/>
                    <a:pt x="142165" y="18405"/>
                    <a:pt x="139371" y="12652"/>
                  </a:cubicBezTo>
                  <a:cubicBezTo>
                    <a:pt x="135156" y="3684"/>
                    <a:pt x="127467" y="1"/>
                    <a:pt x="119267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250675" y="1719525"/>
              <a:ext cx="991850" cy="648425"/>
            </a:xfrm>
            <a:custGeom>
              <a:rect b="b" l="l" r="r" t="t"/>
              <a:pathLst>
                <a:path extrusionOk="0" h="25937" w="39674">
                  <a:moveTo>
                    <a:pt x="6040" y="1973"/>
                  </a:moveTo>
                  <a:cubicBezTo>
                    <a:pt x="8412" y="1973"/>
                    <a:pt x="9829" y="5567"/>
                    <a:pt x="7890" y="7636"/>
                  </a:cubicBezTo>
                  <a:cubicBezTo>
                    <a:pt x="7346" y="7946"/>
                    <a:pt x="6730" y="8110"/>
                    <a:pt x="6109" y="8110"/>
                  </a:cubicBezTo>
                  <a:cubicBezTo>
                    <a:pt x="5416" y="8110"/>
                    <a:pt x="4717" y="7905"/>
                    <a:pt x="4109" y="7471"/>
                  </a:cubicBezTo>
                  <a:cubicBezTo>
                    <a:pt x="2302" y="6321"/>
                    <a:pt x="2302" y="4184"/>
                    <a:pt x="3945" y="2869"/>
                  </a:cubicBezTo>
                  <a:cubicBezTo>
                    <a:pt x="4682" y="2238"/>
                    <a:pt x="5396" y="1973"/>
                    <a:pt x="6040" y="1973"/>
                  </a:cubicBezTo>
                  <a:close/>
                  <a:moveTo>
                    <a:pt x="6055" y="0"/>
                  </a:moveTo>
                  <a:cubicBezTo>
                    <a:pt x="4807" y="0"/>
                    <a:pt x="3516" y="490"/>
                    <a:pt x="2466" y="1390"/>
                  </a:cubicBezTo>
                  <a:cubicBezTo>
                    <a:pt x="329" y="3362"/>
                    <a:pt x="1" y="6978"/>
                    <a:pt x="2466" y="8786"/>
                  </a:cubicBezTo>
                  <a:cubicBezTo>
                    <a:pt x="3421" y="9423"/>
                    <a:pt x="4650" y="9786"/>
                    <a:pt x="5844" y="9786"/>
                  </a:cubicBezTo>
                  <a:cubicBezTo>
                    <a:pt x="6499" y="9786"/>
                    <a:pt x="7143" y="9676"/>
                    <a:pt x="7725" y="9444"/>
                  </a:cubicBezTo>
                  <a:cubicBezTo>
                    <a:pt x="7807" y="9526"/>
                    <a:pt x="7931" y="9567"/>
                    <a:pt x="8054" y="9567"/>
                  </a:cubicBezTo>
                  <a:cubicBezTo>
                    <a:pt x="8177" y="9567"/>
                    <a:pt x="8300" y="9526"/>
                    <a:pt x="8383" y="9444"/>
                  </a:cubicBezTo>
                  <a:cubicBezTo>
                    <a:pt x="8876" y="9115"/>
                    <a:pt x="9204" y="8950"/>
                    <a:pt x="9369" y="8457"/>
                  </a:cubicBezTo>
                  <a:cubicBezTo>
                    <a:pt x="18572" y="15032"/>
                    <a:pt x="28105" y="20784"/>
                    <a:pt x="38130" y="25879"/>
                  </a:cubicBezTo>
                  <a:cubicBezTo>
                    <a:pt x="38231" y="25919"/>
                    <a:pt x="38331" y="25937"/>
                    <a:pt x="38428" y="25937"/>
                  </a:cubicBezTo>
                  <a:cubicBezTo>
                    <a:pt x="39128" y="25937"/>
                    <a:pt x="39674" y="24997"/>
                    <a:pt x="38952" y="24564"/>
                  </a:cubicBezTo>
                  <a:cubicBezTo>
                    <a:pt x="28927" y="19633"/>
                    <a:pt x="19066" y="14210"/>
                    <a:pt x="9697" y="8293"/>
                  </a:cubicBezTo>
                  <a:cubicBezTo>
                    <a:pt x="11012" y="6485"/>
                    <a:pt x="11012" y="4020"/>
                    <a:pt x="9862" y="2212"/>
                  </a:cubicBezTo>
                  <a:cubicBezTo>
                    <a:pt x="8969" y="694"/>
                    <a:pt x="7542" y="0"/>
                    <a:pt x="6055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" name="Google Shape;18;p2"/>
          <p:cNvSpPr/>
          <p:nvPr/>
        </p:nvSpPr>
        <p:spPr>
          <a:xfrm rot="826053">
            <a:off x="144127" y="4342089"/>
            <a:ext cx="731282" cy="687954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175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511"/>
                </a:cubicBezTo>
                <a:cubicBezTo>
                  <a:pt x="90212" y="88825"/>
                  <a:pt x="90489" y="88952"/>
                  <a:pt x="90758" y="88952"/>
                </a:cubicBezTo>
                <a:cubicBezTo>
                  <a:pt x="91503" y="88952"/>
                  <a:pt x="92187" y="87980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609" y="90242"/>
                  <a:pt x="102284" y="91800"/>
                  <a:pt x="103327" y="91800"/>
                </a:cubicBezTo>
                <a:cubicBezTo>
                  <a:pt x="103413" y="91800"/>
                  <a:pt x="103501" y="91790"/>
                  <a:pt x="103591" y="91767"/>
                </a:cubicBezTo>
                <a:cubicBezTo>
                  <a:pt x="104183" y="91471"/>
                  <a:pt x="104479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20165" y="95911"/>
                  <a:pt x="119277" y="98279"/>
                </a:cubicBezTo>
                <a:cubicBezTo>
                  <a:pt x="118804" y="100173"/>
                  <a:pt x="116815" y="101499"/>
                  <a:pt x="114826" y="101499"/>
                </a:cubicBezTo>
                <a:cubicBezTo>
                  <a:pt x="114329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669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847" y="114261"/>
                  <a:pt x="106255" y="113373"/>
                  <a:pt x="105663" y="112485"/>
                </a:cubicBezTo>
                <a:cubicBezTo>
                  <a:pt x="105327" y="112234"/>
                  <a:pt x="104968" y="112125"/>
                  <a:pt x="104632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4183" y="116333"/>
                  <a:pt x="103591" y="117813"/>
                </a:cubicBezTo>
                <a:cubicBezTo>
                  <a:pt x="102999" y="119293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9230"/>
                  <a:pt x="84944" y="107158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904" y="105382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6191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 rot="-3718477">
            <a:off x="75948" y="3890791"/>
            <a:ext cx="505815" cy="475846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175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511"/>
                </a:cubicBezTo>
                <a:cubicBezTo>
                  <a:pt x="90212" y="88825"/>
                  <a:pt x="90489" y="88952"/>
                  <a:pt x="90758" y="88952"/>
                </a:cubicBezTo>
                <a:cubicBezTo>
                  <a:pt x="91503" y="88952"/>
                  <a:pt x="92187" y="87980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609" y="90242"/>
                  <a:pt x="102284" y="91800"/>
                  <a:pt x="103327" y="91800"/>
                </a:cubicBezTo>
                <a:cubicBezTo>
                  <a:pt x="103413" y="91800"/>
                  <a:pt x="103501" y="91790"/>
                  <a:pt x="103591" y="91767"/>
                </a:cubicBezTo>
                <a:cubicBezTo>
                  <a:pt x="104183" y="91471"/>
                  <a:pt x="104479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20165" y="95911"/>
                  <a:pt x="119277" y="98279"/>
                </a:cubicBezTo>
                <a:cubicBezTo>
                  <a:pt x="118804" y="100173"/>
                  <a:pt x="116815" y="101499"/>
                  <a:pt x="114826" y="101499"/>
                </a:cubicBezTo>
                <a:cubicBezTo>
                  <a:pt x="114329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669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847" y="114261"/>
                  <a:pt x="106255" y="113373"/>
                  <a:pt x="105663" y="112485"/>
                </a:cubicBezTo>
                <a:cubicBezTo>
                  <a:pt x="105327" y="112234"/>
                  <a:pt x="104968" y="112125"/>
                  <a:pt x="104632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4183" y="116333"/>
                  <a:pt x="103591" y="117813"/>
                </a:cubicBezTo>
                <a:cubicBezTo>
                  <a:pt x="102999" y="119293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9230"/>
                  <a:pt x="84944" y="107158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904" y="105382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6191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800176" y="3940200"/>
            <a:ext cx="548747" cy="516235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23" name="Google Shape;23;p3"/>
          <p:cNvGrpSpPr/>
          <p:nvPr/>
        </p:nvGrpSpPr>
        <p:grpSpPr>
          <a:xfrm rot="-4822930">
            <a:off x="7786953" y="372485"/>
            <a:ext cx="858622" cy="1552997"/>
            <a:chOff x="2355475" y="238125"/>
            <a:chExt cx="2835075" cy="5127825"/>
          </a:xfrm>
        </p:grpSpPr>
        <p:sp>
          <p:nvSpPr>
            <p:cNvPr id="24" name="Google Shape;24;p3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/>
          <p:nvPr/>
        </p:nvSpPr>
        <p:spPr>
          <a:xfrm>
            <a:off x="359675" y="10775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7997325" y="445025"/>
            <a:ext cx="805989" cy="758236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8424838" y="1489950"/>
            <a:ext cx="643921" cy="605770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3794870" y="845364"/>
            <a:ext cx="1498800" cy="1498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3821882" y="817375"/>
            <a:ext cx="1527153" cy="1554756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" name="Google Shape;35;p4"/>
          <p:cNvSpPr txBox="1"/>
          <p:nvPr>
            <p:ph hasCustomPrompt="1"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8000"/>
              <a:buNone/>
              <a:defRPr sz="8000">
                <a:solidFill>
                  <a:srgbClr val="94105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" name="Google Shape;36;p4"/>
          <p:cNvSpPr/>
          <p:nvPr/>
        </p:nvSpPr>
        <p:spPr>
          <a:xfrm rot="10286012">
            <a:off x="7818894" y="3268620"/>
            <a:ext cx="1493027" cy="1347468"/>
          </a:xfrm>
          <a:custGeom>
            <a:rect b="b" l="l" r="r" t="t"/>
            <a:pathLst>
              <a:path extrusionOk="0" h="205861" w="228099">
                <a:moveTo>
                  <a:pt x="71641" y="27430"/>
                </a:moveTo>
                <a:cubicBezTo>
                  <a:pt x="79069" y="27430"/>
                  <a:pt x="86479" y="28482"/>
                  <a:pt x="93680" y="30883"/>
                </a:cubicBezTo>
                <a:cubicBezTo>
                  <a:pt x="105065" y="34646"/>
                  <a:pt x="113265" y="43714"/>
                  <a:pt x="123685" y="48731"/>
                </a:cubicBezTo>
                <a:cubicBezTo>
                  <a:pt x="98215" y="46705"/>
                  <a:pt x="74578" y="39759"/>
                  <a:pt x="51037" y="29918"/>
                </a:cubicBezTo>
                <a:cubicBezTo>
                  <a:pt x="57821" y="28338"/>
                  <a:pt x="64739" y="27430"/>
                  <a:pt x="71641" y="27430"/>
                </a:cubicBezTo>
                <a:close/>
                <a:moveTo>
                  <a:pt x="50265" y="30111"/>
                </a:moveTo>
                <a:cubicBezTo>
                  <a:pt x="72552" y="41978"/>
                  <a:pt x="98215" y="48056"/>
                  <a:pt x="123299" y="49793"/>
                </a:cubicBezTo>
                <a:cubicBezTo>
                  <a:pt x="112457" y="51387"/>
                  <a:pt x="101812" y="55287"/>
                  <a:pt x="90875" y="55287"/>
                </a:cubicBezTo>
                <a:cubicBezTo>
                  <a:pt x="88576" y="55287"/>
                  <a:pt x="86265" y="55115"/>
                  <a:pt x="83936" y="54713"/>
                </a:cubicBezTo>
                <a:cubicBezTo>
                  <a:pt x="69465" y="52108"/>
                  <a:pt x="57887" y="42943"/>
                  <a:pt x="50265" y="30690"/>
                </a:cubicBezTo>
                <a:cubicBezTo>
                  <a:pt x="50169" y="30593"/>
                  <a:pt x="50169" y="30593"/>
                  <a:pt x="50169" y="30593"/>
                </a:cubicBezTo>
                <a:cubicBezTo>
                  <a:pt x="50073" y="30401"/>
                  <a:pt x="49976" y="30304"/>
                  <a:pt x="49976" y="30111"/>
                </a:cubicBezTo>
                <a:close/>
                <a:moveTo>
                  <a:pt x="108740" y="83050"/>
                </a:moveTo>
                <a:cubicBezTo>
                  <a:pt x="114444" y="83050"/>
                  <a:pt x="120173" y="83308"/>
                  <a:pt x="125711" y="84525"/>
                </a:cubicBezTo>
                <a:cubicBezTo>
                  <a:pt x="135455" y="86647"/>
                  <a:pt x="140955" y="91953"/>
                  <a:pt x="147226" y="99286"/>
                </a:cubicBezTo>
                <a:cubicBezTo>
                  <a:pt x="149348" y="101794"/>
                  <a:pt x="151664" y="104110"/>
                  <a:pt x="154269" y="105750"/>
                </a:cubicBezTo>
                <a:cubicBezTo>
                  <a:pt x="140762" y="103531"/>
                  <a:pt x="127255" y="100926"/>
                  <a:pt x="113941" y="97356"/>
                </a:cubicBezTo>
                <a:cubicBezTo>
                  <a:pt x="99469" y="93497"/>
                  <a:pt x="85480" y="88480"/>
                  <a:pt x="71298" y="83560"/>
                </a:cubicBezTo>
                <a:cubicBezTo>
                  <a:pt x="80463" y="83463"/>
                  <a:pt x="89628" y="83367"/>
                  <a:pt x="98794" y="83174"/>
                </a:cubicBezTo>
                <a:cubicBezTo>
                  <a:pt x="102071" y="83138"/>
                  <a:pt x="105401" y="83050"/>
                  <a:pt x="108740" y="83050"/>
                </a:cubicBezTo>
                <a:close/>
                <a:moveTo>
                  <a:pt x="69850" y="83560"/>
                </a:moveTo>
                <a:lnTo>
                  <a:pt x="69850" y="83560"/>
                </a:lnTo>
                <a:cubicBezTo>
                  <a:pt x="97057" y="95813"/>
                  <a:pt x="127544" y="103338"/>
                  <a:pt x="157163" y="107197"/>
                </a:cubicBezTo>
                <a:cubicBezTo>
                  <a:pt x="157452" y="107293"/>
                  <a:pt x="157742" y="107486"/>
                  <a:pt x="158128" y="107583"/>
                </a:cubicBezTo>
                <a:cubicBezTo>
                  <a:pt x="147749" y="109364"/>
                  <a:pt x="137840" y="111262"/>
                  <a:pt x="127703" y="111262"/>
                </a:cubicBezTo>
                <a:cubicBezTo>
                  <a:pt x="121914" y="111262"/>
                  <a:pt x="116052" y="110643"/>
                  <a:pt x="109985" y="109030"/>
                </a:cubicBezTo>
                <a:cubicBezTo>
                  <a:pt x="93970" y="104785"/>
                  <a:pt x="80849" y="95620"/>
                  <a:pt x="69850" y="83560"/>
                </a:cubicBezTo>
                <a:close/>
                <a:moveTo>
                  <a:pt x="73131" y="90892"/>
                </a:moveTo>
                <a:cubicBezTo>
                  <a:pt x="87506" y="108355"/>
                  <a:pt x="106223" y="124852"/>
                  <a:pt x="128702" y="129387"/>
                </a:cubicBezTo>
                <a:cubicBezTo>
                  <a:pt x="114327" y="128712"/>
                  <a:pt x="100916" y="123309"/>
                  <a:pt x="89339" y="114240"/>
                </a:cubicBezTo>
                <a:cubicBezTo>
                  <a:pt x="86155" y="110670"/>
                  <a:pt x="83261" y="107100"/>
                  <a:pt x="80560" y="103338"/>
                </a:cubicBezTo>
                <a:cubicBezTo>
                  <a:pt x="77762" y="99382"/>
                  <a:pt x="75253" y="95234"/>
                  <a:pt x="73131" y="90892"/>
                </a:cubicBezTo>
                <a:close/>
                <a:moveTo>
                  <a:pt x="73517" y="89252"/>
                </a:moveTo>
                <a:lnTo>
                  <a:pt x="73517" y="89252"/>
                </a:lnTo>
                <a:cubicBezTo>
                  <a:pt x="80656" y="96874"/>
                  <a:pt x="89725" y="102759"/>
                  <a:pt x="99373" y="106908"/>
                </a:cubicBezTo>
                <a:cubicBezTo>
                  <a:pt x="102074" y="108837"/>
                  <a:pt x="105065" y="110477"/>
                  <a:pt x="108152" y="111442"/>
                </a:cubicBezTo>
                <a:lnTo>
                  <a:pt x="108345" y="111442"/>
                </a:lnTo>
                <a:cubicBezTo>
                  <a:pt x="114906" y="114529"/>
                  <a:pt x="120405" y="117520"/>
                  <a:pt x="125904" y="122923"/>
                </a:cubicBezTo>
                <a:cubicBezTo>
                  <a:pt x="128702" y="125721"/>
                  <a:pt x="131500" y="128036"/>
                  <a:pt x="134876" y="129387"/>
                </a:cubicBezTo>
                <a:lnTo>
                  <a:pt x="134491" y="129387"/>
                </a:lnTo>
                <a:cubicBezTo>
                  <a:pt x="108924" y="124274"/>
                  <a:pt x="89821" y="108837"/>
                  <a:pt x="73517" y="89252"/>
                </a:cubicBezTo>
                <a:close/>
                <a:moveTo>
                  <a:pt x="59141" y="63203"/>
                </a:moveTo>
                <a:cubicBezTo>
                  <a:pt x="59238" y="63300"/>
                  <a:pt x="59334" y="63396"/>
                  <a:pt x="59334" y="63492"/>
                </a:cubicBezTo>
                <a:cubicBezTo>
                  <a:pt x="59431" y="63492"/>
                  <a:pt x="59527" y="63589"/>
                  <a:pt x="59624" y="63589"/>
                </a:cubicBezTo>
                <a:cubicBezTo>
                  <a:pt x="59817" y="64168"/>
                  <a:pt x="60010" y="64650"/>
                  <a:pt x="60203" y="65229"/>
                </a:cubicBezTo>
                <a:cubicBezTo>
                  <a:pt x="54607" y="80183"/>
                  <a:pt x="45538" y="93304"/>
                  <a:pt x="34733" y="104978"/>
                </a:cubicBezTo>
                <a:cubicBezTo>
                  <a:pt x="25085" y="115398"/>
                  <a:pt x="13990" y="124081"/>
                  <a:pt x="3763" y="133921"/>
                </a:cubicBezTo>
                <a:cubicBezTo>
                  <a:pt x="10420" y="119932"/>
                  <a:pt x="6175" y="102952"/>
                  <a:pt x="14569" y="89541"/>
                </a:cubicBezTo>
                <a:cubicBezTo>
                  <a:pt x="19875" y="81051"/>
                  <a:pt x="28365" y="75070"/>
                  <a:pt x="37723" y="71693"/>
                </a:cubicBezTo>
                <a:cubicBezTo>
                  <a:pt x="41582" y="70342"/>
                  <a:pt x="45731" y="69474"/>
                  <a:pt x="49687" y="68123"/>
                </a:cubicBezTo>
                <a:cubicBezTo>
                  <a:pt x="50844" y="67641"/>
                  <a:pt x="56633" y="64843"/>
                  <a:pt x="59141" y="63203"/>
                </a:cubicBezTo>
                <a:close/>
                <a:moveTo>
                  <a:pt x="60975" y="67352"/>
                </a:moveTo>
                <a:cubicBezTo>
                  <a:pt x="61360" y="68220"/>
                  <a:pt x="61650" y="69088"/>
                  <a:pt x="61939" y="69956"/>
                </a:cubicBezTo>
                <a:cubicBezTo>
                  <a:pt x="65702" y="88384"/>
                  <a:pt x="65027" y="110091"/>
                  <a:pt x="48046" y="121476"/>
                </a:cubicBezTo>
                <a:cubicBezTo>
                  <a:pt x="35118" y="130255"/>
                  <a:pt x="18235" y="128133"/>
                  <a:pt x="4149" y="134404"/>
                </a:cubicBezTo>
                <a:lnTo>
                  <a:pt x="4149" y="134404"/>
                </a:lnTo>
                <a:cubicBezTo>
                  <a:pt x="27400" y="117424"/>
                  <a:pt x="50169" y="94365"/>
                  <a:pt x="60975" y="67352"/>
                </a:cubicBezTo>
                <a:close/>
                <a:moveTo>
                  <a:pt x="173913" y="134600"/>
                </a:moveTo>
                <a:cubicBezTo>
                  <a:pt x="177362" y="134600"/>
                  <a:pt x="180804" y="135133"/>
                  <a:pt x="184177" y="135947"/>
                </a:cubicBezTo>
                <a:cubicBezTo>
                  <a:pt x="185431" y="136237"/>
                  <a:pt x="192956" y="138070"/>
                  <a:pt x="194693" y="139131"/>
                </a:cubicBezTo>
                <a:cubicBezTo>
                  <a:pt x="176233" y="139919"/>
                  <a:pt x="158407" y="147291"/>
                  <a:pt x="140065" y="147291"/>
                </a:cubicBezTo>
                <a:cubicBezTo>
                  <a:pt x="138181" y="147291"/>
                  <a:pt x="136291" y="147213"/>
                  <a:pt x="134394" y="147042"/>
                </a:cubicBezTo>
                <a:cubicBezTo>
                  <a:pt x="145778" y="147042"/>
                  <a:pt x="155909" y="138070"/>
                  <a:pt x="167100" y="135369"/>
                </a:cubicBezTo>
                <a:cubicBezTo>
                  <a:pt x="169362" y="134832"/>
                  <a:pt x="171639" y="134600"/>
                  <a:pt x="173913" y="134600"/>
                </a:cubicBezTo>
                <a:close/>
                <a:moveTo>
                  <a:pt x="194789" y="139806"/>
                </a:moveTo>
                <a:cubicBezTo>
                  <a:pt x="193438" y="140675"/>
                  <a:pt x="186396" y="143859"/>
                  <a:pt x="185527" y="144437"/>
                </a:cubicBezTo>
                <a:cubicBezTo>
                  <a:pt x="181282" y="146946"/>
                  <a:pt x="176844" y="149358"/>
                  <a:pt x="172020" y="150708"/>
                </a:cubicBezTo>
                <a:cubicBezTo>
                  <a:pt x="168330" y="151743"/>
                  <a:pt x="164701" y="152161"/>
                  <a:pt x="161098" y="152161"/>
                </a:cubicBezTo>
                <a:cubicBezTo>
                  <a:pt x="154624" y="152161"/>
                  <a:pt x="148235" y="150811"/>
                  <a:pt x="141726" y="149261"/>
                </a:cubicBezTo>
                <a:cubicBezTo>
                  <a:pt x="141148" y="149165"/>
                  <a:pt x="139218" y="148682"/>
                  <a:pt x="137095" y="148104"/>
                </a:cubicBezTo>
                <a:lnTo>
                  <a:pt x="137095" y="148104"/>
                </a:lnTo>
                <a:cubicBezTo>
                  <a:pt x="139411" y="148200"/>
                  <a:pt x="141437" y="148200"/>
                  <a:pt x="141630" y="148200"/>
                </a:cubicBezTo>
                <a:cubicBezTo>
                  <a:pt x="159671" y="147814"/>
                  <a:pt x="176844" y="141157"/>
                  <a:pt x="194789" y="139806"/>
                </a:cubicBezTo>
                <a:close/>
                <a:moveTo>
                  <a:pt x="223636" y="139421"/>
                </a:moveTo>
                <a:lnTo>
                  <a:pt x="223636" y="139421"/>
                </a:lnTo>
                <a:cubicBezTo>
                  <a:pt x="213795" y="147042"/>
                  <a:pt x="202893" y="151866"/>
                  <a:pt x="190834" y="154857"/>
                </a:cubicBezTo>
                <a:cubicBezTo>
                  <a:pt x="190448" y="154761"/>
                  <a:pt x="190062" y="154761"/>
                  <a:pt x="189676" y="154664"/>
                </a:cubicBezTo>
                <a:cubicBezTo>
                  <a:pt x="193728" y="153989"/>
                  <a:pt x="195561" y="150323"/>
                  <a:pt x="198552" y="147621"/>
                </a:cubicBezTo>
                <a:cubicBezTo>
                  <a:pt x="205209" y="141350"/>
                  <a:pt x="213409" y="140868"/>
                  <a:pt x="221899" y="139806"/>
                </a:cubicBezTo>
                <a:cubicBezTo>
                  <a:pt x="222189" y="139806"/>
                  <a:pt x="222864" y="139614"/>
                  <a:pt x="223636" y="139421"/>
                </a:cubicBezTo>
                <a:close/>
                <a:moveTo>
                  <a:pt x="225373" y="139131"/>
                </a:moveTo>
                <a:cubicBezTo>
                  <a:pt x="225276" y="139228"/>
                  <a:pt x="225083" y="139421"/>
                  <a:pt x="224987" y="139806"/>
                </a:cubicBezTo>
                <a:cubicBezTo>
                  <a:pt x="223636" y="142894"/>
                  <a:pt x="219873" y="146367"/>
                  <a:pt x="217365" y="148586"/>
                </a:cubicBezTo>
                <a:cubicBezTo>
                  <a:pt x="211669" y="153698"/>
                  <a:pt x="205420" y="155438"/>
                  <a:pt x="198744" y="155438"/>
                </a:cubicBezTo>
                <a:cubicBezTo>
                  <a:pt x="196600" y="155438"/>
                  <a:pt x="194412" y="155258"/>
                  <a:pt x="192184" y="154954"/>
                </a:cubicBezTo>
                <a:cubicBezTo>
                  <a:pt x="204340" y="152542"/>
                  <a:pt x="215628" y="146753"/>
                  <a:pt x="225373" y="139131"/>
                </a:cubicBezTo>
                <a:close/>
                <a:moveTo>
                  <a:pt x="161408" y="156497"/>
                </a:moveTo>
                <a:cubicBezTo>
                  <a:pt x="161022" y="156690"/>
                  <a:pt x="160733" y="157173"/>
                  <a:pt x="161118" y="157462"/>
                </a:cubicBezTo>
                <a:cubicBezTo>
                  <a:pt x="168644" y="163347"/>
                  <a:pt x="178291" y="162189"/>
                  <a:pt x="186878" y="165180"/>
                </a:cubicBezTo>
                <a:cubicBezTo>
                  <a:pt x="195465" y="168075"/>
                  <a:pt x="202507" y="174346"/>
                  <a:pt x="210997" y="177433"/>
                </a:cubicBezTo>
                <a:cubicBezTo>
                  <a:pt x="192667" y="174924"/>
                  <a:pt x="176265" y="168364"/>
                  <a:pt x="161022" y="157462"/>
                </a:cubicBezTo>
                <a:cubicBezTo>
                  <a:pt x="160829" y="157173"/>
                  <a:pt x="160733" y="156787"/>
                  <a:pt x="160540" y="156497"/>
                </a:cubicBezTo>
                <a:close/>
                <a:moveTo>
                  <a:pt x="161408" y="158523"/>
                </a:moveTo>
                <a:lnTo>
                  <a:pt x="161408" y="158523"/>
                </a:lnTo>
                <a:cubicBezTo>
                  <a:pt x="176748" y="170583"/>
                  <a:pt x="196429" y="177819"/>
                  <a:pt x="215821" y="178687"/>
                </a:cubicBezTo>
                <a:lnTo>
                  <a:pt x="216111" y="178687"/>
                </a:lnTo>
                <a:cubicBezTo>
                  <a:pt x="216497" y="178784"/>
                  <a:pt x="216883" y="178784"/>
                  <a:pt x="217268" y="178784"/>
                </a:cubicBezTo>
                <a:cubicBezTo>
                  <a:pt x="217365" y="178784"/>
                  <a:pt x="217461" y="178784"/>
                  <a:pt x="217558" y="178687"/>
                </a:cubicBezTo>
                <a:cubicBezTo>
                  <a:pt x="218040" y="178687"/>
                  <a:pt x="218040" y="178687"/>
                  <a:pt x="216690" y="178977"/>
                </a:cubicBezTo>
                <a:cubicBezTo>
                  <a:pt x="213409" y="179845"/>
                  <a:pt x="210226" y="180617"/>
                  <a:pt x="206849" y="181099"/>
                </a:cubicBezTo>
                <a:cubicBezTo>
                  <a:pt x="204304" y="181417"/>
                  <a:pt x="201746" y="181593"/>
                  <a:pt x="199189" y="181593"/>
                </a:cubicBezTo>
                <a:cubicBezTo>
                  <a:pt x="194768" y="181593"/>
                  <a:pt x="190350" y="181067"/>
                  <a:pt x="186010" y="179845"/>
                </a:cubicBezTo>
                <a:cubicBezTo>
                  <a:pt x="174915" y="176661"/>
                  <a:pt x="166039" y="168943"/>
                  <a:pt x="161408" y="158523"/>
                </a:cubicBezTo>
                <a:close/>
                <a:moveTo>
                  <a:pt x="82296" y="109802"/>
                </a:moveTo>
                <a:cubicBezTo>
                  <a:pt x="82586" y="110091"/>
                  <a:pt x="82971" y="110381"/>
                  <a:pt x="83261" y="110767"/>
                </a:cubicBezTo>
                <a:cubicBezTo>
                  <a:pt x="83454" y="110863"/>
                  <a:pt x="83550" y="110960"/>
                  <a:pt x="83647" y="111153"/>
                </a:cubicBezTo>
                <a:cubicBezTo>
                  <a:pt x="84612" y="112986"/>
                  <a:pt x="85962" y="114722"/>
                  <a:pt x="87699" y="115783"/>
                </a:cubicBezTo>
                <a:cubicBezTo>
                  <a:pt x="87602" y="115880"/>
                  <a:pt x="87602" y="115976"/>
                  <a:pt x="87699" y="116073"/>
                </a:cubicBezTo>
                <a:cubicBezTo>
                  <a:pt x="98311" y="126878"/>
                  <a:pt x="104197" y="142411"/>
                  <a:pt x="101688" y="157558"/>
                </a:cubicBezTo>
                <a:cubicBezTo>
                  <a:pt x="99469" y="170679"/>
                  <a:pt x="93005" y="183318"/>
                  <a:pt x="86927" y="195474"/>
                </a:cubicBezTo>
                <a:cubicBezTo>
                  <a:pt x="95803" y="167978"/>
                  <a:pt x="94066" y="136237"/>
                  <a:pt x="82296" y="109802"/>
                </a:cubicBezTo>
                <a:close/>
                <a:moveTo>
                  <a:pt x="121756" y="144823"/>
                </a:moveTo>
                <a:lnTo>
                  <a:pt x="121756" y="144823"/>
                </a:lnTo>
                <a:cubicBezTo>
                  <a:pt x="125518" y="147235"/>
                  <a:pt x="129184" y="149937"/>
                  <a:pt x="132079" y="153410"/>
                </a:cubicBezTo>
                <a:cubicBezTo>
                  <a:pt x="137674" y="160067"/>
                  <a:pt x="138639" y="168460"/>
                  <a:pt x="138832" y="176854"/>
                </a:cubicBezTo>
                <a:cubicBezTo>
                  <a:pt x="139025" y="184958"/>
                  <a:pt x="139122" y="193255"/>
                  <a:pt x="142691" y="200395"/>
                </a:cubicBezTo>
                <a:cubicBezTo>
                  <a:pt x="139604" y="196439"/>
                  <a:pt x="136227" y="192483"/>
                  <a:pt x="134491" y="187852"/>
                </a:cubicBezTo>
                <a:cubicBezTo>
                  <a:pt x="132079" y="181871"/>
                  <a:pt x="132561" y="174731"/>
                  <a:pt x="131500" y="168364"/>
                </a:cubicBezTo>
                <a:cubicBezTo>
                  <a:pt x="130053" y="159777"/>
                  <a:pt x="127351" y="151384"/>
                  <a:pt x="121756" y="144823"/>
                </a:cubicBezTo>
                <a:close/>
                <a:moveTo>
                  <a:pt x="78341" y="103241"/>
                </a:moveTo>
                <a:lnTo>
                  <a:pt x="78341" y="103241"/>
                </a:lnTo>
                <a:cubicBezTo>
                  <a:pt x="78630" y="103627"/>
                  <a:pt x="78919" y="104013"/>
                  <a:pt x="79209" y="104399"/>
                </a:cubicBezTo>
                <a:cubicBezTo>
                  <a:pt x="92716" y="135561"/>
                  <a:pt x="94549" y="168267"/>
                  <a:pt x="84322" y="200684"/>
                </a:cubicBezTo>
                <a:cubicBezTo>
                  <a:pt x="84226" y="200781"/>
                  <a:pt x="84226" y="200877"/>
                  <a:pt x="84322" y="200973"/>
                </a:cubicBezTo>
                <a:cubicBezTo>
                  <a:pt x="84129" y="201263"/>
                  <a:pt x="84033" y="201552"/>
                  <a:pt x="83840" y="201842"/>
                </a:cubicBezTo>
                <a:cubicBezTo>
                  <a:pt x="81814" y="194799"/>
                  <a:pt x="77665" y="188914"/>
                  <a:pt x="74192" y="182546"/>
                </a:cubicBezTo>
                <a:cubicBezTo>
                  <a:pt x="69368" y="173574"/>
                  <a:pt x="64255" y="162189"/>
                  <a:pt x="64351" y="151866"/>
                </a:cubicBezTo>
                <a:cubicBezTo>
                  <a:pt x="64544" y="142218"/>
                  <a:pt x="70622" y="134597"/>
                  <a:pt x="74385" y="126203"/>
                </a:cubicBezTo>
                <a:cubicBezTo>
                  <a:pt x="77665" y="118871"/>
                  <a:pt x="78919" y="111153"/>
                  <a:pt x="78341" y="103241"/>
                </a:cubicBezTo>
                <a:close/>
                <a:moveTo>
                  <a:pt x="118668" y="142894"/>
                </a:moveTo>
                <a:lnTo>
                  <a:pt x="118668" y="142894"/>
                </a:lnTo>
                <a:cubicBezTo>
                  <a:pt x="119054" y="143087"/>
                  <a:pt x="119344" y="143280"/>
                  <a:pt x="119729" y="143473"/>
                </a:cubicBezTo>
                <a:cubicBezTo>
                  <a:pt x="128220" y="153024"/>
                  <a:pt x="130439" y="165566"/>
                  <a:pt x="131789" y="178108"/>
                </a:cubicBezTo>
                <a:cubicBezTo>
                  <a:pt x="132175" y="182257"/>
                  <a:pt x="132368" y="186309"/>
                  <a:pt x="134298" y="190071"/>
                </a:cubicBezTo>
                <a:cubicBezTo>
                  <a:pt x="136613" y="194509"/>
                  <a:pt x="140086" y="198562"/>
                  <a:pt x="143174" y="202614"/>
                </a:cubicBezTo>
                <a:cubicBezTo>
                  <a:pt x="133236" y="196728"/>
                  <a:pt x="125904" y="186888"/>
                  <a:pt x="123878" y="175214"/>
                </a:cubicBezTo>
                <a:cubicBezTo>
                  <a:pt x="122817" y="168943"/>
                  <a:pt x="123975" y="162479"/>
                  <a:pt x="123010" y="156111"/>
                </a:cubicBezTo>
                <a:cubicBezTo>
                  <a:pt x="122334" y="151480"/>
                  <a:pt x="120694" y="147139"/>
                  <a:pt x="118668" y="142894"/>
                </a:cubicBezTo>
                <a:close/>
                <a:moveTo>
                  <a:pt x="27791" y="0"/>
                </a:moveTo>
                <a:cubicBezTo>
                  <a:pt x="27064" y="0"/>
                  <a:pt x="26425" y="867"/>
                  <a:pt x="27111" y="1554"/>
                </a:cubicBezTo>
                <a:cubicBezTo>
                  <a:pt x="43512" y="16604"/>
                  <a:pt x="50844" y="37154"/>
                  <a:pt x="57694" y="57704"/>
                </a:cubicBezTo>
                <a:cubicBezTo>
                  <a:pt x="58080" y="58958"/>
                  <a:pt x="58563" y="60212"/>
                  <a:pt x="58948" y="61370"/>
                </a:cubicBezTo>
                <a:cubicBezTo>
                  <a:pt x="58756" y="61466"/>
                  <a:pt x="58563" y="61659"/>
                  <a:pt x="58080" y="61852"/>
                </a:cubicBezTo>
                <a:cubicBezTo>
                  <a:pt x="54993" y="63010"/>
                  <a:pt x="52388" y="65326"/>
                  <a:pt x="49204" y="66483"/>
                </a:cubicBezTo>
                <a:cubicBezTo>
                  <a:pt x="44670" y="68027"/>
                  <a:pt x="39942" y="68992"/>
                  <a:pt x="35408" y="70728"/>
                </a:cubicBezTo>
                <a:cubicBezTo>
                  <a:pt x="27979" y="73623"/>
                  <a:pt x="21033" y="78350"/>
                  <a:pt x="16016" y="84621"/>
                </a:cubicBezTo>
                <a:cubicBezTo>
                  <a:pt x="3667" y="99961"/>
                  <a:pt x="10710" y="120607"/>
                  <a:pt x="386" y="136430"/>
                </a:cubicBezTo>
                <a:cubicBezTo>
                  <a:pt x="1" y="137047"/>
                  <a:pt x="541" y="137726"/>
                  <a:pt x="1168" y="137726"/>
                </a:cubicBezTo>
                <a:cubicBezTo>
                  <a:pt x="1324" y="137726"/>
                  <a:pt x="1486" y="137684"/>
                  <a:pt x="1641" y="137587"/>
                </a:cubicBezTo>
                <a:cubicBezTo>
                  <a:pt x="18331" y="127940"/>
                  <a:pt x="41004" y="133150"/>
                  <a:pt x="54896" y="117810"/>
                </a:cubicBezTo>
                <a:cubicBezTo>
                  <a:pt x="65605" y="106039"/>
                  <a:pt x="66860" y="90603"/>
                  <a:pt x="64158" y="75842"/>
                </a:cubicBezTo>
                <a:lnTo>
                  <a:pt x="64158" y="75842"/>
                </a:lnTo>
                <a:cubicBezTo>
                  <a:pt x="67728" y="84621"/>
                  <a:pt x="71684" y="93015"/>
                  <a:pt x="76797" y="101022"/>
                </a:cubicBezTo>
                <a:cubicBezTo>
                  <a:pt x="76797" y="101119"/>
                  <a:pt x="76700" y="101215"/>
                  <a:pt x="76700" y="101408"/>
                </a:cubicBezTo>
                <a:cubicBezTo>
                  <a:pt x="77955" y="112986"/>
                  <a:pt x="74771" y="122537"/>
                  <a:pt x="69272" y="132571"/>
                </a:cubicBezTo>
                <a:cubicBezTo>
                  <a:pt x="65605" y="139324"/>
                  <a:pt x="62229" y="146078"/>
                  <a:pt x="62711" y="154085"/>
                </a:cubicBezTo>
                <a:cubicBezTo>
                  <a:pt x="63290" y="162382"/>
                  <a:pt x="66570" y="170776"/>
                  <a:pt x="70043" y="178301"/>
                </a:cubicBezTo>
                <a:cubicBezTo>
                  <a:pt x="74288" y="187081"/>
                  <a:pt x="80656" y="194895"/>
                  <a:pt x="82778" y="204543"/>
                </a:cubicBezTo>
                <a:cubicBezTo>
                  <a:pt x="82885" y="204968"/>
                  <a:pt x="83253" y="205188"/>
                  <a:pt x="83612" y="205188"/>
                </a:cubicBezTo>
                <a:cubicBezTo>
                  <a:pt x="83905" y="205188"/>
                  <a:pt x="84192" y="205040"/>
                  <a:pt x="84322" y="204736"/>
                </a:cubicBezTo>
                <a:cubicBezTo>
                  <a:pt x="91654" y="189107"/>
                  <a:pt x="102363" y="171548"/>
                  <a:pt x="103714" y="153989"/>
                </a:cubicBezTo>
                <a:cubicBezTo>
                  <a:pt x="104679" y="142122"/>
                  <a:pt x="100916" y="130448"/>
                  <a:pt x="93488" y="121379"/>
                </a:cubicBezTo>
                <a:lnTo>
                  <a:pt x="93488" y="121379"/>
                </a:lnTo>
                <a:cubicBezTo>
                  <a:pt x="100337" y="128422"/>
                  <a:pt x="108056" y="135176"/>
                  <a:pt x="116256" y="140771"/>
                </a:cubicBezTo>
                <a:lnTo>
                  <a:pt x="116353" y="140964"/>
                </a:lnTo>
                <a:cubicBezTo>
                  <a:pt x="116160" y="141061"/>
                  <a:pt x="116063" y="141350"/>
                  <a:pt x="116353" y="141543"/>
                </a:cubicBezTo>
                <a:lnTo>
                  <a:pt x="116739" y="141736"/>
                </a:lnTo>
                <a:cubicBezTo>
                  <a:pt x="120115" y="149454"/>
                  <a:pt x="122045" y="156401"/>
                  <a:pt x="122045" y="165084"/>
                </a:cubicBezTo>
                <a:cubicBezTo>
                  <a:pt x="122045" y="171258"/>
                  <a:pt x="122431" y="176950"/>
                  <a:pt x="124650" y="182836"/>
                </a:cubicBezTo>
                <a:cubicBezTo>
                  <a:pt x="128509" y="193062"/>
                  <a:pt x="136324" y="201166"/>
                  <a:pt x="146164" y="205797"/>
                </a:cubicBezTo>
                <a:cubicBezTo>
                  <a:pt x="146280" y="205841"/>
                  <a:pt x="146391" y="205860"/>
                  <a:pt x="146495" y="205860"/>
                </a:cubicBezTo>
                <a:cubicBezTo>
                  <a:pt x="147086" y="205860"/>
                  <a:pt x="147443" y="205228"/>
                  <a:pt x="147033" y="204736"/>
                </a:cubicBezTo>
                <a:cubicBezTo>
                  <a:pt x="137288" y="193255"/>
                  <a:pt x="142016" y="177819"/>
                  <a:pt x="138832" y="164312"/>
                </a:cubicBezTo>
                <a:cubicBezTo>
                  <a:pt x="136999" y="156594"/>
                  <a:pt x="132272" y="151094"/>
                  <a:pt x="126386" y="146753"/>
                </a:cubicBezTo>
                <a:lnTo>
                  <a:pt x="126386" y="146753"/>
                </a:lnTo>
                <a:cubicBezTo>
                  <a:pt x="128220" y="147814"/>
                  <a:pt x="130053" y="148682"/>
                  <a:pt x="131982" y="149551"/>
                </a:cubicBezTo>
                <a:cubicBezTo>
                  <a:pt x="140858" y="153410"/>
                  <a:pt x="150216" y="155629"/>
                  <a:pt x="159768" y="156497"/>
                </a:cubicBezTo>
                <a:cubicBezTo>
                  <a:pt x="159768" y="156690"/>
                  <a:pt x="159864" y="156787"/>
                  <a:pt x="159961" y="156980"/>
                </a:cubicBezTo>
                <a:cubicBezTo>
                  <a:pt x="159768" y="157076"/>
                  <a:pt x="159768" y="157269"/>
                  <a:pt x="159864" y="157365"/>
                </a:cubicBezTo>
                <a:cubicBezTo>
                  <a:pt x="159961" y="157462"/>
                  <a:pt x="159961" y="157462"/>
                  <a:pt x="160057" y="157558"/>
                </a:cubicBezTo>
                <a:cubicBezTo>
                  <a:pt x="165322" y="175474"/>
                  <a:pt x="182510" y="182388"/>
                  <a:pt x="199735" y="182388"/>
                </a:cubicBezTo>
                <a:cubicBezTo>
                  <a:pt x="206813" y="182388"/>
                  <a:pt x="213897" y="181221"/>
                  <a:pt x="220163" y="179169"/>
                </a:cubicBezTo>
                <a:cubicBezTo>
                  <a:pt x="220742" y="178977"/>
                  <a:pt x="220645" y="178012"/>
                  <a:pt x="219970" y="178012"/>
                </a:cubicBezTo>
                <a:cubicBezTo>
                  <a:pt x="208489" y="177626"/>
                  <a:pt x="200095" y="169522"/>
                  <a:pt x="189965" y="165180"/>
                </a:cubicBezTo>
                <a:cubicBezTo>
                  <a:pt x="180896" y="161225"/>
                  <a:pt x="169898" y="162865"/>
                  <a:pt x="161794" y="156690"/>
                </a:cubicBezTo>
                <a:cubicBezTo>
                  <a:pt x="161794" y="156613"/>
                  <a:pt x="161732" y="156597"/>
                  <a:pt x="161707" y="156594"/>
                </a:cubicBezTo>
                <a:lnTo>
                  <a:pt x="161707" y="156594"/>
                </a:lnTo>
                <a:cubicBezTo>
                  <a:pt x="164175" y="156784"/>
                  <a:pt x="166650" y="156874"/>
                  <a:pt x="169126" y="156874"/>
                </a:cubicBezTo>
                <a:cubicBezTo>
                  <a:pt x="175457" y="156874"/>
                  <a:pt x="181796" y="156283"/>
                  <a:pt x="188036" y="155243"/>
                </a:cubicBezTo>
                <a:cubicBezTo>
                  <a:pt x="188036" y="155243"/>
                  <a:pt x="188132" y="155339"/>
                  <a:pt x="188132" y="155339"/>
                </a:cubicBezTo>
                <a:cubicBezTo>
                  <a:pt x="188325" y="155339"/>
                  <a:pt x="188422" y="155339"/>
                  <a:pt x="188518" y="155436"/>
                </a:cubicBezTo>
                <a:cubicBezTo>
                  <a:pt x="188325" y="155436"/>
                  <a:pt x="188132" y="155532"/>
                  <a:pt x="187843" y="155532"/>
                </a:cubicBezTo>
                <a:cubicBezTo>
                  <a:pt x="187765" y="155610"/>
                  <a:pt x="187813" y="155752"/>
                  <a:pt x="187885" y="155752"/>
                </a:cubicBezTo>
                <a:cubicBezTo>
                  <a:pt x="187902" y="155752"/>
                  <a:pt x="187921" y="155744"/>
                  <a:pt x="187939" y="155725"/>
                </a:cubicBezTo>
                <a:cubicBezTo>
                  <a:pt x="188422" y="155629"/>
                  <a:pt x="188808" y="155629"/>
                  <a:pt x="189193" y="155532"/>
                </a:cubicBezTo>
                <a:cubicBezTo>
                  <a:pt x="192696" y="156330"/>
                  <a:pt x="196260" y="156884"/>
                  <a:pt x="199782" y="156884"/>
                </a:cubicBezTo>
                <a:cubicBezTo>
                  <a:pt x="203924" y="156884"/>
                  <a:pt x="208007" y="156119"/>
                  <a:pt x="211866" y="154085"/>
                </a:cubicBezTo>
                <a:cubicBezTo>
                  <a:pt x="218619" y="150516"/>
                  <a:pt x="223347" y="144148"/>
                  <a:pt x="227785" y="137973"/>
                </a:cubicBezTo>
                <a:cubicBezTo>
                  <a:pt x="228099" y="137581"/>
                  <a:pt x="227646" y="137124"/>
                  <a:pt x="227206" y="137124"/>
                </a:cubicBezTo>
                <a:cubicBezTo>
                  <a:pt x="227106" y="137124"/>
                  <a:pt x="227006" y="137148"/>
                  <a:pt x="226916" y="137202"/>
                </a:cubicBezTo>
                <a:cubicBezTo>
                  <a:pt x="220549" y="140096"/>
                  <a:pt x="212831" y="138745"/>
                  <a:pt x="206077" y="141447"/>
                </a:cubicBezTo>
                <a:cubicBezTo>
                  <a:pt x="203665" y="142508"/>
                  <a:pt x="201253" y="143762"/>
                  <a:pt x="199227" y="145499"/>
                </a:cubicBezTo>
                <a:cubicBezTo>
                  <a:pt x="195754" y="148200"/>
                  <a:pt x="193438" y="153120"/>
                  <a:pt x="188711" y="153699"/>
                </a:cubicBezTo>
                <a:cubicBezTo>
                  <a:pt x="188325" y="153699"/>
                  <a:pt x="188132" y="154182"/>
                  <a:pt x="188229" y="154471"/>
                </a:cubicBezTo>
                <a:cubicBezTo>
                  <a:pt x="188132" y="154471"/>
                  <a:pt x="188036" y="154568"/>
                  <a:pt x="187939" y="154664"/>
                </a:cubicBezTo>
                <a:cubicBezTo>
                  <a:pt x="182692" y="155219"/>
                  <a:pt x="177412" y="155535"/>
                  <a:pt x="172151" y="155535"/>
                </a:cubicBezTo>
                <a:cubicBezTo>
                  <a:pt x="159132" y="155535"/>
                  <a:pt x="146226" y="153602"/>
                  <a:pt x="134201" y="148586"/>
                </a:cubicBezTo>
                <a:lnTo>
                  <a:pt x="134201" y="148586"/>
                </a:lnTo>
                <a:cubicBezTo>
                  <a:pt x="142835" y="150933"/>
                  <a:pt x="151687" y="153498"/>
                  <a:pt x="160568" y="153498"/>
                </a:cubicBezTo>
                <a:cubicBezTo>
                  <a:pt x="161908" y="153498"/>
                  <a:pt x="163250" y="153440"/>
                  <a:pt x="164592" y="153313"/>
                </a:cubicBezTo>
                <a:cubicBezTo>
                  <a:pt x="169416" y="152927"/>
                  <a:pt x="174239" y="151673"/>
                  <a:pt x="178677" y="149647"/>
                </a:cubicBezTo>
                <a:cubicBezTo>
                  <a:pt x="185141" y="146753"/>
                  <a:pt x="190641" y="142218"/>
                  <a:pt x="197394" y="140192"/>
                </a:cubicBezTo>
                <a:cubicBezTo>
                  <a:pt x="198069" y="139999"/>
                  <a:pt x="198069" y="139131"/>
                  <a:pt x="197394" y="138938"/>
                </a:cubicBezTo>
                <a:cubicBezTo>
                  <a:pt x="189768" y="136010"/>
                  <a:pt x="181902" y="133275"/>
                  <a:pt x="173898" y="133275"/>
                </a:cubicBezTo>
                <a:cubicBezTo>
                  <a:pt x="170560" y="133275"/>
                  <a:pt x="167198" y="133750"/>
                  <a:pt x="163820" y="134886"/>
                </a:cubicBezTo>
                <a:cubicBezTo>
                  <a:pt x="153818" y="138324"/>
                  <a:pt x="144323" y="146066"/>
                  <a:pt x="133796" y="146066"/>
                </a:cubicBezTo>
                <a:cubicBezTo>
                  <a:pt x="131325" y="146066"/>
                  <a:pt x="128798" y="145639"/>
                  <a:pt x="126193" y="144630"/>
                </a:cubicBezTo>
                <a:cubicBezTo>
                  <a:pt x="126145" y="144582"/>
                  <a:pt x="126097" y="144558"/>
                  <a:pt x="126061" y="144558"/>
                </a:cubicBezTo>
                <a:cubicBezTo>
                  <a:pt x="126025" y="144558"/>
                  <a:pt x="126001" y="144582"/>
                  <a:pt x="126001" y="144630"/>
                </a:cubicBezTo>
                <a:cubicBezTo>
                  <a:pt x="113555" y="137587"/>
                  <a:pt x="101785" y="127843"/>
                  <a:pt x="91751" y="117038"/>
                </a:cubicBezTo>
                <a:lnTo>
                  <a:pt x="91751" y="117038"/>
                </a:lnTo>
                <a:cubicBezTo>
                  <a:pt x="103225" y="126118"/>
                  <a:pt x="117665" y="130748"/>
                  <a:pt x="132231" y="130748"/>
                </a:cubicBezTo>
                <a:cubicBezTo>
                  <a:pt x="134690" y="130748"/>
                  <a:pt x="137152" y="130616"/>
                  <a:pt x="139604" y="130352"/>
                </a:cubicBezTo>
                <a:cubicBezTo>
                  <a:pt x="140376" y="130255"/>
                  <a:pt x="140472" y="129097"/>
                  <a:pt x="139604" y="129001"/>
                </a:cubicBezTo>
                <a:cubicBezTo>
                  <a:pt x="130921" y="128615"/>
                  <a:pt x="126772" y="120607"/>
                  <a:pt x="120501" y="115976"/>
                </a:cubicBezTo>
                <a:cubicBezTo>
                  <a:pt x="117607" y="113854"/>
                  <a:pt x="114230" y="112117"/>
                  <a:pt x="110854" y="110767"/>
                </a:cubicBezTo>
                <a:lnTo>
                  <a:pt x="110854" y="110767"/>
                </a:lnTo>
                <a:cubicBezTo>
                  <a:pt x="117126" y="112396"/>
                  <a:pt x="123535" y="113268"/>
                  <a:pt x="130024" y="113268"/>
                </a:cubicBezTo>
                <a:cubicBezTo>
                  <a:pt x="131221" y="113268"/>
                  <a:pt x="132420" y="113239"/>
                  <a:pt x="133622" y="113179"/>
                </a:cubicBezTo>
                <a:cubicBezTo>
                  <a:pt x="143849" y="112696"/>
                  <a:pt x="153786" y="109802"/>
                  <a:pt x="163916" y="108162"/>
                </a:cubicBezTo>
                <a:cubicBezTo>
                  <a:pt x="164757" y="107975"/>
                  <a:pt x="164603" y="106613"/>
                  <a:pt x="163805" y="106613"/>
                </a:cubicBezTo>
                <a:cubicBezTo>
                  <a:pt x="163779" y="106613"/>
                  <a:pt x="163751" y="106615"/>
                  <a:pt x="163723" y="106618"/>
                </a:cubicBezTo>
                <a:cubicBezTo>
                  <a:pt x="163283" y="106656"/>
                  <a:pt x="162854" y="106674"/>
                  <a:pt x="162434" y="106674"/>
                </a:cubicBezTo>
                <a:cubicBezTo>
                  <a:pt x="152078" y="106674"/>
                  <a:pt x="147615" y="95576"/>
                  <a:pt x="140569" y="89734"/>
                </a:cubicBezTo>
                <a:cubicBezTo>
                  <a:pt x="135455" y="85393"/>
                  <a:pt x="128991" y="83270"/>
                  <a:pt x="122334" y="82306"/>
                </a:cubicBezTo>
                <a:cubicBezTo>
                  <a:pt x="115775" y="81353"/>
                  <a:pt x="109034" y="81040"/>
                  <a:pt x="102234" y="81040"/>
                </a:cubicBezTo>
                <a:cubicBezTo>
                  <a:pt x="91132" y="81040"/>
                  <a:pt x="79872" y="81873"/>
                  <a:pt x="68982" y="82113"/>
                </a:cubicBezTo>
                <a:cubicBezTo>
                  <a:pt x="62711" y="67159"/>
                  <a:pt x="58563" y="50854"/>
                  <a:pt x="52388" y="35803"/>
                </a:cubicBezTo>
                <a:lnTo>
                  <a:pt x="52388" y="35803"/>
                </a:lnTo>
                <a:cubicBezTo>
                  <a:pt x="58659" y="45451"/>
                  <a:pt x="68789" y="52398"/>
                  <a:pt x="79884" y="55292"/>
                </a:cubicBezTo>
                <a:cubicBezTo>
                  <a:pt x="83455" y="56241"/>
                  <a:pt x="86973" y="56621"/>
                  <a:pt x="90460" y="56621"/>
                </a:cubicBezTo>
                <a:cubicBezTo>
                  <a:pt x="103270" y="56621"/>
                  <a:pt x="115658" y="51495"/>
                  <a:pt x="128702" y="50661"/>
                </a:cubicBezTo>
                <a:cubicBezTo>
                  <a:pt x="129474" y="50564"/>
                  <a:pt x="129667" y="49407"/>
                  <a:pt x="128895" y="49214"/>
                </a:cubicBezTo>
                <a:cubicBezTo>
                  <a:pt x="120791" y="46609"/>
                  <a:pt x="115002" y="40820"/>
                  <a:pt x="108152" y="36189"/>
                </a:cubicBezTo>
                <a:cubicBezTo>
                  <a:pt x="102653" y="32523"/>
                  <a:pt x="96478" y="29918"/>
                  <a:pt x="90111" y="28182"/>
                </a:cubicBezTo>
                <a:cubicBezTo>
                  <a:pt x="83966" y="26579"/>
                  <a:pt x="77657" y="25839"/>
                  <a:pt x="71344" y="25839"/>
                </a:cubicBezTo>
                <a:cubicBezTo>
                  <a:pt x="63980" y="25839"/>
                  <a:pt x="56611" y="26846"/>
                  <a:pt x="49494" y="28664"/>
                </a:cubicBezTo>
                <a:cubicBezTo>
                  <a:pt x="49397" y="28664"/>
                  <a:pt x="49397" y="28760"/>
                  <a:pt x="49301" y="28760"/>
                </a:cubicBezTo>
                <a:cubicBezTo>
                  <a:pt x="44284" y="18051"/>
                  <a:pt x="37820" y="8211"/>
                  <a:pt x="28365" y="203"/>
                </a:cubicBezTo>
                <a:cubicBezTo>
                  <a:pt x="28183" y="61"/>
                  <a:pt x="27984" y="0"/>
                  <a:pt x="27791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6" name="Google Shape;46;p6"/>
          <p:cNvGrpSpPr/>
          <p:nvPr/>
        </p:nvGrpSpPr>
        <p:grpSpPr>
          <a:xfrm rot="1336568">
            <a:off x="-27282" y="4060547"/>
            <a:ext cx="1687484" cy="1407944"/>
            <a:chOff x="701475" y="238775"/>
            <a:chExt cx="6121300" cy="5107275"/>
          </a:xfrm>
        </p:grpSpPr>
        <p:sp>
          <p:nvSpPr>
            <p:cNvPr id="47" name="Google Shape;47;p6"/>
            <p:cNvSpPr/>
            <p:nvPr/>
          </p:nvSpPr>
          <p:spPr>
            <a:xfrm>
              <a:off x="701475" y="238775"/>
              <a:ext cx="6121300" cy="5107275"/>
            </a:xfrm>
            <a:custGeom>
              <a:rect b="b" l="l" r="r" t="t"/>
              <a:pathLst>
                <a:path extrusionOk="0" h="204291" w="244852">
                  <a:moveTo>
                    <a:pt x="170089" y="3661"/>
                  </a:moveTo>
                  <a:cubicBezTo>
                    <a:pt x="176409" y="3661"/>
                    <a:pt x="187239" y="22077"/>
                    <a:pt x="189572" y="26874"/>
                  </a:cubicBezTo>
                  <a:cubicBezTo>
                    <a:pt x="185941" y="32254"/>
                    <a:pt x="182848" y="38037"/>
                    <a:pt x="180292" y="44224"/>
                  </a:cubicBezTo>
                  <a:cubicBezTo>
                    <a:pt x="180965" y="29833"/>
                    <a:pt x="177199" y="15845"/>
                    <a:pt x="169398" y="3740"/>
                  </a:cubicBezTo>
                  <a:cubicBezTo>
                    <a:pt x="169621" y="3687"/>
                    <a:pt x="169852" y="3661"/>
                    <a:pt x="170089" y="3661"/>
                  </a:cubicBezTo>
                  <a:close/>
                  <a:moveTo>
                    <a:pt x="110713" y="49003"/>
                  </a:moveTo>
                  <a:cubicBezTo>
                    <a:pt x="113116" y="49003"/>
                    <a:pt x="117115" y="49773"/>
                    <a:pt x="117616" y="49873"/>
                  </a:cubicBezTo>
                  <a:cubicBezTo>
                    <a:pt x="122861" y="50815"/>
                    <a:pt x="127568" y="52563"/>
                    <a:pt x="131872" y="55657"/>
                  </a:cubicBezTo>
                  <a:cubicBezTo>
                    <a:pt x="131200" y="57943"/>
                    <a:pt x="130527" y="60230"/>
                    <a:pt x="130258" y="62651"/>
                  </a:cubicBezTo>
                  <a:cubicBezTo>
                    <a:pt x="124610" y="56329"/>
                    <a:pt x="116809" y="51891"/>
                    <a:pt x="109008" y="49335"/>
                  </a:cubicBezTo>
                  <a:cubicBezTo>
                    <a:pt x="109249" y="49094"/>
                    <a:pt x="109886" y="49003"/>
                    <a:pt x="110713" y="49003"/>
                  </a:cubicBezTo>
                  <a:close/>
                  <a:moveTo>
                    <a:pt x="214560" y="55508"/>
                  </a:moveTo>
                  <a:cubicBezTo>
                    <a:pt x="219761" y="55508"/>
                    <a:pt x="224622" y="56355"/>
                    <a:pt x="229250" y="58481"/>
                  </a:cubicBezTo>
                  <a:cubicBezTo>
                    <a:pt x="231267" y="59423"/>
                    <a:pt x="242431" y="66282"/>
                    <a:pt x="241893" y="68703"/>
                  </a:cubicBezTo>
                  <a:cubicBezTo>
                    <a:pt x="233318" y="67022"/>
                    <a:pt x="224744" y="66181"/>
                    <a:pt x="216137" y="66181"/>
                  </a:cubicBezTo>
                  <a:cubicBezTo>
                    <a:pt x="210973" y="66181"/>
                    <a:pt x="205796" y="66484"/>
                    <a:pt x="200601" y="67089"/>
                  </a:cubicBezTo>
                  <a:cubicBezTo>
                    <a:pt x="205443" y="64130"/>
                    <a:pt x="209882" y="60364"/>
                    <a:pt x="213379" y="55657"/>
                  </a:cubicBezTo>
                  <a:cubicBezTo>
                    <a:pt x="213379" y="55657"/>
                    <a:pt x="213379" y="55657"/>
                    <a:pt x="213379" y="55522"/>
                  </a:cubicBezTo>
                  <a:cubicBezTo>
                    <a:pt x="213774" y="55513"/>
                    <a:pt x="214168" y="55508"/>
                    <a:pt x="214560" y="55508"/>
                  </a:cubicBezTo>
                  <a:close/>
                  <a:moveTo>
                    <a:pt x="226241" y="3879"/>
                  </a:moveTo>
                  <a:cubicBezTo>
                    <a:pt x="226461" y="3879"/>
                    <a:pt x="226658" y="3924"/>
                    <a:pt x="226829" y="4009"/>
                  </a:cubicBezTo>
                  <a:cubicBezTo>
                    <a:pt x="209209" y="28219"/>
                    <a:pt x="201677" y="60364"/>
                    <a:pt x="173433" y="75294"/>
                  </a:cubicBezTo>
                  <a:cubicBezTo>
                    <a:pt x="175854" y="59423"/>
                    <a:pt x="179754" y="43552"/>
                    <a:pt x="188765" y="30102"/>
                  </a:cubicBezTo>
                  <a:cubicBezTo>
                    <a:pt x="189303" y="29295"/>
                    <a:pt x="189841" y="28353"/>
                    <a:pt x="190379" y="27546"/>
                  </a:cubicBezTo>
                  <a:cubicBezTo>
                    <a:pt x="190648" y="27546"/>
                    <a:pt x="190783" y="27412"/>
                    <a:pt x="190783" y="27143"/>
                  </a:cubicBezTo>
                  <a:cubicBezTo>
                    <a:pt x="194549" y="22032"/>
                    <a:pt x="199122" y="17324"/>
                    <a:pt x="204233" y="13693"/>
                  </a:cubicBezTo>
                  <a:cubicBezTo>
                    <a:pt x="208996" y="10088"/>
                    <a:pt x="217209" y="4513"/>
                    <a:pt x="223683" y="4513"/>
                  </a:cubicBezTo>
                  <a:cubicBezTo>
                    <a:pt x="223973" y="4513"/>
                    <a:pt x="224260" y="4524"/>
                    <a:pt x="224542" y="4547"/>
                  </a:cubicBezTo>
                  <a:cubicBezTo>
                    <a:pt x="225186" y="4087"/>
                    <a:pt x="225766" y="3879"/>
                    <a:pt x="226241" y="3879"/>
                  </a:cubicBezTo>
                  <a:close/>
                  <a:moveTo>
                    <a:pt x="226963" y="4143"/>
                  </a:moveTo>
                  <a:cubicBezTo>
                    <a:pt x="227367" y="4547"/>
                    <a:pt x="227636" y="5085"/>
                    <a:pt x="227770" y="5892"/>
                  </a:cubicBezTo>
                  <a:cubicBezTo>
                    <a:pt x="227501" y="8178"/>
                    <a:pt x="227098" y="10465"/>
                    <a:pt x="226560" y="12617"/>
                  </a:cubicBezTo>
                  <a:cubicBezTo>
                    <a:pt x="225753" y="17055"/>
                    <a:pt x="224677" y="21494"/>
                    <a:pt x="223466" y="25798"/>
                  </a:cubicBezTo>
                  <a:cubicBezTo>
                    <a:pt x="221449" y="33868"/>
                    <a:pt x="219162" y="42072"/>
                    <a:pt x="214993" y="49470"/>
                  </a:cubicBezTo>
                  <a:cubicBezTo>
                    <a:pt x="206250" y="65206"/>
                    <a:pt x="190245" y="70452"/>
                    <a:pt x="174374" y="76504"/>
                  </a:cubicBezTo>
                  <a:cubicBezTo>
                    <a:pt x="174374" y="76370"/>
                    <a:pt x="174240" y="76235"/>
                    <a:pt x="174105" y="76235"/>
                  </a:cubicBezTo>
                  <a:cubicBezTo>
                    <a:pt x="201274" y="61844"/>
                    <a:pt x="212841" y="29698"/>
                    <a:pt x="226963" y="4143"/>
                  </a:cubicBezTo>
                  <a:close/>
                  <a:moveTo>
                    <a:pt x="168591" y="4009"/>
                  </a:moveTo>
                  <a:cubicBezTo>
                    <a:pt x="176526" y="17055"/>
                    <a:pt x="180023" y="31447"/>
                    <a:pt x="179082" y="46645"/>
                  </a:cubicBezTo>
                  <a:cubicBezTo>
                    <a:pt x="179082" y="46780"/>
                    <a:pt x="179082" y="46914"/>
                    <a:pt x="179216" y="47049"/>
                  </a:cubicBezTo>
                  <a:cubicBezTo>
                    <a:pt x="175719" y="56464"/>
                    <a:pt x="173298" y="66417"/>
                    <a:pt x="171953" y="76101"/>
                  </a:cubicBezTo>
                  <a:cubicBezTo>
                    <a:pt x="171684" y="76235"/>
                    <a:pt x="171415" y="76370"/>
                    <a:pt x="171146" y="76504"/>
                  </a:cubicBezTo>
                  <a:cubicBezTo>
                    <a:pt x="171014" y="76504"/>
                    <a:pt x="170881" y="76634"/>
                    <a:pt x="170877" y="76767"/>
                  </a:cubicBezTo>
                  <a:lnTo>
                    <a:pt x="170877" y="76767"/>
                  </a:lnTo>
                  <a:cubicBezTo>
                    <a:pt x="171142" y="60361"/>
                    <a:pt x="155948" y="47988"/>
                    <a:pt x="157696" y="31581"/>
                  </a:cubicBezTo>
                  <a:cubicBezTo>
                    <a:pt x="158234" y="25663"/>
                    <a:pt x="161059" y="20552"/>
                    <a:pt x="163614" y="15172"/>
                  </a:cubicBezTo>
                  <a:cubicBezTo>
                    <a:pt x="164825" y="12617"/>
                    <a:pt x="165901" y="6968"/>
                    <a:pt x="167784" y="4816"/>
                  </a:cubicBezTo>
                  <a:cubicBezTo>
                    <a:pt x="168053" y="4412"/>
                    <a:pt x="168322" y="4278"/>
                    <a:pt x="168591" y="4009"/>
                  </a:cubicBezTo>
                  <a:close/>
                  <a:moveTo>
                    <a:pt x="216768" y="67081"/>
                  </a:moveTo>
                  <a:cubicBezTo>
                    <a:pt x="225026" y="67081"/>
                    <a:pt x="233257" y="67774"/>
                    <a:pt x="241489" y="69107"/>
                  </a:cubicBezTo>
                  <a:cubicBezTo>
                    <a:pt x="240807" y="69638"/>
                    <a:pt x="239098" y="69698"/>
                    <a:pt x="237568" y="69698"/>
                  </a:cubicBezTo>
                  <a:cubicBezTo>
                    <a:pt x="237117" y="69698"/>
                    <a:pt x="236681" y="69693"/>
                    <a:pt x="236292" y="69693"/>
                  </a:cubicBezTo>
                  <a:cubicBezTo>
                    <a:pt x="235661" y="69693"/>
                    <a:pt x="235153" y="69707"/>
                    <a:pt x="234899" y="69779"/>
                  </a:cubicBezTo>
                  <a:cubicBezTo>
                    <a:pt x="231805" y="70586"/>
                    <a:pt x="229384" y="72335"/>
                    <a:pt x="226694" y="73949"/>
                  </a:cubicBezTo>
                  <a:cubicBezTo>
                    <a:pt x="217578" y="79926"/>
                    <a:pt x="207964" y="82915"/>
                    <a:pt x="198221" y="82915"/>
                  </a:cubicBezTo>
                  <a:cubicBezTo>
                    <a:pt x="190426" y="82915"/>
                    <a:pt x="182549" y="81002"/>
                    <a:pt x="174778" y="77177"/>
                  </a:cubicBezTo>
                  <a:cubicBezTo>
                    <a:pt x="182982" y="75025"/>
                    <a:pt x="191321" y="72335"/>
                    <a:pt x="198718" y="68165"/>
                  </a:cubicBezTo>
                  <a:lnTo>
                    <a:pt x="198987" y="68165"/>
                  </a:lnTo>
                  <a:cubicBezTo>
                    <a:pt x="204934" y="67436"/>
                    <a:pt x="210858" y="67081"/>
                    <a:pt x="216768" y="67081"/>
                  </a:cubicBezTo>
                  <a:close/>
                  <a:moveTo>
                    <a:pt x="143843" y="37096"/>
                  </a:moveTo>
                  <a:lnTo>
                    <a:pt x="143843" y="37096"/>
                  </a:lnTo>
                  <a:cubicBezTo>
                    <a:pt x="145322" y="50546"/>
                    <a:pt x="142498" y="65610"/>
                    <a:pt x="141691" y="78925"/>
                  </a:cubicBezTo>
                  <a:cubicBezTo>
                    <a:pt x="141556" y="80539"/>
                    <a:pt x="141825" y="88744"/>
                    <a:pt x="141018" y="89147"/>
                  </a:cubicBezTo>
                  <a:cubicBezTo>
                    <a:pt x="140774" y="89252"/>
                    <a:pt x="140552" y="89300"/>
                    <a:pt x="140349" y="89300"/>
                  </a:cubicBezTo>
                  <a:cubicBezTo>
                    <a:pt x="138987" y="89300"/>
                    <a:pt x="138458" y="87137"/>
                    <a:pt x="137521" y="85381"/>
                  </a:cubicBezTo>
                  <a:cubicBezTo>
                    <a:pt x="133083" y="77715"/>
                    <a:pt x="129720" y="69510"/>
                    <a:pt x="131738" y="60633"/>
                  </a:cubicBezTo>
                  <a:cubicBezTo>
                    <a:pt x="133352" y="53505"/>
                    <a:pt x="137387" y="46511"/>
                    <a:pt x="141018" y="40324"/>
                  </a:cubicBezTo>
                  <a:cubicBezTo>
                    <a:pt x="142229" y="38306"/>
                    <a:pt x="143036" y="37365"/>
                    <a:pt x="143843" y="37096"/>
                  </a:cubicBezTo>
                  <a:close/>
                  <a:moveTo>
                    <a:pt x="109411" y="50277"/>
                  </a:moveTo>
                  <a:cubicBezTo>
                    <a:pt x="117347" y="53639"/>
                    <a:pt x="123668" y="58347"/>
                    <a:pt x="130124" y="63996"/>
                  </a:cubicBezTo>
                  <a:cubicBezTo>
                    <a:pt x="130124" y="64265"/>
                    <a:pt x="129989" y="64399"/>
                    <a:pt x="129989" y="64668"/>
                  </a:cubicBezTo>
                  <a:cubicBezTo>
                    <a:pt x="129451" y="74083"/>
                    <a:pt x="134159" y="82422"/>
                    <a:pt x="139135" y="90089"/>
                  </a:cubicBezTo>
                  <a:cubicBezTo>
                    <a:pt x="131738" y="88206"/>
                    <a:pt x="125148" y="84305"/>
                    <a:pt x="120844" y="77849"/>
                  </a:cubicBezTo>
                  <a:cubicBezTo>
                    <a:pt x="117078" y="72469"/>
                    <a:pt x="116136" y="66148"/>
                    <a:pt x="114253" y="59961"/>
                  </a:cubicBezTo>
                  <a:cubicBezTo>
                    <a:pt x="113850" y="59019"/>
                    <a:pt x="110622" y="52563"/>
                    <a:pt x="109411" y="50277"/>
                  </a:cubicBezTo>
                  <a:close/>
                  <a:moveTo>
                    <a:pt x="144650" y="37096"/>
                  </a:moveTo>
                  <a:lnTo>
                    <a:pt x="144650" y="37096"/>
                  </a:lnTo>
                  <a:cubicBezTo>
                    <a:pt x="145860" y="37634"/>
                    <a:pt x="146667" y="40189"/>
                    <a:pt x="148281" y="42745"/>
                  </a:cubicBezTo>
                  <a:cubicBezTo>
                    <a:pt x="158907" y="59288"/>
                    <a:pt x="157427" y="78253"/>
                    <a:pt x="141825" y="90761"/>
                  </a:cubicBezTo>
                  <a:cubicBezTo>
                    <a:pt x="142498" y="81212"/>
                    <a:pt x="143036" y="71662"/>
                    <a:pt x="143708" y="61978"/>
                  </a:cubicBezTo>
                  <a:cubicBezTo>
                    <a:pt x="144246" y="53908"/>
                    <a:pt x="145457" y="45300"/>
                    <a:pt x="144650" y="37096"/>
                  </a:cubicBezTo>
                  <a:close/>
                  <a:moveTo>
                    <a:pt x="199929" y="115912"/>
                  </a:moveTo>
                  <a:cubicBezTo>
                    <a:pt x="186479" y="121292"/>
                    <a:pt x="173029" y="126807"/>
                    <a:pt x="159445" y="131783"/>
                  </a:cubicBezTo>
                  <a:cubicBezTo>
                    <a:pt x="157562" y="130573"/>
                    <a:pt x="155679" y="129497"/>
                    <a:pt x="153796" y="128824"/>
                  </a:cubicBezTo>
                  <a:cubicBezTo>
                    <a:pt x="151076" y="127813"/>
                    <a:pt x="148184" y="127390"/>
                    <a:pt x="145221" y="127390"/>
                  </a:cubicBezTo>
                  <a:cubicBezTo>
                    <a:pt x="136757" y="127390"/>
                    <a:pt x="127713" y="130847"/>
                    <a:pt x="120440" y="133935"/>
                  </a:cubicBezTo>
                  <a:cubicBezTo>
                    <a:pt x="133739" y="118275"/>
                    <a:pt x="154274" y="116282"/>
                    <a:pt x="173766" y="116282"/>
                  </a:cubicBezTo>
                  <a:cubicBezTo>
                    <a:pt x="175367" y="116282"/>
                    <a:pt x="176961" y="116296"/>
                    <a:pt x="178544" y="116316"/>
                  </a:cubicBezTo>
                  <a:cubicBezTo>
                    <a:pt x="181234" y="116316"/>
                    <a:pt x="183957" y="116350"/>
                    <a:pt x="186681" y="116350"/>
                  </a:cubicBezTo>
                  <a:cubicBezTo>
                    <a:pt x="189404" y="116350"/>
                    <a:pt x="192128" y="116316"/>
                    <a:pt x="194818" y="116181"/>
                  </a:cubicBezTo>
                  <a:cubicBezTo>
                    <a:pt x="196970" y="116181"/>
                    <a:pt x="198853" y="115912"/>
                    <a:pt x="199929" y="115912"/>
                  </a:cubicBezTo>
                  <a:close/>
                  <a:moveTo>
                    <a:pt x="201139" y="116181"/>
                  </a:moveTo>
                  <a:lnTo>
                    <a:pt x="201139" y="116181"/>
                  </a:lnTo>
                  <a:cubicBezTo>
                    <a:pt x="201677" y="116585"/>
                    <a:pt x="201005" y="117661"/>
                    <a:pt x="198315" y="120351"/>
                  </a:cubicBezTo>
                  <a:cubicBezTo>
                    <a:pt x="189841" y="128824"/>
                    <a:pt x="179754" y="135280"/>
                    <a:pt x="168725" y="139988"/>
                  </a:cubicBezTo>
                  <a:cubicBezTo>
                    <a:pt x="166170" y="137298"/>
                    <a:pt x="163480" y="134742"/>
                    <a:pt x="160790" y="132725"/>
                  </a:cubicBezTo>
                  <a:cubicBezTo>
                    <a:pt x="174374" y="127748"/>
                    <a:pt x="187958" y="122368"/>
                    <a:pt x="201139" y="116181"/>
                  </a:cubicBezTo>
                  <a:close/>
                  <a:moveTo>
                    <a:pt x="144072" y="129594"/>
                  </a:moveTo>
                  <a:cubicBezTo>
                    <a:pt x="150200" y="129594"/>
                    <a:pt x="156125" y="131350"/>
                    <a:pt x="161597" y="136356"/>
                  </a:cubicBezTo>
                  <a:cubicBezTo>
                    <a:pt x="165363" y="139853"/>
                    <a:pt x="168860" y="143754"/>
                    <a:pt x="172491" y="147520"/>
                  </a:cubicBezTo>
                  <a:cubicBezTo>
                    <a:pt x="172760" y="147789"/>
                    <a:pt x="176795" y="151555"/>
                    <a:pt x="177737" y="152765"/>
                  </a:cubicBezTo>
                  <a:cubicBezTo>
                    <a:pt x="177199" y="152631"/>
                    <a:pt x="176661" y="152631"/>
                    <a:pt x="175854" y="152496"/>
                  </a:cubicBezTo>
                  <a:lnTo>
                    <a:pt x="175719" y="152496"/>
                  </a:lnTo>
                  <a:cubicBezTo>
                    <a:pt x="157831" y="144830"/>
                    <a:pt x="139001" y="139315"/>
                    <a:pt x="119902" y="135818"/>
                  </a:cubicBezTo>
                  <a:lnTo>
                    <a:pt x="119499" y="135818"/>
                  </a:lnTo>
                  <a:cubicBezTo>
                    <a:pt x="119633" y="135684"/>
                    <a:pt x="119633" y="135415"/>
                    <a:pt x="119364" y="135280"/>
                  </a:cubicBezTo>
                  <a:lnTo>
                    <a:pt x="119095" y="135280"/>
                  </a:lnTo>
                  <a:cubicBezTo>
                    <a:pt x="119095" y="135280"/>
                    <a:pt x="119230" y="135146"/>
                    <a:pt x="119230" y="135146"/>
                  </a:cubicBezTo>
                  <a:cubicBezTo>
                    <a:pt x="119364" y="135280"/>
                    <a:pt x="119364" y="135280"/>
                    <a:pt x="119499" y="135280"/>
                  </a:cubicBezTo>
                  <a:cubicBezTo>
                    <a:pt x="127661" y="132610"/>
                    <a:pt x="136041" y="129594"/>
                    <a:pt x="144072" y="129594"/>
                  </a:cubicBezTo>
                  <a:close/>
                  <a:moveTo>
                    <a:pt x="119768" y="136894"/>
                  </a:moveTo>
                  <a:cubicBezTo>
                    <a:pt x="138463" y="140660"/>
                    <a:pt x="156351" y="145906"/>
                    <a:pt x="174240" y="152496"/>
                  </a:cubicBezTo>
                  <a:cubicBezTo>
                    <a:pt x="173823" y="152483"/>
                    <a:pt x="173405" y="152476"/>
                    <a:pt x="172988" y="152476"/>
                  </a:cubicBezTo>
                  <a:cubicBezTo>
                    <a:pt x="165054" y="152476"/>
                    <a:pt x="157010" y="154783"/>
                    <a:pt x="149088" y="154783"/>
                  </a:cubicBezTo>
                  <a:cubicBezTo>
                    <a:pt x="136580" y="154783"/>
                    <a:pt x="123534" y="149672"/>
                    <a:pt x="119768" y="136894"/>
                  </a:cubicBezTo>
                  <a:close/>
                  <a:moveTo>
                    <a:pt x="81495" y="151826"/>
                  </a:moveTo>
                  <a:cubicBezTo>
                    <a:pt x="84340" y="151826"/>
                    <a:pt x="87165" y="152158"/>
                    <a:pt x="89909" y="152900"/>
                  </a:cubicBezTo>
                  <a:cubicBezTo>
                    <a:pt x="98113" y="155052"/>
                    <a:pt x="101610" y="161373"/>
                    <a:pt x="105645" y="167964"/>
                  </a:cubicBezTo>
                  <a:cubicBezTo>
                    <a:pt x="106452" y="169040"/>
                    <a:pt x="112505" y="177110"/>
                    <a:pt x="113177" y="178589"/>
                  </a:cubicBezTo>
                  <a:cubicBezTo>
                    <a:pt x="98113" y="166350"/>
                    <a:pt x="78880" y="159625"/>
                    <a:pt x="59781" y="157338"/>
                  </a:cubicBezTo>
                  <a:cubicBezTo>
                    <a:pt x="66406" y="154123"/>
                    <a:pt x="74019" y="151826"/>
                    <a:pt x="81495" y="151826"/>
                  </a:cubicBezTo>
                  <a:close/>
                  <a:moveTo>
                    <a:pt x="59109" y="158549"/>
                  </a:moveTo>
                  <a:cubicBezTo>
                    <a:pt x="78880" y="160835"/>
                    <a:pt x="95827" y="168367"/>
                    <a:pt x="112370" y="178858"/>
                  </a:cubicBezTo>
                  <a:cubicBezTo>
                    <a:pt x="107932" y="178724"/>
                    <a:pt x="88564" y="176841"/>
                    <a:pt x="87084" y="176706"/>
                  </a:cubicBezTo>
                  <a:cubicBezTo>
                    <a:pt x="81839" y="176303"/>
                    <a:pt x="76593" y="175361"/>
                    <a:pt x="71886" y="172940"/>
                  </a:cubicBezTo>
                  <a:cubicBezTo>
                    <a:pt x="65833" y="169712"/>
                    <a:pt x="62740" y="164063"/>
                    <a:pt x="59109" y="158683"/>
                  </a:cubicBezTo>
                  <a:cubicBezTo>
                    <a:pt x="59109" y="158549"/>
                    <a:pt x="59109" y="158549"/>
                    <a:pt x="59109" y="158549"/>
                  </a:cubicBezTo>
                  <a:close/>
                  <a:moveTo>
                    <a:pt x="73769" y="175496"/>
                  </a:moveTo>
                  <a:lnTo>
                    <a:pt x="73769" y="175496"/>
                  </a:lnTo>
                  <a:cubicBezTo>
                    <a:pt x="74845" y="175899"/>
                    <a:pt x="76190" y="176437"/>
                    <a:pt x="77535" y="176841"/>
                  </a:cubicBezTo>
                  <a:cubicBezTo>
                    <a:pt x="79687" y="177379"/>
                    <a:pt x="81704" y="177782"/>
                    <a:pt x="83991" y="178051"/>
                  </a:cubicBezTo>
                  <a:cubicBezTo>
                    <a:pt x="83856" y="178320"/>
                    <a:pt x="83722" y="178589"/>
                    <a:pt x="83991" y="178858"/>
                  </a:cubicBezTo>
                  <a:cubicBezTo>
                    <a:pt x="87353" y="182355"/>
                    <a:pt x="87891" y="196478"/>
                    <a:pt x="82915" y="199840"/>
                  </a:cubicBezTo>
                  <a:cubicBezTo>
                    <a:pt x="82646" y="200378"/>
                    <a:pt x="82377" y="200782"/>
                    <a:pt x="82108" y="200916"/>
                  </a:cubicBezTo>
                  <a:cubicBezTo>
                    <a:pt x="81301" y="191905"/>
                    <a:pt x="78476" y="183297"/>
                    <a:pt x="73769" y="175496"/>
                  </a:cubicBezTo>
                  <a:close/>
                  <a:moveTo>
                    <a:pt x="58167" y="159894"/>
                  </a:moveTo>
                  <a:cubicBezTo>
                    <a:pt x="62202" y="166350"/>
                    <a:pt x="65833" y="171326"/>
                    <a:pt x="72020" y="174554"/>
                  </a:cubicBezTo>
                  <a:cubicBezTo>
                    <a:pt x="77131" y="182759"/>
                    <a:pt x="80225" y="191770"/>
                    <a:pt x="81435" y="201320"/>
                  </a:cubicBezTo>
                  <a:cubicBezTo>
                    <a:pt x="80897" y="201320"/>
                    <a:pt x="80359" y="200782"/>
                    <a:pt x="79687" y="199437"/>
                  </a:cubicBezTo>
                  <a:lnTo>
                    <a:pt x="79687" y="199571"/>
                  </a:lnTo>
                  <a:cubicBezTo>
                    <a:pt x="78476" y="198361"/>
                    <a:pt x="77131" y="197150"/>
                    <a:pt x="75786" y="195940"/>
                  </a:cubicBezTo>
                  <a:cubicBezTo>
                    <a:pt x="73769" y="194326"/>
                    <a:pt x="71751" y="192577"/>
                    <a:pt x="69734" y="191098"/>
                  </a:cubicBezTo>
                  <a:cubicBezTo>
                    <a:pt x="65564" y="188004"/>
                    <a:pt x="60857" y="185449"/>
                    <a:pt x="57898" y="181145"/>
                  </a:cubicBezTo>
                  <a:cubicBezTo>
                    <a:pt x="53325" y="174554"/>
                    <a:pt x="54939" y="166619"/>
                    <a:pt x="58167" y="159894"/>
                  </a:cubicBezTo>
                  <a:close/>
                  <a:moveTo>
                    <a:pt x="167779" y="0"/>
                  </a:moveTo>
                  <a:cubicBezTo>
                    <a:pt x="167515" y="0"/>
                    <a:pt x="167208" y="221"/>
                    <a:pt x="167111" y="512"/>
                  </a:cubicBezTo>
                  <a:cubicBezTo>
                    <a:pt x="165363" y="13962"/>
                    <a:pt x="154065" y="24587"/>
                    <a:pt x="156620" y="38710"/>
                  </a:cubicBezTo>
                  <a:cubicBezTo>
                    <a:pt x="158907" y="52294"/>
                    <a:pt x="169398" y="62785"/>
                    <a:pt x="170205" y="76773"/>
                  </a:cubicBezTo>
                  <a:cubicBezTo>
                    <a:pt x="170205" y="77029"/>
                    <a:pt x="170367" y="77123"/>
                    <a:pt x="170520" y="77123"/>
                  </a:cubicBezTo>
                  <a:cubicBezTo>
                    <a:pt x="170608" y="77123"/>
                    <a:pt x="170693" y="77091"/>
                    <a:pt x="170743" y="77042"/>
                  </a:cubicBezTo>
                  <a:cubicBezTo>
                    <a:pt x="170743" y="77374"/>
                    <a:pt x="170925" y="77615"/>
                    <a:pt x="171214" y="77615"/>
                  </a:cubicBezTo>
                  <a:cubicBezTo>
                    <a:pt x="171276" y="77615"/>
                    <a:pt x="171344" y="77604"/>
                    <a:pt x="171415" y="77580"/>
                  </a:cubicBezTo>
                  <a:cubicBezTo>
                    <a:pt x="171550" y="77580"/>
                    <a:pt x="171684" y="77446"/>
                    <a:pt x="171684" y="77446"/>
                  </a:cubicBezTo>
                  <a:cubicBezTo>
                    <a:pt x="171684" y="77580"/>
                    <a:pt x="171684" y="77580"/>
                    <a:pt x="171684" y="77715"/>
                  </a:cubicBezTo>
                  <a:cubicBezTo>
                    <a:pt x="171684" y="78118"/>
                    <a:pt x="171819" y="78387"/>
                    <a:pt x="172088" y="78522"/>
                  </a:cubicBezTo>
                  <a:cubicBezTo>
                    <a:pt x="159848" y="94258"/>
                    <a:pt x="144515" y="105018"/>
                    <a:pt x="127837" y="113357"/>
                  </a:cubicBezTo>
                  <a:cubicBezTo>
                    <a:pt x="134159" y="107708"/>
                    <a:pt x="138732" y="100849"/>
                    <a:pt x="141556" y="92779"/>
                  </a:cubicBezTo>
                  <a:cubicBezTo>
                    <a:pt x="141691" y="92779"/>
                    <a:pt x="141691" y="92644"/>
                    <a:pt x="141691" y="92510"/>
                  </a:cubicBezTo>
                  <a:cubicBezTo>
                    <a:pt x="141691" y="92375"/>
                    <a:pt x="141825" y="92241"/>
                    <a:pt x="141825" y="92106"/>
                  </a:cubicBezTo>
                  <a:cubicBezTo>
                    <a:pt x="150702" y="85919"/>
                    <a:pt x="156486" y="76773"/>
                    <a:pt x="157158" y="65879"/>
                  </a:cubicBezTo>
                  <a:cubicBezTo>
                    <a:pt x="157965" y="52160"/>
                    <a:pt x="149088" y="45435"/>
                    <a:pt x="145053" y="33464"/>
                  </a:cubicBezTo>
                  <a:cubicBezTo>
                    <a:pt x="144981" y="33176"/>
                    <a:pt x="144755" y="33042"/>
                    <a:pt x="144518" y="33042"/>
                  </a:cubicBezTo>
                  <a:cubicBezTo>
                    <a:pt x="144314" y="33042"/>
                    <a:pt x="144102" y="33143"/>
                    <a:pt x="143977" y="33330"/>
                  </a:cubicBezTo>
                  <a:cubicBezTo>
                    <a:pt x="139942" y="39786"/>
                    <a:pt x="134966" y="47183"/>
                    <a:pt x="132276" y="54850"/>
                  </a:cubicBezTo>
                  <a:cubicBezTo>
                    <a:pt x="124610" y="49470"/>
                    <a:pt x="116002" y="48797"/>
                    <a:pt x="106990" y="47721"/>
                  </a:cubicBezTo>
                  <a:cubicBezTo>
                    <a:pt x="106452" y="47721"/>
                    <a:pt x="106049" y="48259"/>
                    <a:pt x="106452" y="48663"/>
                  </a:cubicBezTo>
                  <a:cubicBezTo>
                    <a:pt x="114522" y="57002"/>
                    <a:pt x="113312" y="69376"/>
                    <a:pt x="119768" y="78656"/>
                  </a:cubicBezTo>
                  <a:cubicBezTo>
                    <a:pt x="124475" y="85516"/>
                    <a:pt x="131738" y="89685"/>
                    <a:pt x="139808" y="91030"/>
                  </a:cubicBezTo>
                  <a:cubicBezTo>
                    <a:pt x="140077" y="91568"/>
                    <a:pt x="140480" y="92241"/>
                    <a:pt x="140884" y="92779"/>
                  </a:cubicBezTo>
                  <a:cubicBezTo>
                    <a:pt x="140884" y="92779"/>
                    <a:pt x="141018" y="92913"/>
                    <a:pt x="141018" y="92913"/>
                  </a:cubicBezTo>
                  <a:cubicBezTo>
                    <a:pt x="137656" y="100983"/>
                    <a:pt x="132679" y="107842"/>
                    <a:pt x="125954" y="113491"/>
                  </a:cubicBezTo>
                  <a:cubicBezTo>
                    <a:pt x="125685" y="113760"/>
                    <a:pt x="125820" y="114029"/>
                    <a:pt x="125954" y="114164"/>
                  </a:cubicBezTo>
                  <a:cubicBezTo>
                    <a:pt x="85739" y="133397"/>
                    <a:pt x="37454" y="139181"/>
                    <a:pt x="1005" y="165946"/>
                  </a:cubicBezTo>
                  <a:cubicBezTo>
                    <a:pt x="1" y="166616"/>
                    <a:pt x="663" y="168026"/>
                    <a:pt x="1609" y="168026"/>
                  </a:cubicBezTo>
                  <a:cubicBezTo>
                    <a:pt x="1803" y="168026"/>
                    <a:pt x="2009" y="167967"/>
                    <a:pt x="2215" y="167829"/>
                  </a:cubicBezTo>
                  <a:cubicBezTo>
                    <a:pt x="7999" y="164063"/>
                    <a:pt x="13917" y="160701"/>
                    <a:pt x="19969" y="157742"/>
                  </a:cubicBezTo>
                  <a:cubicBezTo>
                    <a:pt x="25442" y="157330"/>
                    <a:pt x="30914" y="157124"/>
                    <a:pt x="36398" y="157124"/>
                  </a:cubicBezTo>
                  <a:cubicBezTo>
                    <a:pt x="43448" y="157124"/>
                    <a:pt x="50517" y="157464"/>
                    <a:pt x="57629" y="158145"/>
                  </a:cubicBezTo>
                  <a:cubicBezTo>
                    <a:pt x="57719" y="158145"/>
                    <a:pt x="57749" y="158205"/>
                    <a:pt x="57838" y="158205"/>
                  </a:cubicBezTo>
                  <a:cubicBezTo>
                    <a:pt x="57883" y="158205"/>
                    <a:pt x="57943" y="158190"/>
                    <a:pt x="58033" y="158145"/>
                  </a:cubicBezTo>
                  <a:lnTo>
                    <a:pt x="58436" y="158280"/>
                  </a:lnTo>
                  <a:lnTo>
                    <a:pt x="58571" y="158280"/>
                  </a:lnTo>
                  <a:cubicBezTo>
                    <a:pt x="58436" y="158280"/>
                    <a:pt x="58302" y="158414"/>
                    <a:pt x="58167" y="158414"/>
                  </a:cubicBezTo>
                  <a:cubicBezTo>
                    <a:pt x="58033" y="158414"/>
                    <a:pt x="57898" y="158549"/>
                    <a:pt x="57898" y="158683"/>
                  </a:cubicBezTo>
                  <a:cubicBezTo>
                    <a:pt x="53325" y="165408"/>
                    <a:pt x="51980" y="174823"/>
                    <a:pt x="56688" y="181952"/>
                  </a:cubicBezTo>
                  <a:cubicBezTo>
                    <a:pt x="59243" y="185583"/>
                    <a:pt x="63009" y="188004"/>
                    <a:pt x="66640" y="190560"/>
                  </a:cubicBezTo>
                  <a:cubicBezTo>
                    <a:pt x="72020" y="194460"/>
                    <a:pt x="76997" y="198764"/>
                    <a:pt x="81704" y="203337"/>
                  </a:cubicBezTo>
                  <a:cubicBezTo>
                    <a:pt x="81704" y="203472"/>
                    <a:pt x="81839" y="203606"/>
                    <a:pt x="81973" y="203606"/>
                  </a:cubicBezTo>
                  <a:cubicBezTo>
                    <a:pt x="82242" y="203741"/>
                    <a:pt x="82377" y="204010"/>
                    <a:pt x="82511" y="204144"/>
                  </a:cubicBezTo>
                  <a:cubicBezTo>
                    <a:pt x="82614" y="204247"/>
                    <a:pt x="82756" y="204291"/>
                    <a:pt x="82900" y="204291"/>
                  </a:cubicBezTo>
                  <a:cubicBezTo>
                    <a:pt x="83132" y="204291"/>
                    <a:pt x="83370" y="204176"/>
                    <a:pt x="83453" y="204010"/>
                  </a:cubicBezTo>
                  <a:cubicBezTo>
                    <a:pt x="86412" y="196612"/>
                    <a:pt x="91254" y="185180"/>
                    <a:pt x="85067" y="178320"/>
                  </a:cubicBezTo>
                  <a:lnTo>
                    <a:pt x="85067" y="178320"/>
                  </a:lnTo>
                  <a:cubicBezTo>
                    <a:pt x="95289" y="179531"/>
                    <a:pt x="105914" y="178455"/>
                    <a:pt x="115867" y="181683"/>
                  </a:cubicBezTo>
                  <a:cubicBezTo>
                    <a:pt x="115911" y="181691"/>
                    <a:pt x="115956" y="181696"/>
                    <a:pt x="116000" y="181696"/>
                  </a:cubicBezTo>
                  <a:cubicBezTo>
                    <a:pt x="116639" y="181696"/>
                    <a:pt x="117311" y="180840"/>
                    <a:pt x="116809" y="180338"/>
                  </a:cubicBezTo>
                  <a:cubicBezTo>
                    <a:pt x="109277" y="171057"/>
                    <a:pt x="103762" y="155590"/>
                    <a:pt x="91657" y="151689"/>
                  </a:cubicBezTo>
                  <a:cubicBezTo>
                    <a:pt x="88421" y="150649"/>
                    <a:pt x="85053" y="150183"/>
                    <a:pt x="81659" y="150183"/>
                  </a:cubicBezTo>
                  <a:cubicBezTo>
                    <a:pt x="73205" y="150183"/>
                    <a:pt x="64597" y="153077"/>
                    <a:pt x="57495" y="157204"/>
                  </a:cubicBezTo>
                  <a:cubicBezTo>
                    <a:pt x="57360" y="157338"/>
                    <a:pt x="57360" y="157338"/>
                    <a:pt x="57226" y="157473"/>
                  </a:cubicBezTo>
                  <a:cubicBezTo>
                    <a:pt x="49604" y="156397"/>
                    <a:pt x="41923" y="155919"/>
                    <a:pt x="34261" y="155919"/>
                  </a:cubicBezTo>
                  <a:cubicBezTo>
                    <a:pt x="30430" y="155919"/>
                    <a:pt x="26605" y="156038"/>
                    <a:pt x="22794" y="156262"/>
                  </a:cubicBezTo>
                  <a:cubicBezTo>
                    <a:pt x="43776" y="146040"/>
                    <a:pt x="66237" y="139315"/>
                    <a:pt x="88564" y="131649"/>
                  </a:cubicBezTo>
                  <a:cubicBezTo>
                    <a:pt x="98651" y="131649"/>
                    <a:pt x="108335" y="133128"/>
                    <a:pt x="118019" y="135684"/>
                  </a:cubicBezTo>
                  <a:cubicBezTo>
                    <a:pt x="118019" y="135818"/>
                    <a:pt x="118019" y="135818"/>
                    <a:pt x="118019" y="135953"/>
                  </a:cubicBezTo>
                  <a:cubicBezTo>
                    <a:pt x="119768" y="144964"/>
                    <a:pt x="126761" y="151286"/>
                    <a:pt x="135235" y="154379"/>
                  </a:cubicBezTo>
                  <a:cubicBezTo>
                    <a:pt x="139607" y="155872"/>
                    <a:pt x="144149" y="156351"/>
                    <a:pt x="148658" y="156351"/>
                  </a:cubicBezTo>
                  <a:cubicBezTo>
                    <a:pt x="149836" y="156351"/>
                    <a:pt x="151012" y="156318"/>
                    <a:pt x="152182" y="156262"/>
                  </a:cubicBezTo>
                  <a:cubicBezTo>
                    <a:pt x="158329" y="156073"/>
                    <a:pt x="165473" y="154155"/>
                    <a:pt x="172166" y="154155"/>
                  </a:cubicBezTo>
                  <a:cubicBezTo>
                    <a:pt x="174992" y="154155"/>
                    <a:pt x="177737" y="154497"/>
                    <a:pt x="180292" y="155455"/>
                  </a:cubicBezTo>
                  <a:cubicBezTo>
                    <a:pt x="180414" y="155516"/>
                    <a:pt x="180536" y="155543"/>
                    <a:pt x="180652" y="155543"/>
                  </a:cubicBezTo>
                  <a:cubicBezTo>
                    <a:pt x="181309" y="155543"/>
                    <a:pt x="181805" y="154681"/>
                    <a:pt x="181234" y="154110"/>
                  </a:cubicBezTo>
                  <a:cubicBezTo>
                    <a:pt x="177602" y="150344"/>
                    <a:pt x="173836" y="145502"/>
                    <a:pt x="169667" y="141064"/>
                  </a:cubicBezTo>
                  <a:cubicBezTo>
                    <a:pt x="183386" y="135146"/>
                    <a:pt x="195221" y="126538"/>
                    <a:pt x="205040" y="115240"/>
                  </a:cubicBezTo>
                  <a:cubicBezTo>
                    <a:pt x="205417" y="114863"/>
                    <a:pt x="205207" y="114016"/>
                    <a:pt x="204629" y="114016"/>
                  </a:cubicBezTo>
                  <a:cubicBezTo>
                    <a:pt x="204589" y="114016"/>
                    <a:pt x="204546" y="114021"/>
                    <a:pt x="204502" y="114029"/>
                  </a:cubicBezTo>
                  <a:cubicBezTo>
                    <a:pt x="199850" y="114450"/>
                    <a:pt x="194925" y="114554"/>
                    <a:pt x="189856" y="114554"/>
                  </a:cubicBezTo>
                  <a:cubicBezTo>
                    <a:pt x="184950" y="114554"/>
                    <a:pt x="179910" y="114457"/>
                    <a:pt x="174852" y="114457"/>
                  </a:cubicBezTo>
                  <a:cubicBezTo>
                    <a:pt x="153403" y="114457"/>
                    <a:pt x="131648" y="116200"/>
                    <a:pt x="118557" y="134473"/>
                  </a:cubicBezTo>
                  <a:cubicBezTo>
                    <a:pt x="118423" y="134742"/>
                    <a:pt x="118557" y="134877"/>
                    <a:pt x="118692" y="135146"/>
                  </a:cubicBezTo>
                  <a:cubicBezTo>
                    <a:pt x="110084" y="132187"/>
                    <a:pt x="101072" y="130707"/>
                    <a:pt x="92061" y="130438"/>
                  </a:cubicBezTo>
                  <a:cubicBezTo>
                    <a:pt x="95423" y="129228"/>
                    <a:pt x="98651" y="128152"/>
                    <a:pt x="101879" y="126941"/>
                  </a:cubicBezTo>
                  <a:cubicBezTo>
                    <a:pt x="129451" y="116585"/>
                    <a:pt x="156620" y="102328"/>
                    <a:pt x="173702" y="77580"/>
                  </a:cubicBezTo>
                  <a:cubicBezTo>
                    <a:pt x="181159" y="82477"/>
                    <a:pt x="189813" y="84888"/>
                    <a:pt x="198597" y="84888"/>
                  </a:cubicBezTo>
                  <a:cubicBezTo>
                    <a:pt x="200428" y="84888"/>
                    <a:pt x="202265" y="84783"/>
                    <a:pt x="204098" y="84574"/>
                  </a:cubicBezTo>
                  <a:cubicBezTo>
                    <a:pt x="209344" y="84036"/>
                    <a:pt x="214455" y="82691"/>
                    <a:pt x="219297" y="80405"/>
                  </a:cubicBezTo>
                  <a:cubicBezTo>
                    <a:pt x="226677" y="76953"/>
                    <a:pt x="232055" y="71078"/>
                    <a:pt x="240374" y="71078"/>
                  </a:cubicBezTo>
                  <a:cubicBezTo>
                    <a:pt x="241455" y="71078"/>
                    <a:pt x="242585" y="71177"/>
                    <a:pt x="243776" y="71393"/>
                  </a:cubicBezTo>
                  <a:cubicBezTo>
                    <a:pt x="244314" y="71393"/>
                    <a:pt x="244852" y="70721"/>
                    <a:pt x="244448" y="70183"/>
                  </a:cubicBezTo>
                  <a:cubicBezTo>
                    <a:pt x="238069" y="60359"/>
                    <a:pt x="227697" y="54529"/>
                    <a:pt x="216086" y="54529"/>
                  </a:cubicBezTo>
                  <a:cubicBezTo>
                    <a:pt x="215456" y="54529"/>
                    <a:pt x="214822" y="54546"/>
                    <a:pt x="214186" y="54581"/>
                  </a:cubicBezTo>
                  <a:cubicBezTo>
                    <a:pt x="224273" y="40189"/>
                    <a:pt x="227636" y="19880"/>
                    <a:pt x="230326" y="3067"/>
                  </a:cubicBezTo>
                  <a:cubicBezTo>
                    <a:pt x="230326" y="2529"/>
                    <a:pt x="229922" y="1857"/>
                    <a:pt x="229250" y="1857"/>
                  </a:cubicBezTo>
                  <a:cubicBezTo>
                    <a:pt x="212034" y="4143"/>
                    <a:pt x="199391" y="13424"/>
                    <a:pt x="190245" y="25932"/>
                  </a:cubicBezTo>
                  <a:cubicBezTo>
                    <a:pt x="185538" y="15172"/>
                    <a:pt x="178006" y="6564"/>
                    <a:pt x="168053" y="108"/>
                  </a:cubicBezTo>
                  <a:cubicBezTo>
                    <a:pt x="167978" y="33"/>
                    <a:pt x="167881" y="0"/>
                    <a:pt x="167779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6"/>
            <p:cNvSpPr/>
            <p:nvPr/>
          </p:nvSpPr>
          <p:spPr>
            <a:xfrm>
              <a:off x="1614275" y="1742675"/>
              <a:ext cx="1405550" cy="2038625"/>
            </a:xfrm>
            <a:custGeom>
              <a:rect b="b" l="l" r="r" t="t"/>
              <a:pathLst>
                <a:path extrusionOk="0" h="81545" w="56222">
                  <a:moveTo>
                    <a:pt x="4801" y="19082"/>
                  </a:moveTo>
                  <a:cubicBezTo>
                    <a:pt x="9760" y="19082"/>
                    <a:pt x="20087" y="24607"/>
                    <a:pt x="21790" y="25629"/>
                  </a:cubicBezTo>
                  <a:lnTo>
                    <a:pt x="22059" y="25629"/>
                  </a:lnTo>
                  <a:cubicBezTo>
                    <a:pt x="20579" y="28050"/>
                    <a:pt x="19369" y="30605"/>
                    <a:pt x="18562" y="33295"/>
                  </a:cubicBezTo>
                  <a:cubicBezTo>
                    <a:pt x="14930" y="27108"/>
                    <a:pt x="9416" y="22266"/>
                    <a:pt x="2691" y="19711"/>
                  </a:cubicBezTo>
                  <a:cubicBezTo>
                    <a:pt x="3152" y="19270"/>
                    <a:pt x="3885" y="19082"/>
                    <a:pt x="4801" y="19082"/>
                  </a:cubicBezTo>
                  <a:close/>
                  <a:moveTo>
                    <a:pt x="2287" y="20383"/>
                  </a:moveTo>
                  <a:cubicBezTo>
                    <a:pt x="9012" y="23477"/>
                    <a:pt x="14392" y="28184"/>
                    <a:pt x="18158" y="34640"/>
                  </a:cubicBezTo>
                  <a:cubicBezTo>
                    <a:pt x="18158" y="34775"/>
                    <a:pt x="18158" y="34775"/>
                    <a:pt x="18293" y="34775"/>
                  </a:cubicBezTo>
                  <a:cubicBezTo>
                    <a:pt x="18293" y="35044"/>
                    <a:pt x="18158" y="35178"/>
                    <a:pt x="18158" y="35313"/>
                  </a:cubicBezTo>
                  <a:cubicBezTo>
                    <a:pt x="16141" y="45400"/>
                    <a:pt x="20714" y="52125"/>
                    <a:pt x="27842" y="57908"/>
                  </a:cubicBezTo>
                  <a:cubicBezTo>
                    <a:pt x="15603" y="53873"/>
                    <a:pt x="8609" y="44324"/>
                    <a:pt x="5919" y="31681"/>
                  </a:cubicBezTo>
                  <a:cubicBezTo>
                    <a:pt x="5650" y="30605"/>
                    <a:pt x="2422" y="22132"/>
                    <a:pt x="2287" y="20383"/>
                  </a:cubicBezTo>
                  <a:close/>
                  <a:moveTo>
                    <a:pt x="43040" y="3436"/>
                  </a:moveTo>
                  <a:cubicBezTo>
                    <a:pt x="42099" y="22670"/>
                    <a:pt x="39274" y="41096"/>
                    <a:pt x="29590" y="58043"/>
                  </a:cubicBezTo>
                  <a:cubicBezTo>
                    <a:pt x="25556" y="54949"/>
                    <a:pt x="21655" y="51452"/>
                    <a:pt x="19907" y="46745"/>
                  </a:cubicBezTo>
                  <a:cubicBezTo>
                    <a:pt x="17217" y="39079"/>
                    <a:pt x="19907" y="30874"/>
                    <a:pt x="24211" y="24553"/>
                  </a:cubicBezTo>
                  <a:cubicBezTo>
                    <a:pt x="27304" y="19980"/>
                    <a:pt x="31070" y="16483"/>
                    <a:pt x="35105" y="12717"/>
                  </a:cubicBezTo>
                  <a:cubicBezTo>
                    <a:pt x="35777" y="12044"/>
                    <a:pt x="42233" y="3436"/>
                    <a:pt x="42502" y="3436"/>
                  </a:cubicBezTo>
                  <a:close/>
                  <a:moveTo>
                    <a:pt x="44116" y="3974"/>
                  </a:moveTo>
                  <a:cubicBezTo>
                    <a:pt x="48689" y="7202"/>
                    <a:pt x="52590" y="24822"/>
                    <a:pt x="52859" y="28319"/>
                  </a:cubicBezTo>
                  <a:lnTo>
                    <a:pt x="52724" y="28319"/>
                  </a:lnTo>
                  <a:cubicBezTo>
                    <a:pt x="53531" y="44324"/>
                    <a:pt x="44251" y="52797"/>
                    <a:pt x="31339" y="59253"/>
                  </a:cubicBezTo>
                  <a:cubicBezTo>
                    <a:pt x="31070" y="59119"/>
                    <a:pt x="30935" y="58984"/>
                    <a:pt x="30801" y="58984"/>
                  </a:cubicBezTo>
                  <a:lnTo>
                    <a:pt x="30935" y="58850"/>
                  </a:lnTo>
                  <a:cubicBezTo>
                    <a:pt x="40485" y="42172"/>
                    <a:pt x="44116" y="23073"/>
                    <a:pt x="44116" y="3974"/>
                  </a:cubicBezTo>
                  <a:close/>
                  <a:moveTo>
                    <a:pt x="42533" y="0"/>
                  </a:moveTo>
                  <a:cubicBezTo>
                    <a:pt x="42285" y="0"/>
                    <a:pt x="42040" y="175"/>
                    <a:pt x="41964" y="477"/>
                  </a:cubicBezTo>
                  <a:cubicBezTo>
                    <a:pt x="39812" y="9623"/>
                    <a:pt x="30532" y="14465"/>
                    <a:pt x="25018" y="21325"/>
                  </a:cubicBezTo>
                  <a:cubicBezTo>
                    <a:pt x="24211" y="22401"/>
                    <a:pt x="23404" y="23611"/>
                    <a:pt x="22597" y="24687"/>
                  </a:cubicBezTo>
                  <a:cubicBezTo>
                    <a:pt x="22597" y="24553"/>
                    <a:pt x="22462" y="24553"/>
                    <a:pt x="22462" y="24418"/>
                  </a:cubicBezTo>
                  <a:cubicBezTo>
                    <a:pt x="15603" y="20383"/>
                    <a:pt x="8609" y="18366"/>
                    <a:pt x="673" y="17962"/>
                  </a:cubicBezTo>
                  <a:cubicBezTo>
                    <a:pt x="135" y="17962"/>
                    <a:pt x="1" y="18635"/>
                    <a:pt x="270" y="18904"/>
                  </a:cubicBezTo>
                  <a:lnTo>
                    <a:pt x="135" y="18904"/>
                  </a:lnTo>
                  <a:cubicBezTo>
                    <a:pt x="5381" y="27512"/>
                    <a:pt x="4574" y="38272"/>
                    <a:pt x="10492" y="46610"/>
                  </a:cubicBezTo>
                  <a:cubicBezTo>
                    <a:pt x="14930" y="53066"/>
                    <a:pt x="21655" y="57370"/>
                    <a:pt x="29187" y="59119"/>
                  </a:cubicBezTo>
                  <a:cubicBezTo>
                    <a:pt x="29590" y="59388"/>
                    <a:pt x="29859" y="59522"/>
                    <a:pt x="30128" y="59791"/>
                  </a:cubicBezTo>
                  <a:cubicBezTo>
                    <a:pt x="29994" y="59791"/>
                    <a:pt x="29994" y="59926"/>
                    <a:pt x="29859" y="59926"/>
                  </a:cubicBezTo>
                  <a:cubicBezTo>
                    <a:pt x="29792" y="59859"/>
                    <a:pt x="29725" y="59825"/>
                    <a:pt x="29658" y="59825"/>
                  </a:cubicBezTo>
                  <a:cubicBezTo>
                    <a:pt x="29590" y="59825"/>
                    <a:pt x="29523" y="59859"/>
                    <a:pt x="29456" y="59926"/>
                  </a:cubicBezTo>
                  <a:cubicBezTo>
                    <a:pt x="26094" y="68803"/>
                    <a:pt x="18831" y="74721"/>
                    <a:pt x="11702" y="80504"/>
                  </a:cubicBezTo>
                  <a:cubicBezTo>
                    <a:pt x="11256" y="80839"/>
                    <a:pt x="11550" y="81544"/>
                    <a:pt x="11971" y="81544"/>
                  </a:cubicBezTo>
                  <a:cubicBezTo>
                    <a:pt x="12057" y="81544"/>
                    <a:pt x="12148" y="81515"/>
                    <a:pt x="12240" y="81446"/>
                  </a:cubicBezTo>
                  <a:cubicBezTo>
                    <a:pt x="19503" y="75797"/>
                    <a:pt x="26497" y="69610"/>
                    <a:pt x="29725" y="60867"/>
                  </a:cubicBezTo>
                  <a:cubicBezTo>
                    <a:pt x="29815" y="60867"/>
                    <a:pt x="29904" y="60927"/>
                    <a:pt x="29994" y="60927"/>
                  </a:cubicBezTo>
                  <a:cubicBezTo>
                    <a:pt x="30039" y="60927"/>
                    <a:pt x="30084" y="60912"/>
                    <a:pt x="30128" y="60867"/>
                  </a:cubicBezTo>
                  <a:cubicBezTo>
                    <a:pt x="30532" y="60733"/>
                    <a:pt x="30801" y="60598"/>
                    <a:pt x="31204" y="60464"/>
                  </a:cubicBezTo>
                  <a:cubicBezTo>
                    <a:pt x="31339" y="60464"/>
                    <a:pt x="31608" y="60329"/>
                    <a:pt x="31608" y="60195"/>
                  </a:cubicBezTo>
                  <a:cubicBezTo>
                    <a:pt x="42637" y="55622"/>
                    <a:pt x="51514" y="49166"/>
                    <a:pt x="53935" y="36658"/>
                  </a:cubicBezTo>
                  <a:cubicBezTo>
                    <a:pt x="56221" y="24015"/>
                    <a:pt x="50976" y="12044"/>
                    <a:pt x="44116" y="1822"/>
                  </a:cubicBezTo>
                  <a:lnTo>
                    <a:pt x="44116" y="1688"/>
                  </a:lnTo>
                  <a:cubicBezTo>
                    <a:pt x="44116" y="1553"/>
                    <a:pt x="43982" y="1419"/>
                    <a:pt x="43847" y="1419"/>
                  </a:cubicBezTo>
                  <a:cubicBezTo>
                    <a:pt x="43578" y="1015"/>
                    <a:pt x="43309" y="612"/>
                    <a:pt x="43040" y="343"/>
                  </a:cubicBezTo>
                  <a:cubicBezTo>
                    <a:pt x="42922" y="107"/>
                    <a:pt x="42727" y="0"/>
                    <a:pt x="42533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p6"/>
          <p:cNvSpPr/>
          <p:nvPr/>
        </p:nvSpPr>
        <p:spPr>
          <a:xfrm>
            <a:off x="8647777" y="101800"/>
            <a:ext cx="469889" cy="442048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/>
          <p:nvPr/>
        </p:nvSpPr>
        <p:spPr>
          <a:xfrm rot="2345632">
            <a:off x="7968940" y="47248"/>
            <a:ext cx="728767" cy="685589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3" name="Google Shape;53;p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8" name="Google Shape;58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9" name="Google Shape;59;p8"/>
          <p:cNvGrpSpPr/>
          <p:nvPr/>
        </p:nvGrpSpPr>
        <p:grpSpPr>
          <a:xfrm flipH="1" rot="2534473">
            <a:off x="2964949" y="810848"/>
            <a:ext cx="437331" cy="791005"/>
            <a:chOff x="2355475" y="238125"/>
            <a:chExt cx="2835075" cy="5127825"/>
          </a:xfrm>
        </p:grpSpPr>
        <p:sp>
          <p:nvSpPr>
            <p:cNvPr id="60" name="Google Shape;60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8"/>
          <p:cNvSpPr/>
          <p:nvPr/>
        </p:nvSpPr>
        <p:spPr>
          <a:xfrm rot="6012814">
            <a:off x="-79182" y="3819844"/>
            <a:ext cx="1612071" cy="1277144"/>
          </a:xfrm>
          <a:custGeom>
            <a:rect b="b" l="l" r="r" t="t"/>
            <a:pathLst>
              <a:path extrusionOk="0" h="206813" w="261049">
                <a:moveTo>
                  <a:pt x="210192" y="14961"/>
                </a:moveTo>
                <a:cubicBezTo>
                  <a:pt x="214705" y="14961"/>
                  <a:pt x="219273" y="15188"/>
                  <a:pt x="223904" y="15644"/>
                </a:cubicBezTo>
                <a:cubicBezTo>
                  <a:pt x="183948" y="41837"/>
                  <a:pt x="139404" y="55452"/>
                  <a:pt x="92048" y="58708"/>
                </a:cubicBezTo>
                <a:cubicBezTo>
                  <a:pt x="94268" y="57820"/>
                  <a:pt x="97079" y="57228"/>
                  <a:pt x="99151" y="56488"/>
                </a:cubicBezTo>
                <a:cubicBezTo>
                  <a:pt x="103887" y="54564"/>
                  <a:pt x="108622" y="52345"/>
                  <a:pt x="113210" y="49977"/>
                </a:cubicBezTo>
                <a:cubicBezTo>
                  <a:pt x="123569" y="44649"/>
                  <a:pt x="133632" y="38286"/>
                  <a:pt x="143843" y="32662"/>
                </a:cubicBezTo>
                <a:cubicBezTo>
                  <a:pt x="165046" y="21007"/>
                  <a:pt x="186872" y="14961"/>
                  <a:pt x="210192" y="14961"/>
                </a:cubicBezTo>
                <a:close/>
                <a:moveTo>
                  <a:pt x="218133" y="21711"/>
                </a:moveTo>
                <a:cubicBezTo>
                  <a:pt x="212509" y="27483"/>
                  <a:pt x="208365" y="34586"/>
                  <a:pt x="202742" y="40358"/>
                </a:cubicBezTo>
                <a:cubicBezTo>
                  <a:pt x="194603" y="48793"/>
                  <a:pt x="184984" y="55748"/>
                  <a:pt x="174477" y="60780"/>
                </a:cubicBezTo>
                <a:cubicBezTo>
                  <a:pt x="161602" y="67143"/>
                  <a:pt x="147247" y="70547"/>
                  <a:pt x="132892" y="70843"/>
                </a:cubicBezTo>
                <a:cubicBezTo>
                  <a:pt x="125789" y="70843"/>
                  <a:pt x="118537" y="70251"/>
                  <a:pt x="111434" y="68771"/>
                </a:cubicBezTo>
                <a:cubicBezTo>
                  <a:pt x="107438" y="68031"/>
                  <a:pt x="91160" y="65071"/>
                  <a:pt x="89384" y="61520"/>
                </a:cubicBezTo>
                <a:cubicBezTo>
                  <a:pt x="89088" y="60780"/>
                  <a:pt x="88644" y="60484"/>
                  <a:pt x="88496" y="60336"/>
                </a:cubicBezTo>
                <a:cubicBezTo>
                  <a:pt x="88792" y="60336"/>
                  <a:pt x="89384" y="60188"/>
                  <a:pt x="90124" y="59744"/>
                </a:cubicBezTo>
                <a:cubicBezTo>
                  <a:pt x="135112" y="59448"/>
                  <a:pt x="179952" y="45241"/>
                  <a:pt x="218133" y="21711"/>
                </a:cubicBezTo>
                <a:close/>
                <a:moveTo>
                  <a:pt x="147738" y="89447"/>
                </a:moveTo>
                <a:cubicBezTo>
                  <a:pt x="153950" y="89447"/>
                  <a:pt x="160129" y="90428"/>
                  <a:pt x="166189" y="92745"/>
                </a:cubicBezTo>
                <a:cubicBezTo>
                  <a:pt x="139404" y="100440"/>
                  <a:pt x="112322" y="104584"/>
                  <a:pt x="84796" y="106952"/>
                </a:cubicBezTo>
                <a:cubicBezTo>
                  <a:pt x="89828" y="104732"/>
                  <a:pt x="116762" y="95853"/>
                  <a:pt x="120017" y="94817"/>
                </a:cubicBezTo>
                <a:cubicBezTo>
                  <a:pt x="129141" y="91628"/>
                  <a:pt x="138476" y="89447"/>
                  <a:pt x="147738" y="89447"/>
                </a:cubicBezTo>
                <a:close/>
                <a:moveTo>
                  <a:pt x="232338" y="11621"/>
                </a:moveTo>
                <a:cubicBezTo>
                  <a:pt x="233994" y="11621"/>
                  <a:pt x="239040" y="20434"/>
                  <a:pt x="240331" y="22155"/>
                </a:cubicBezTo>
                <a:cubicBezTo>
                  <a:pt x="247434" y="33106"/>
                  <a:pt x="253945" y="45093"/>
                  <a:pt x="255721" y="58116"/>
                </a:cubicBezTo>
                <a:cubicBezTo>
                  <a:pt x="257497" y="71879"/>
                  <a:pt x="252614" y="84606"/>
                  <a:pt x="248618" y="97481"/>
                </a:cubicBezTo>
                <a:cubicBezTo>
                  <a:pt x="247582" y="100884"/>
                  <a:pt x="246842" y="104436"/>
                  <a:pt x="245806" y="107840"/>
                </a:cubicBezTo>
                <a:cubicBezTo>
                  <a:pt x="245510" y="108728"/>
                  <a:pt x="245362" y="109468"/>
                  <a:pt x="245214" y="110060"/>
                </a:cubicBezTo>
                <a:cubicBezTo>
                  <a:pt x="236039" y="85050"/>
                  <a:pt x="233375" y="58708"/>
                  <a:pt x="232487" y="32218"/>
                </a:cubicBezTo>
                <a:cubicBezTo>
                  <a:pt x="232487" y="30146"/>
                  <a:pt x="231155" y="12092"/>
                  <a:pt x="232191" y="11648"/>
                </a:cubicBezTo>
                <a:cubicBezTo>
                  <a:pt x="232237" y="11630"/>
                  <a:pt x="232286" y="11621"/>
                  <a:pt x="232338" y="11621"/>
                </a:cubicBezTo>
                <a:close/>
                <a:moveTo>
                  <a:pt x="231007" y="12536"/>
                </a:moveTo>
                <a:cubicBezTo>
                  <a:pt x="231451" y="46129"/>
                  <a:pt x="232635" y="79870"/>
                  <a:pt x="244326" y="111687"/>
                </a:cubicBezTo>
                <a:cubicBezTo>
                  <a:pt x="243882" y="111539"/>
                  <a:pt x="243290" y="111095"/>
                  <a:pt x="241959" y="110208"/>
                </a:cubicBezTo>
                <a:cubicBezTo>
                  <a:pt x="236779" y="106804"/>
                  <a:pt x="232339" y="98665"/>
                  <a:pt x="229528" y="93485"/>
                </a:cubicBezTo>
                <a:cubicBezTo>
                  <a:pt x="215321" y="68031"/>
                  <a:pt x="216801" y="37546"/>
                  <a:pt x="231007" y="12536"/>
                </a:cubicBezTo>
                <a:close/>
                <a:moveTo>
                  <a:pt x="168409" y="93781"/>
                </a:moveTo>
                <a:cubicBezTo>
                  <a:pt x="168853" y="93929"/>
                  <a:pt x="169297" y="94077"/>
                  <a:pt x="169741" y="94373"/>
                </a:cubicBezTo>
                <a:cubicBezTo>
                  <a:pt x="169741" y="94373"/>
                  <a:pt x="169593" y="94373"/>
                  <a:pt x="169593" y="94521"/>
                </a:cubicBezTo>
                <a:cubicBezTo>
                  <a:pt x="169431" y="94359"/>
                  <a:pt x="169179" y="94241"/>
                  <a:pt x="168912" y="94241"/>
                </a:cubicBezTo>
                <a:cubicBezTo>
                  <a:pt x="168692" y="94241"/>
                  <a:pt x="168461" y="94320"/>
                  <a:pt x="168261" y="94521"/>
                </a:cubicBezTo>
                <a:cubicBezTo>
                  <a:pt x="159382" y="107100"/>
                  <a:pt x="145619" y="113167"/>
                  <a:pt x="130376" y="113907"/>
                </a:cubicBezTo>
                <a:cubicBezTo>
                  <a:pt x="129084" y="113978"/>
                  <a:pt x="127787" y="114011"/>
                  <a:pt x="126488" y="114011"/>
                </a:cubicBezTo>
                <a:cubicBezTo>
                  <a:pt x="119608" y="114011"/>
                  <a:pt x="112657" y="113080"/>
                  <a:pt x="105811" y="111835"/>
                </a:cubicBezTo>
                <a:cubicBezTo>
                  <a:pt x="104035" y="111539"/>
                  <a:pt x="87312" y="108580"/>
                  <a:pt x="84353" y="107692"/>
                </a:cubicBezTo>
                <a:cubicBezTo>
                  <a:pt x="112766" y="107100"/>
                  <a:pt x="141179" y="101624"/>
                  <a:pt x="168261" y="93781"/>
                </a:cubicBezTo>
                <a:close/>
                <a:moveTo>
                  <a:pt x="60356" y="132322"/>
                </a:moveTo>
                <a:cubicBezTo>
                  <a:pt x="76917" y="132322"/>
                  <a:pt x="91912" y="138389"/>
                  <a:pt x="105219" y="148092"/>
                </a:cubicBezTo>
                <a:lnTo>
                  <a:pt x="104775" y="148388"/>
                </a:lnTo>
                <a:cubicBezTo>
                  <a:pt x="75621" y="144245"/>
                  <a:pt x="46172" y="147352"/>
                  <a:pt x="17462" y="140249"/>
                </a:cubicBezTo>
                <a:cubicBezTo>
                  <a:pt x="22346" y="139509"/>
                  <a:pt x="31373" y="137733"/>
                  <a:pt x="32113" y="137585"/>
                </a:cubicBezTo>
                <a:cubicBezTo>
                  <a:pt x="40252" y="135365"/>
                  <a:pt x="48392" y="132850"/>
                  <a:pt x="56975" y="132406"/>
                </a:cubicBezTo>
                <a:cubicBezTo>
                  <a:pt x="58109" y="132349"/>
                  <a:pt x="59236" y="132322"/>
                  <a:pt x="60356" y="132322"/>
                </a:cubicBezTo>
                <a:close/>
                <a:moveTo>
                  <a:pt x="14947" y="140693"/>
                </a:moveTo>
                <a:cubicBezTo>
                  <a:pt x="43360" y="149128"/>
                  <a:pt x="73845" y="146908"/>
                  <a:pt x="103147" y="149720"/>
                </a:cubicBezTo>
                <a:cubicBezTo>
                  <a:pt x="102111" y="150608"/>
                  <a:pt x="101223" y="151348"/>
                  <a:pt x="100187" y="152236"/>
                </a:cubicBezTo>
                <a:cubicBezTo>
                  <a:pt x="89794" y="156345"/>
                  <a:pt x="78808" y="158480"/>
                  <a:pt x="67553" y="158480"/>
                </a:cubicBezTo>
                <a:cubicBezTo>
                  <a:pt x="65026" y="158480"/>
                  <a:pt x="62485" y="158372"/>
                  <a:pt x="59935" y="158155"/>
                </a:cubicBezTo>
                <a:cubicBezTo>
                  <a:pt x="52091" y="157563"/>
                  <a:pt x="44396" y="155788"/>
                  <a:pt x="36997" y="153272"/>
                </a:cubicBezTo>
                <a:cubicBezTo>
                  <a:pt x="34333" y="152236"/>
                  <a:pt x="13467" y="143801"/>
                  <a:pt x="14059" y="140693"/>
                </a:cubicBezTo>
                <a:close/>
                <a:moveTo>
                  <a:pt x="186463" y="77354"/>
                </a:moveTo>
                <a:cubicBezTo>
                  <a:pt x="184540" y="95705"/>
                  <a:pt x="180544" y="113315"/>
                  <a:pt x="175216" y="131074"/>
                </a:cubicBezTo>
                <a:cubicBezTo>
                  <a:pt x="171517" y="143209"/>
                  <a:pt x="167669" y="155640"/>
                  <a:pt x="167965" y="168367"/>
                </a:cubicBezTo>
                <a:cubicBezTo>
                  <a:pt x="166633" y="163779"/>
                  <a:pt x="165745" y="159191"/>
                  <a:pt x="165153" y="154456"/>
                </a:cubicBezTo>
                <a:cubicBezTo>
                  <a:pt x="163821" y="144393"/>
                  <a:pt x="164413" y="134033"/>
                  <a:pt x="166337" y="124118"/>
                </a:cubicBezTo>
                <a:cubicBezTo>
                  <a:pt x="169593" y="107544"/>
                  <a:pt x="176844" y="92449"/>
                  <a:pt x="185724" y="78390"/>
                </a:cubicBezTo>
                <a:cubicBezTo>
                  <a:pt x="185871" y="78094"/>
                  <a:pt x="186167" y="77650"/>
                  <a:pt x="186463" y="77354"/>
                </a:cubicBezTo>
                <a:close/>
                <a:moveTo>
                  <a:pt x="188239" y="78094"/>
                </a:moveTo>
                <a:cubicBezTo>
                  <a:pt x="201410" y="92153"/>
                  <a:pt x="205110" y="113019"/>
                  <a:pt x="197118" y="130630"/>
                </a:cubicBezTo>
                <a:cubicBezTo>
                  <a:pt x="190459" y="145281"/>
                  <a:pt x="175808" y="155048"/>
                  <a:pt x="170629" y="170586"/>
                </a:cubicBezTo>
                <a:cubicBezTo>
                  <a:pt x="169854" y="172912"/>
                  <a:pt x="169650" y="174095"/>
                  <a:pt x="169476" y="174095"/>
                </a:cubicBezTo>
                <a:cubicBezTo>
                  <a:pt x="169385" y="174095"/>
                  <a:pt x="169302" y="173766"/>
                  <a:pt x="169149" y="173102"/>
                </a:cubicBezTo>
                <a:cubicBezTo>
                  <a:pt x="169001" y="156824"/>
                  <a:pt x="173737" y="141877"/>
                  <a:pt x="178472" y="126190"/>
                </a:cubicBezTo>
                <a:cubicBezTo>
                  <a:pt x="183208" y="110504"/>
                  <a:pt x="186463" y="94521"/>
                  <a:pt x="188239" y="78094"/>
                </a:cubicBezTo>
                <a:close/>
                <a:moveTo>
                  <a:pt x="31477" y="167659"/>
                </a:moveTo>
                <a:cubicBezTo>
                  <a:pt x="41683" y="167659"/>
                  <a:pt x="51253" y="169698"/>
                  <a:pt x="61415" y="174434"/>
                </a:cubicBezTo>
                <a:cubicBezTo>
                  <a:pt x="55400" y="174434"/>
                  <a:pt x="49371" y="174555"/>
                  <a:pt x="43356" y="174555"/>
                </a:cubicBezTo>
                <a:cubicBezTo>
                  <a:pt x="30573" y="174555"/>
                  <a:pt x="17853" y="174008"/>
                  <a:pt x="5476" y="170586"/>
                </a:cubicBezTo>
                <a:cubicBezTo>
                  <a:pt x="7991" y="169698"/>
                  <a:pt x="13467" y="169402"/>
                  <a:pt x="15539" y="169106"/>
                </a:cubicBezTo>
                <a:cubicBezTo>
                  <a:pt x="21113" y="168169"/>
                  <a:pt x="26375" y="167659"/>
                  <a:pt x="31477" y="167659"/>
                </a:cubicBezTo>
                <a:close/>
                <a:moveTo>
                  <a:pt x="4588" y="171178"/>
                </a:moveTo>
                <a:cubicBezTo>
                  <a:pt x="16539" y="175093"/>
                  <a:pt x="29279" y="175852"/>
                  <a:pt x="41959" y="175852"/>
                </a:cubicBezTo>
                <a:cubicBezTo>
                  <a:pt x="47492" y="175852"/>
                  <a:pt x="53015" y="175708"/>
                  <a:pt x="58455" y="175618"/>
                </a:cubicBezTo>
                <a:lnTo>
                  <a:pt x="58455" y="175618"/>
                </a:lnTo>
                <a:cubicBezTo>
                  <a:pt x="54607" y="176654"/>
                  <a:pt x="50316" y="176358"/>
                  <a:pt x="46320" y="177098"/>
                </a:cubicBezTo>
                <a:cubicBezTo>
                  <a:pt x="42028" y="177838"/>
                  <a:pt x="37885" y="179614"/>
                  <a:pt x="34037" y="181685"/>
                </a:cubicBezTo>
                <a:cubicBezTo>
                  <a:pt x="33593" y="181981"/>
                  <a:pt x="33297" y="182129"/>
                  <a:pt x="32853" y="182425"/>
                </a:cubicBezTo>
                <a:cubicBezTo>
                  <a:pt x="32705" y="182129"/>
                  <a:pt x="32557" y="181981"/>
                  <a:pt x="32261" y="181981"/>
                </a:cubicBezTo>
                <a:cubicBezTo>
                  <a:pt x="31395" y="182048"/>
                  <a:pt x="30536" y="182081"/>
                  <a:pt x="29684" y="182081"/>
                </a:cubicBezTo>
                <a:cubicBezTo>
                  <a:pt x="24854" y="182081"/>
                  <a:pt x="20237" y="181012"/>
                  <a:pt x="15835" y="178874"/>
                </a:cubicBezTo>
                <a:cubicBezTo>
                  <a:pt x="14207" y="178134"/>
                  <a:pt x="3848" y="172214"/>
                  <a:pt x="4292" y="171474"/>
                </a:cubicBezTo>
                <a:cubicBezTo>
                  <a:pt x="4292" y="171326"/>
                  <a:pt x="4440" y="171178"/>
                  <a:pt x="4588" y="171178"/>
                </a:cubicBezTo>
                <a:close/>
                <a:moveTo>
                  <a:pt x="62155" y="175618"/>
                </a:moveTo>
                <a:cubicBezTo>
                  <a:pt x="47800" y="188937"/>
                  <a:pt x="26342" y="193820"/>
                  <a:pt x="8287" y="200628"/>
                </a:cubicBezTo>
                <a:cubicBezTo>
                  <a:pt x="9471" y="199592"/>
                  <a:pt x="14503" y="196780"/>
                  <a:pt x="14799" y="196484"/>
                </a:cubicBezTo>
                <a:cubicBezTo>
                  <a:pt x="23974" y="190269"/>
                  <a:pt x="32409" y="182129"/>
                  <a:pt x="43360" y="179022"/>
                </a:cubicBezTo>
                <a:cubicBezTo>
                  <a:pt x="49576" y="177246"/>
                  <a:pt x="56235" y="178578"/>
                  <a:pt x="61859" y="175618"/>
                </a:cubicBezTo>
                <a:close/>
                <a:moveTo>
                  <a:pt x="58899" y="180354"/>
                </a:moveTo>
                <a:lnTo>
                  <a:pt x="58899" y="180354"/>
                </a:lnTo>
                <a:cubicBezTo>
                  <a:pt x="52091" y="188937"/>
                  <a:pt x="43212" y="195596"/>
                  <a:pt x="32557" y="199000"/>
                </a:cubicBezTo>
                <a:cubicBezTo>
                  <a:pt x="27082" y="200776"/>
                  <a:pt x="21458" y="201664"/>
                  <a:pt x="15687" y="201664"/>
                </a:cubicBezTo>
                <a:cubicBezTo>
                  <a:pt x="15424" y="201664"/>
                  <a:pt x="14283" y="201722"/>
                  <a:pt x="12968" y="201722"/>
                </a:cubicBezTo>
                <a:cubicBezTo>
                  <a:pt x="11324" y="201722"/>
                  <a:pt x="9405" y="201631"/>
                  <a:pt x="8583" y="201220"/>
                </a:cubicBezTo>
                <a:cubicBezTo>
                  <a:pt x="20570" y="197224"/>
                  <a:pt x="32853" y="193228"/>
                  <a:pt x="44544" y="188345"/>
                </a:cubicBezTo>
                <a:cubicBezTo>
                  <a:pt x="49724" y="186273"/>
                  <a:pt x="54755" y="183757"/>
                  <a:pt x="58899" y="180354"/>
                </a:cubicBezTo>
                <a:close/>
                <a:moveTo>
                  <a:pt x="128601" y="135365"/>
                </a:moveTo>
                <a:lnTo>
                  <a:pt x="128601" y="135513"/>
                </a:lnTo>
                <a:cubicBezTo>
                  <a:pt x="132004" y="152532"/>
                  <a:pt x="132892" y="168958"/>
                  <a:pt x="120609" y="183017"/>
                </a:cubicBezTo>
                <a:cubicBezTo>
                  <a:pt x="115578" y="188789"/>
                  <a:pt x="109362" y="193080"/>
                  <a:pt x="102555" y="196336"/>
                </a:cubicBezTo>
                <a:cubicBezTo>
                  <a:pt x="98115" y="198408"/>
                  <a:pt x="90124" y="202552"/>
                  <a:pt x="84501" y="202996"/>
                </a:cubicBezTo>
                <a:cubicBezTo>
                  <a:pt x="105663" y="188345"/>
                  <a:pt x="127713" y="162003"/>
                  <a:pt x="128601" y="135365"/>
                </a:cubicBezTo>
                <a:close/>
                <a:moveTo>
                  <a:pt x="127121" y="134921"/>
                </a:moveTo>
                <a:lnTo>
                  <a:pt x="127121" y="134921"/>
                </a:lnTo>
                <a:cubicBezTo>
                  <a:pt x="126085" y="162447"/>
                  <a:pt x="102703" y="188049"/>
                  <a:pt x="81689" y="203440"/>
                </a:cubicBezTo>
                <a:lnTo>
                  <a:pt x="81245" y="203440"/>
                </a:lnTo>
                <a:cubicBezTo>
                  <a:pt x="81689" y="202700"/>
                  <a:pt x="83761" y="196040"/>
                  <a:pt x="84205" y="194856"/>
                </a:cubicBezTo>
                <a:cubicBezTo>
                  <a:pt x="85980" y="187605"/>
                  <a:pt x="87608" y="180354"/>
                  <a:pt x="89828" y="173250"/>
                </a:cubicBezTo>
                <a:cubicBezTo>
                  <a:pt x="92640" y="164519"/>
                  <a:pt x="97523" y="158155"/>
                  <a:pt x="103591" y="152532"/>
                </a:cubicBezTo>
                <a:cubicBezTo>
                  <a:pt x="104627" y="152236"/>
                  <a:pt x="105663" y="151792"/>
                  <a:pt x="106699" y="151348"/>
                </a:cubicBezTo>
                <a:cubicBezTo>
                  <a:pt x="107142" y="151052"/>
                  <a:pt x="107142" y="150460"/>
                  <a:pt x="106847" y="150164"/>
                </a:cubicBezTo>
                <a:cubicBezTo>
                  <a:pt x="113654" y="145281"/>
                  <a:pt x="120461" y="140249"/>
                  <a:pt x="127121" y="134921"/>
                </a:cubicBezTo>
                <a:close/>
                <a:moveTo>
                  <a:pt x="235745" y="0"/>
                </a:moveTo>
                <a:cubicBezTo>
                  <a:pt x="235471" y="0"/>
                  <a:pt x="235192" y="118"/>
                  <a:pt x="235003" y="401"/>
                </a:cubicBezTo>
                <a:cubicBezTo>
                  <a:pt x="231895" y="4989"/>
                  <a:pt x="228640" y="9724"/>
                  <a:pt x="225680" y="14460"/>
                </a:cubicBezTo>
                <a:cubicBezTo>
                  <a:pt x="219397" y="13419"/>
                  <a:pt x="213093" y="12910"/>
                  <a:pt x="206820" y="12910"/>
                </a:cubicBezTo>
                <a:cubicBezTo>
                  <a:pt x="189008" y="12910"/>
                  <a:pt x="171435" y="17010"/>
                  <a:pt x="155238" y="24671"/>
                </a:cubicBezTo>
                <a:cubicBezTo>
                  <a:pt x="131264" y="35918"/>
                  <a:pt x="110250" y="52640"/>
                  <a:pt x="84205" y="59300"/>
                </a:cubicBezTo>
                <a:cubicBezTo>
                  <a:pt x="83465" y="59448"/>
                  <a:pt x="83465" y="60632"/>
                  <a:pt x="84057" y="60928"/>
                </a:cubicBezTo>
                <a:cubicBezTo>
                  <a:pt x="99122" y="68416"/>
                  <a:pt x="115584" y="72467"/>
                  <a:pt x="132116" y="72467"/>
                </a:cubicBezTo>
                <a:cubicBezTo>
                  <a:pt x="143027" y="72467"/>
                  <a:pt x="153970" y="70702"/>
                  <a:pt x="164561" y="66995"/>
                </a:cubicBezTo>
                <a:cubicBezTo>
                  <a:pt x="175808" y="63148"/>
                  <a:pt x="186315" y="57228"/>
                  <a:pt x="195491" y="49533"/>
                </a:cubicBezTo>
                <a:cubicBezTo>
                  <a:pt x="205554" y="41393"/>
                  <a:pt x="212065" y="29110"/>
                  <a:pt x="221684" y="20675"/>
                </a:cubicBezTo>
                <a:lnTo>
                  <a:pt x="221684" y="20675"/>
                </a:lnTo>
                <a:cubicBezTo>
                  <a:pt x="205702" y="45833"/>
                  <a:pt x="190607" y="71879"/>
                  <a:pt x="170481" y="93485"/>
                </a:cubicBezTo>
                <a:cubicBezTo>
                  <a:pt x="170481" y="93485"/>
                  <a:pt x="170481" y="93485"/>
                  <a:pt x="170333" y="93337"/>
                </a:cubicBezTo>
                <a:cubicBezTo>
                  <a:pt x="169741" y="93041"/>
                  <a:pt x="169149" y="92745"/>
                  <a:pt x="168557" y="92449"/>
                </a:cubicBezTo>
                <a:cubicBezTo>
                  <a:pt x="168557" y="92449"/>
                  <a:pt x="168409" y="92449"/>
                  <a:pt x="168409" y="92301"/>
                </a:cubicBezTo>
                <a:cubicBezTo>
                  <a:pt x="161505" y="88902"/>
                  <a:pt x="154501" y="87544"/>
                  <a:pt x="147456" y="87544"/>
                </a:cubicBezTo>
                <a:cubicBezTo>
                  <a:pt x="124755" y="87544"/>
                  <a:pt x="101632" y="101644"/>
                  <a:pt x="80061" y="106952"/>
                </a:cubicBezTo>
                <a:cubicBezTo>
                  <a:pt x="79469" y="107100"/>
                  <a:pt x="79469" y="108136"/>
                  <a:pt x="80209" y="108284"/>
                </a:cubicBezTo>
                <a:cubicBezTo>
                  <a:pt x="94397" y="110730"/>
                  <a:pt x="112144" y="115311"/>
                  <a:pt x="128700" y="115311"/>
                </a:cubicBezTo>
                <a:cubicBezTo>
                  <a:pt x="137184" y="115311"/>
                  <a:pt x="145355" y="114109"/>
                  <a:pt x="152574" y="110799"/>
                </a:cubicBezTo>
                <a:lnTo>
                  <a:pt x="152574" y="110799"/>
                </a:lnTo>
                <a:cubicBezTo>
                  <a:pt x="140588" y="121455"/>
                  <a:pt x="128157" y="131962"/>
                  <a:pt x="115134" y="141729"/>
                </a:cubicBezTo>
                <a:cubicBezTo>
                  <a:pt x="112026" y="143505"/>
                  <a:pt x="108918" y="145429"/>
                  <a:pt x="105959" y="147500"/>
                </a:cubicBezTo>
                <a:cubicBezTo>
                  <a:pt x="95008" y="137733"/>
                  <a:pt x="80801" y="132110"/>
                  <a:pt x="66298" y="130778"/>
                </a:cubicBezTo>
                <a:cubicBezTo>
                  <a:pt x="64918" y="130662"/>
                  <a:pt x="63549" y="130608"/>
                  <a:pt x="62191" y="130608"/>
                </a:cubicBezTo>
                <a:cubicBezTo>
                  <a:pt x="45365" y="130608"/>
                  <a:pt x="30145" y="138840"/>
                  <a:pt x="13583" y="138840"/>
                </a:cubicBezTo>
                <a:cubicBezTo>
                  <a:pt x="12709" y="138840"/>
                  <a:pt x="11832" y="138817"/>
                  <a:pt x="10951" y="138769"/>
                </a:cubicBezTo>
                <a:cubicBezTo>
                  <a:pt x="10359" y="138769"/>
                  <a:pt x="9915" y="139805"/>
                  <a:pt x="10507" y="140249"/>
                </a:cubicBezTo>
                <a:cubicBezTo>
                  <a:pt x="27033" y="153248"/>
                  <a:pt x="47264" y="159935"/>
                  <a:pt x="67650" y="159935"/>
                </a:cubicBezTo>
                <a:cubicBezTo>
                  <a:pt x="77202" y="159935"/>
                  <a:pt x="86789" y="158466"/>
                  <a:pt x="96043" y="155492"/>
                </a:cubicBezTo>
                <a:lnTo>
                  <a:pt x="96043" y="155492"/>
                </a:lnTo>
                <a:cubicBezTo>
                  <a:pt x="85832" y="162299"/>
                  <a:pt x="75325" y="168663"/>
                  <a:pt x="64522" y="174286"/>
                </a:cubicBezTo>
                <a:cubicBezTo>
                  <a:pt x="64522" y="174138"/>
                  <a:pt x="64226" y="173990"/>
                  <a:pt x="64078" y="173990"/>
                </a:cubicBezTo>
                <a:cubicBezTo>
                  <a:pt x="64189" y="173657"/>
                  <a:pt x="63801" y="173241"/>
                  <a:pt x="63412" y="173241"/>
                </a:cubicBezTo>
                <a:cubicBezTo>
                  <a:pt x="63283" y="173241"/>
                  <a:pt x="63153" y="173287"/>
                  <a:pt x="63042" y="173398"/>
                </a:cubicBezTo>
                <a:cubicBezTo>
                  <a:pt x="62746" y="173546"/>
                  <a:pt x="62598" y="173694"/>
                  <a:pt x="62450" y="173842"/>
                </a:cubicBezTo>
                <a:cubicBezTo>
                  <a:pt x="54163" y="168811"/>
                  <a:pt x="44840" y="165999"/>
                  <a:pt x="35221" y="165555"/>
                </a:cubicBezTo>
                <a:cubicBezTo>
                  <a:pt x="34388" y="165513"/>
                  <a:pt x="33559" y="165493"/>
                  <a:pt x="32733" y="165493"/>
                </a:cubicBezTo>
                <a:cubicBezTo>
                  <a:pt x="21967" y="165493"/>
                  <a:pt x="11757" y="168832"/>
                  <a:pt x="1036" y="169106"/>
                </a:cubicBezTo>
                <a:cubicBezTo>
                  <a:pt x="444" y="169106"/>
                  <a:pt x="0" y="169994"/>
                  <a:pt x="592" y="170438"/>
                </a:cubicBezTo>
                <a:cubicBezTo>
                  <a:pt x="9558" y="177163"/>
                  <a:pt x="18391" y="183224"/>
                  <a:pt x="29728" y="183224"/>
                </a:cubicBezTo>
                <a:cubicBezTo>
                  <a:pt x="30367" y="183224"/>
                  <a:pt x="31014" y="183205"/>
                  <a:pt x="31669" y="183165"/>
                </a:cubicBezTo>
                <a:lnTo>
                  <a:pt x="31669" y="183165"/>
                </a:lnTo>
                <a:cubicBezTo>
                  <a:pt x="22346" y="188789"/>
                  <a:pt x="14355" y="196336"/>
                  <a:pt x="4440" y="201072"/>
                </a:cubicBezTo>
                <a:cubicBezTo>
                  <a:pt x="3700" y="201368"/>
                  <a:pt x="3996" y="202256"/>
                  <a:pt x="4588" y="202404"/>
                </a:cubicBezTo>
                <a:cubicBezTo>
                  <a:pt x="8472" y="203248"/>
                  <a:pt x="12365" y="203656"/>
                  <a:pt x="16212" y="203656"/>
                </a:cubicBezTo>
                <a:cubicBezTo>
                  <a:pt x="35957" y="203656"/>
                  <a:pt x="54490" y="192910"/>
                  <a:pt x="64522" y="175322"/>
                </a:cubicBezTo>
                <a:cubicBezTo>
                  <a:pt x="64522" y="175174"/>
                  <a:pt x="64670" y="175026"/>
                  <a:pt x="64670" y="174878"/>
                </a:cubicBezTo>
                <a:cubicBezTo>
                  <a:pt x="75029" y="170142"/>
                  <a:pt x="85092" y="164371"/>
                  <a:pt x="95008" y="158155"/>
                </a:cubicBezTo>
                <a:lnTo>
                  <a:pt x="95008" y="158155"/>
                </a:lnTo>
                <a:cubicBezTo>
                  <a:pt x="93972" y="159339"/>
                  <a:pt x="93232" y="160523"/>
                  <a:pt x="92344" y="161855"/>
                </a:cubicBezTo>
                <a:cubicBezTo>
                  <a:pt x="84796" y="174582"/>
                  <a:pt x="82725" y="191453"/>
                  <a:pt x="79173" y="205659"/>
                </a:cubicBezTo>
                <a:cubicBezTo>
                  <a:pt x="78968" y="206379"/>
                  <a:pt x="79547" y="206812"/>
                  <a:pt x="80168" y="206812"/>
                </a:cubicBezTo>
                <a:cubicBezTo>
                  <a:pt x="80441" y="206812"/>
                  <a:pt x="80723" y="206728"/>
                  <a:pt x="80949" y="206547"/>
                </a:cubicBezTo>
                <a:cubicBezTo>
                  <a:pt x="84648" y="203292"/>
                  <a:pt x="91160" y="202996"/>
                  <a:pt x="95600" y="201368"/>
                </a:cubicBezTo>
                <a:cubicBezTo>
                  <a:pt x="99299" y="200036"/>
                  <a:pt x="102999" y="198556"/>
                  <a:pt x="106403" y="196632"/>
                </a:cubicBezTo>
                <a:cubicBezTo>
                  <a:pt x="113358" y="192932"/>
                  <a:pt x="119573" y="187901"/>
                  <a:pt x="124309" y="181685"/>
                </a:cubicBezTo>
                <a:cubicBezTo>
                  <a:pt x="135260" y="167183"/>
                  <a:pt x="133632" y="151052"/>
                  <a:pt x="129932" y="134181"/>
                </a:cubicBezTo>
                <a:cubicBezTo>
                  <a:pt x="129853" y="133864"/>
                  <a:pt x="129604" y="133717"/>
                  <a:pt x="129321" y="133717"/>
                </a:cubicBezTo>
                <a:cubicBezTo>
                  <a:pt x="129076" y="133717"/>
                  <a:pt x="128807" y="133827"/>
                  <a:pt x="128601" y="134033"/>
                </a:cubicBezTo>
                <a:cubicBezTo>
                  <a:pt x="128601" y="134033"/>
                  <a:pt x="128601" y="133886"/>
                  <a:pt x="128601" y="133886"/>
                </a:cubicBezTo>
                <a:cubicBezTo>
                  <a:pt x="140292" y="124562"/>
                  <a:pt x="151391" y="114647"/>
                  <a:pt x="162194" y="104880"/>
                </a:cubicBezTo>
                <a:cubicBezTo>
                  <a:pt x="167965" y="99552"/>
                  <a:pt x="173145" y="93929"/>
                  <a:pt x="178176" y="88009"/>
                </a:cubicBezTo>
                <a:lnTo>
                  <a:pt x="178176" y="88009"/>
                </a:lnTo>
                <a:cubicBezTo>
                  <a:pt x="162638" y="115535"/>
                  <a:pt x="156570" y="148240"/>
                  <a:pt x="169001" y="178282"/>
                </a:cubicBezTo>
                <a:cubicBezTo>
                  <a:pt x="169231" y="178666"/>
                  <a:pt x="169741" y="178930"/>
                  <a:pt x="170198" y="178930"/>
                </a:cubicBezTo>
                <a:cubicBezTo>
                  <a:pt x="170622" y="178930"/>
                  <a:pt x="171002" y="178703"/>
                  <a:pt x="171073" y="178134"/>
                </a:cubicBezTo>
                <a:cubicBezTo>
                  <a:pt x="174329" y="155936"/>
                  <a:pt x="197266" y="144097"/>
                  <a:pt x="202298" y="122342"/>
                </a:cubicBezTo>
                <a:cubicBezTo>
                  <a:pt x="206294" y="105620"/>
                  <a:pt x="200522" y="88009"/>
                  <a:pt x="188387" y="76022"/>
                </a:cubicBezTo>
                <a:cubicBezTo>
                  <a:pt x="188301" y="75849"/>
                  <a:pt x="188163" y="75777"/>
                  <a:pt x="188005" y="75777"/>
                </a:cubicBezTo>
                <a:cubicBezTo>
                  <a:pt x="187893" y="75777"/>
                  <a:pt x="187770" y="75813"/>
                  <a:pt x="187647" y="75874"/>
                </a:cubicBezTo>
                <a:cubicBezTo>
                  <a:pt x="191643" y="70547"/>
                  <a:pt x="195491" y="65071"/>
                  <a:pt x="199190" y="59448"/>
                </a:cubicBezTo>
                <a:cubicBezTo>
                  <a:pt x="208661" y="45241"/>
                  <a:pt x="218429" y="31034"/>
                  <a:pt x="227604" y="16532"/>
                </a:cubicBezTo>
                <a:lnTo>
                  <a:pt x="227604" y="16532"/>
                </a:lnTo>
                <a:cubicBezTo>
                  <a:pt x="209697" y="49533"/>
                  <a:pt x="216801" y="90229"/>
                  <a:pt x="244918" y="115831"/>
                </a:cubicBezTo>
                <a:cubicBezTo>
                  <a:pt x="245140" y="115998"/>
                  <a:pt x="245425" y="116081"/>
                  <a:pt x="245693" y="116081"/>
                </a:cubicBezTo>
                <a:cubicBezTo>
                  <a:pt x="246141" y="116081"/>
                  <a:pt x="246546" y="115850"/>
                  <a:pt x="246546" y="115387"/>
                </a:cubicBezTo>
                <a:cubicBezTo>
                  <a:pt x="249358" y="94965"/>
                  <a:pt x="261049" y="76318"/>
                  <a:pt x="257201" y="55156"/>
                </a:cubicBezTo>
                <a:lnTo>
                  <a:pt x="257201" y="55008"/>
                </a:lnTo>
                <a:cubicBezTo>
                  <a:pt x="254093" y="37546"/>
                  <a:pt x="243142" y="22155"/>
                  <a:pt x="232339" y="8392"/>
                </a:cubicBezTo>
                <a:cubicBezTo>
                  <a:pt x="233819" y="6024"/>
                  <a:pt x="235151" y="3657"/>
                  <a:pt x="236483" y="1141"/>
                </a:cubicBezTo>
                <a:cubicBezTo>
                  <a:pt x="236886" y="536"/>
                  <a:pt x="236328" y="0"/>
                  <a:pt x="235745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492450" y="1728450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66" name="Google Shape;66;p9"/>
          <p:cNvGrpSpPr/>
          <p:nvPr/>
        </p:nvGrpSpPr>
        <p:grpSpPr>
          <a:xfrm>
            <a:off x="6677882" y="3400020"/>
            <a:ext cx="2083070" cy="1977826"/>
            <a:chOff x="1026725" y="237225"/>
            <a:chExt cx="5433150" cy="5158650"/>
          </a:xfrm>
        </p:grpSpPr>
        <p:sp>
          <p:nvSpPr>
            <p:cNvPr id="67" name="Google Shape;67;p9"/>
            <p:cNvSpPr/>
            <p:nvPr/>
          </p:nvSpPr>
          <p:spPr>
            <a:xfrm>
              <a:off x="1377150" y="248675"/>
              <a:ext cx="5082725" cy="5147200"/>
            </a:xfrm>
            <a:custGeom>
              <a:rect b="b" l="l" r="r" t="t"/>
              <a:pathLst>
                <a:path extrusionOk="0" h="205888" w="203309">
                  <a:moveTo>
                    <a:pt x="109515" y="2603"/>
                  </a:moveTo>
                  <a:cubicBezTo>
                    <a:pt x="112440" y="3612"/>
                    <a:pt x="111532" y="17326"/>
                    <a:pt x="111230" y="20452"/>
                  </a:cubicBezTo>
                  <a:cubicBezTo>
                    <a:pt x="106894" y="26705"/>
                    <a:pt x="104877" y="34369"/>
                    <a:pt x="103566" y="41932"/>
                  </a:cubicBezTo>
                  <a:cubicBezTo>
                    <a:pt x="102154" y="28520"/>
                    <a:pt x="106188" y="15713"/>
                    <a:pt x="109112" y="2603"/>
                  </a:cubicBezTo>
                  <a:close/>
                  <a:moveTo>
                    <a:pt x="138269" y="6916"/>
                  </a:moveTo>
                  <a:cubicBezTo>
                    <a:pt x="138409" y="6916"/>
                    <a:pt x="138513" y="6951"/>
                    <a:pt x="138558" y="7040"/>
                  </a:cubicBezTo>
                  <a:cubicBezTo>
                    <a:pt x="138558" y="7040"/>
                    <a:pt x="138457" y="7141"/>
                    <a:pt x="138356" y="7343"/>
                  </a:cubicBezTo>
                  <a:lnTo>
                    <a:pt x="138054" y="7343"/>
                  </a:lnTo>
                  <a:cubicBezTo>
                    <a:pt x="130894" y="10872"/>
                    <a:pt x="127667" y="18940"/>
                    <a:pt x="122726" y="24789"/>
                  </a:cubicBezTo>
                  <a:cubicBezTo>
                    <a:pt x="116776" y="31948"/>
                    <a:pt x="110120" y="38503"/>
                    <a:pt x="104070" y="45562"/>
                  </a:cubicBezTo>
                  <a:cubicBezTo>
                    <a:pt x="103969" y="45259"/>
                    <a:pt x="103969" y="44957"/>
                    <a:pt x="103868" y="44654"/>
                  </a:cubicBezTo>
                  <a:cubicBezTo>
                    <a:pt x="106894" y="30133"/>
                    <a:pt x="111129" y="16419"/>
                    <a:pt x="126356" y="10267"/>
                  </a:cubicBezTo>
                  <a:cubicBezTo>
                    <a:pt x="129206" y="9186"/>
                    <a:pt x="133205" y="7339"/>
                    <a:pt x="136300" y="7339"/>
                  </a:cubicBezTo>
                  <a:cubicBezTo>
                    <a:pt x="136381" y="7339"/>
                    <a:pt x="136462" y="7340"/>
                    <a:pt x="136541" y="7343"/>
                  </a:cubicBezTo>
                  <a:cubicBezTo>
                    <a:pt x="136855" y="7343"/>
                    <a:pt x="137779" y="6916"/>
                    <a:pt x="138269" y="6916"/>
                  </a:cubicBezTo>
                  <a:close/>
                  <a:moveTo>
                    <a:pt x="108507" y="2704"/>
                  </a:moveTo>
                  <a:lnTo>
                    <a:pt x="108507" y="2704"/>
                  </a:lnTo>
                  <a:cubicBezTo>
                    <a:pt x="104272" y="16620"/>
                    <a:pt x="100137" y="31142"/>
                    <a:pt x="102961" y="45562"/>
                  </a:cubicBezTo>
                  <a:cubicBezTo>
                    <a:pt x="102860" y="45764"/>
                    <a:pt x="102860" y="45965"/>
                    <a:pt x="102860" y="46167"/>
                  </a:cubicBezTo>
                  <a:cubicBezTo>
                    <a:pt x="97414" y="36688"/>
                    <a:pt x="96003" y="25394"/>
                    <a:pt x="100540" y="15108"/>
                  </a:cubicBezTo>
                  <a:cubicBezTo>
                    <a:pt x="101347" y="13192"/>
                    <a:pt x="105583" y="4116"/>
                    <a:pt x="108507" y="2704"/>
                  </a:cubicBezTo>
                  <a:close/>
                  <a:moveTo>
                    <a:pt x="137247" y="8755"/>
                  </a:moveTo>
                  <a:lnTo>
                    <a:pt x="137247" y="8755"/>
                  </a:lnTo>
                  <a:cubicBezTo>
                    <a:pt x="136440" y="9864"/>
                    <a:pt x="135533" y="11175"/>
                    <a:pt x="135432" y="11477"/>
                  </a:cubicBezTo>
                  <a:cubicBezTo>
                    <a:pt x="132205" y="16822"/>
                    <a:pt x="130188" y="22772"/>
                    <a:pt x="126659" y="27915"/>
                  </a:cubicBezTo>
                  <a:cubicBezTo>
                    <a:pt x="123331" y="33058"/>
                    <a:pt x="118793" y="37595"/>
                    <a:pt x="113751" y="41125"/>
                  </a:cubicBezTo>
                  <a:cubicBezTo>
                    <a:pt x="113169" y="41513"/>
                    <a:pt x="105873" y="46190"/>
                    <a:pt x="104955" y="46190"/>
                  </a:cubicBezTo>
                  <a:cubicBezTo>
                    <a:pt x="104919" y="46190"/>
                    <a:pt x="104892" y="46183"/>
                    <a:pt x="104877" y="46167"/>
                  </a:cubicBezTo>
                  <a:cubicBezTo>
                    <a:pt x="104877" y="46066"/>
                    <a:pt x="109515" y="41024"/>
                    <a:pt x="110020" y="40520"/>
                  </a:cubicBezTo>
                  <a:cubicBezTo>
                    <a:pt x="114457" y="35478"/>
                    <a:pt x="119095" y="30537"/>
                    <a:pt x="123432" y="25394"/>
                  </a:cubicBezTo>
                  <a:cubicBezTo>
                    <a:pt x="127970" y="20049"/>
                    <a:pt x="131196" y="12385"/>
                    <a:pt x="137247" y="8755"/>
                  </a:cubicBezTo>
                  <a:close/>
                  <a:moveTo>
                    <a:pt x="86751" y="32250"/>
                  </a:moveTo>
                  <a:cubicBezTo>
                    <a:pt x="87672" y="32250"/>
                    <a:pt x="90138" y="36982"/>
                    <a:pt x="90446" y="37505"/>
                  </a:cubicBezTo>
                  <a:lnTo>
                    <a:pt x="90446" y="37505"/>
                  </a:lnTo>
                  <a:lnTo>
                    <a:pt x="90355" y="37595"/>
                  </a:lnTo>
                  <a:cubicBezTo>
                    <a:pt x="92977" y="42234"/>
                    <a:pt x="94893" y="47175"/>
                    <a:pt x="95398" y="52520"/>
                  </a:cubicBezTo>
                  <a:cubicBezTo>
                    <a:pt x="95498" y="53024"/>
                    <a:pt x="94288" y="68352"/>
                    <a:pt x="94591" y="68554"/>
                  </a:cubicBezTo>
                  <a:cubicBezTo>
                    <a:pt x="94187" y="68352"/>
                    <a:pt x="93381" y="63613"/>
                    <a:pt x="93280" y="63512"/>
                  </a:cubicBezTo>
                  <a:cubicBezTo>
                    <a:pt x="92574" y="60688"/>
                    <a:pt x="91969" y="57865"/>
                    <a:pt x="91465" y="54940"/>
                  </a:cubicBezTo>
                  <a:cubicBezTo>
                    <a:pt x="90255" y="47276"/>
                    <a:pt x="90658" y="39310"/>
                    <a:pt x="86725" y="32251"/>
                  </a:cubicBezTo>
                  <a:cubicBezTo>
                    <a:pt x="86733" y="32250"/>
                    <a:pt x="86742" y="32250"/>
                    <a:pt x="86751" y="32250"/>
                  </a:cubicBezTo>
                  <a:close/>
                  <a:moveTo>
                    <a:pt x="86221" y="33158"/>
                  </a:moveTo>
                  <a:cubicBezTo>
                    <a:pt x="89246" y="38906"/>
                    <a:pt x="89347" y="45058"/>
                    <a:pt x="90053" y="51411"/>
                  </a:cubicBezTo>
                  <a:cubicBezTo>
                    <a:pt x="90860" y="58066"/>
                    <a:pt x="92574" y="64420"/>
                    <a:pt x="94288" y="70873"/>
                  </a:cubicBezTo>
                  <a:cubicBezTo>
                    <a:pt x="94339" y="71126"/>
                    <a:pt x="94540" y="71252"/>
                    <a:pt x="94742" y="71252"/>
                  </a:cubicBezTo>
                  <a:cubicBezTo>
                    <a:pt x="94944" y="71252"/>
                    <a:pt x="95145" y="71126"/>
                    <a:pt x="95196" y="70873"/>
                  </a:cubicBezTo>
                  <a:lnTo>
                    <a:pt x="95196" y="70873"/>
                  </a:lnTo>
                  <a:cubicBezTo>
                    <a:pt x="95196" y="71277"/>
                    <a:pt x="95095" y="71680"/>
                    <a:pt x="95095" y="72184"/>
                  </a:cubicBezTo>
                  <a:cubicBezTo>
                    <a:pt x="87935" y="63008"/>
                    <a:pt x="85515" y="52722"/>
                    <a:pt x="85918" y="41226"/>
                  </a:cubicBezTo>
                  <a:cubicBezTo>
                    <a:pt x="85918" y="40016"/>
                    <a:pt x="85717" y="35276"/>
                    <a:pt x="86221" y="33158"/>
                  </a:cubicBezTo>
                  <a:close/>
                  <a:moveTo>
                    <a:pt x="136533" y="49818"/>
                  </a:moveTo>
                  <a:cubicBezTo>
                    <a:pt x="136920" y="49818"/>
                    <a:pt x="137117" y="50001"/>
                    <a:pt x="137045" y="50503"/>
                  </a:cubicBezTo>
                  <a:cubicBezTo>
                    <a:pt x="124944" y="56957"/>
                    <a:pt x="113347" y="65226"/>
                    <a:pt x="103465" y="74705"/>
                  </a:cubicBezTo>
                  <a:cubicBezTo>
                    <a:pt x="103263" y="74806"/>
                    <a:pt x="103263" y="74907"/>
                    <a:pt x="103263" y="75109"/>
                  </a:cubicBezTo>
                  <a:cubicBezTo>
                    <a:pt x="102587" y="74924"/>
                    <a:pt x="101902" y="74834"/>
                    <a:pt x="101213" y="74834"/>
                  </a:cubicBezTo>
                  <a:cubicBezTo>
                    <a:pt x="99641" y="74834"/>
                    <a:pt x="98049" y="75306"/>
                    <a:pt x="96507" y="76218"/>
                  </a:cubicBezTo>
                  <a:cubicBezTo>
                    <a:pt x="98927" y="64218"/>
                    <a:pt x="114558" y="57260"/>
                    <a:pt x="125045" y="53428"/>
                  </a:cubicBezTo>
                  <a:cubicBezTo>
                    <a:pt x="127667" y="52419"/>
                    <a:pt x="130289" y="51512"/>
                    <a:pt x="133012" y="50806"/>
                  </a:cubicBezTo>
                  <a:cubicBezTo>
                    <a:pt x="134505" y="50416"/>
                    <a:pt x="135831" y="49818"/>
                    <a:pt x="136533" y="49818"/>
                  </a:cubicBezTo>
                  <a:close/>
                  <a:moveTo>
                    <a:pt x="136743" y="51411"/>
                  </a:moveTo>
                  <a:cubicBezTo>
                    <a:pt x="136743" y="51613"/>
                    <a:pt x="136541" y="51814"/>
                    <a:pt x="136440" y="52117"/>
                  </a:cubicBezTo>
                  <a:cubicBezTo>
                    <a:pt x="134121" y="56856"/>
                    <a:pt x="129280" y="60789"/>
                    <a:pt x="125045" y="63915"/>
                  </a:cubicBezTo>
                  <a:cubicBezTo>
                    <a:pt x="119600" y="65327"/>
                    <a:pt x="114658" y="70168"/>
                    <a:pt x="112036" y="76521"/>
                  </a:cubicBezTo>
                  <a:cubicBezTo>
                    <a:pt x="111977" y="76402"/>
                    <a:pt x="111884" y="76353"/>
                    <a:pt x="111796" y="76353"/>
                  </a:cubicBezTo>
                  <a:cubicBezTo>
                    <a:pt x="111734" y="76353"/>
                    <a:pt x="111675" y="76378"/>
                    <a:pt x="111633" y="76420"/>
                  </a:cubicBezTo>
                  <a:cubicBezTo>
                    <a:pt x="111129" y="76924"/>
                    <a:pt x="110726" y="77428"/>
                    <a:pt x="110221" y="77832"/>
                  </a:cubicBezTo>
                  <a:cubicBezTo>
                    <a:pt x="109717" y="78134"/>
                    <a:pt x="109112" y="78336"/>
                    <a:pt x="108507" y="78437"/>
                  </a:cubicBezTo>
                  <a:cubicBezTo>
                    <a:pt x="107700" y="77428"/>
                    <a:pt x="106692" y="76621"/>
                    <a:pt x="105381" y="75916"/>
                  </a:cubicBezTo>
                  <a:cubicBezTo>
                    <a:pt x="104978" y="75714"/>
                    <a:pt x="104473" y="75512"/>
                    <a:pt x="104070" y="75411"/>
                  </a:cubicBezTo>
                  <a:cubicBezTo>
                    <a:pt x="114558" y="66638"/>
                    <a:pt x="125348" y="58772"/>
                    <a:pt x="136743" y="51411"/>
                  </a:cubicBezTo>
                  <a:close/>
                  <a:moveTo>
                    <a:pt x="111633" y="77630"/>
                  </a:moveTo>
                  <a:cubicBezTo>
                    <a:pt x="111129" y="78840"/>
                    <a:pt x="110726" y="80252"/>
                    <a:pt x="110524" y="81664"/>
                  </a:cubicBezTo>
                  <a:cubicBezTo>
                    <a:pt x="110020" y="80655"/>
                    <a:pt x="109515" y="79748"/>
                    <a:pt x="108810" y="78840"/>
                  </a:cubicBezTo>
                  <a:cubicBezTo>
                    <a:pt x="109818" y="78739"/>
                    <a:pt x="110927" y="78336"/>
                    <a:pt x="111633" y="77630"/>
                  </a:cubicBezTo>
                  <a:close/>
                  <a:moveTo>
                    <a:pt x="123257" y="82801"/>
                  </a:moveTo>
                  <a:cubicBezTo>
                    <a:pt x="123448" y="82801"/>
                    <a:pt x="123645" y="82826"/>
                    <a:pt x="123835" y="82874"/>
                  </a:cubicBezTo>
                  <a:cubicBezTo>
                    <a:pt x="125247" y="83378"/>
                    <a:pt x="124944" y="85092"/>
                    <a:pt x="123936" y="85798"/>
                  </a:cubicBezTo>
                  <a:cubicBezTo>
                    <a:pt x="123894" y="85756"/>
                    <a:pt x="123852" y="85732"/>
                    <a:pt x="123811" y="85732"/>
                  </a:cubicBezTo>
                  <a:cubicBezTo>
                    <a:pt x="123751" y="85732"/>
                    <a:pt x="123692" y="85781"/>
                    <a:pt x="123633" y="85899"/>
                  </a:cubicBezTo>
                  <a:cubicBezTo>
                    <a:pt x="123532" y="86000"/>
                    <a:pt x="123432" y="86000"/>
                    <a:pt x="123331" y="86000"/>
                  </a:cubicBezTo>
                  <a:cubicBezTo>
                    <a:pt x="123230" y="86000"/>
                    <a:pt x="123230" y="86101"/>
                    <a:pt x="123129" y="86101"/>
                  </a:cubicBezTo>
                  <a:cubicBezTo>
                    <a:pt x="123129" y="86000"/>
                    <a:pt x="123028" y="85899"/>
                    <a:pt x="122927" y="85899"/>
                  </a:cubicBezTo>
                  <a:cubicBezTo>
                    <a:pt x="122121" y="85496"/>
                    <a:pt x="121616" y="84588"/>
                    <a:pt x="121919" y="83680"/>
                  </a:cubicBezTo>
                  <a:cubicBezTo>
                    <a:pt x="122073" y="83064"/>
                    <a:pt x="122639" y="82801"/>
                    <a:pt x="123257" y="82801"/>
                  </a:cubicBezTo>
                  <a:close/>
                  <a:moveTo>
                    <a:pt x="102097" y="83574"/>
                  </a:moveTo>
                  <a:cubicBezTo>
                    <a:pt x="103525" y="83574"/>
                    <a:pt x="103679" y="86021"/>
                    <a:pt x="102053" y="86201"/>
                  </a:cubicBezTo>
                  <a:cubicBezTo>
                    <a:pt x="101851" y="86201"/>
                    <a:pt x="101751" y="86302"/>
                    <a:pt x="101751" y="86403"/>
                  </a:cubicBezTo>
                  <a:cubicBezTo>
                    <a:pt x="100540" y="86000"/>
                    <a:pt x="99935" y="84285"/>
                    <a:pt x="101549" y="83680"/>
                  </a:cubicBezTo>
                  <a:cubicBezTo>
                    <a:pt x="101748" y="83607"/>
                    <a:pt x="101931" y="83574"/>
                    <a:pt x="102097" y="83574"/>
                  </a:cubicBezTo>
                  <a:close/>
                  <a:moveTo>
                    <a:pt x="144304" y="85643"/>
                  </a:moveTo>
                  <a:cubicBezTo>
                    <a:pt x="144536" y="85643"/>
                    <a:pt x="144777" y="85694"/>
                    <a:pt x="145012" y="85798"/>
                  </a:cubicBezTo>
                  <a:cubicBezTo>
                    <a:pt x="145919" y="86000"/>
                    <a:pt x="146524" y="86907"/>
                    <a:pt x="146121" y="87815"/>
                  </a:cubicBezTo>
                  <a:cubicBezTo>
                    <a:pt x="145873" y="88477"/>
                    <a:pt x="145081" y="89003"/>
                    <a:pt x="144303" y="89003"/>
                  </a:cubicBezTo>
                  <a:cubicBezTo>
                    <a:pt x="144133" y="89003"/>
                    <a:pt x="143964" y="88978"/>
                    <a:pt x="143802" y="88924"/>
                  </a:cubicBezTo>
                  <a:lnTo>
                    <a:pt x="143600" y="88924"/>
                  </a:lnTo>
                  <a:cubicBezTo>
                    <a:pt x="142995" y="88420"/>
                    <a:pt x="142692" y="87613"/>
                    <a:pt x="142894" y="86806"/>
                  </a:cubicBezTo>
                  <a:cubicBezTo>
                    <a:pt x="143044" y="86059"/>
                    <a:pt x="143637" y="85643"/>
                    <a:pt x="144304" y="85643"/>
                  </a:cubicBezTo>
                  <a:close/>
                  <a:moveTo>
                    <a:pt x="92505" y="97816"/>
                  </a:moveTo>
                  <a:cubicBezTo>
                    <a:pt x="92762" y="97816"/>
                    <a:pt x="93024" y="97872"/>
                    <a:pt x="93280" y="98000"/>
                  </a:cubicBezTo>
                  <a:cubicBezTo>
                    <a:pt x="94490" y="98605"/>
                    <a:pt x="94893" y="100118"/>
                    <a:pt x="94288" y="101227"/>
                  </a:cubicBezTo>
                  <a:lnTo>
                    <a:pt x="94288" y="101328"/>
                  </a:lnTo>
                  <a:lnTo>
                    <a:pt x="94087" y="101328"/>
                  </a:lnTo>
                  <a:cubicBezTo>
                    <a:pt x="93986" y="101429"/>
                    <a:pt x="93885" y="101529"/>
                    <a:pt x="93784" y="101529"/>
                  </a:cubicBezTo>
                  <a:cubicBezTo>
                    <a:pt x="93784" y="101529"/>
                    <a:pt x="93784" y="101529"/>
                    <a:pt x="93784" y="101429"/>
                  </a:cubicBezTo>
                  <a:cubicBezTo>
                    <a:pt x="93683" y="101429"/>
                    <a:pt x="93582" y="101429"/>
                    <a:pt x="93683" y="101529"/>
                  </a:cubicBezTo>
                  <a:lnTo>
                    <a:pt x="93683" y="101630"/>
                  </a:lnTo>
                  <a:cubicBezTo>
                    <a:pt x="93335" y="101814"/>
                    <a:pt x="92950" y="101899"/>
                    <a:pt x="92568" y="101899"/>
                  </a:cubicBezTo>
                  <a:cubicBezTo>
                    <a:pt x="91067" y="101899"/>
                    <a:pt x="89613" y="100595"/>
                    <a:pt x="90658" y="98908"/>
                  </a:cubicBezTo>
                  <a:cubicBezTo>
                    <a:pt x="91034" y="98305"/>
                    <a:pt x="91748" y="97816"/>
                    <a:pt x="92505" y="97816"/>
                  </a:cubicBezTo>
                  <a:close/>
                  <a:moveTo>
                    <a:pt x="162891" y="103798"/>
                  </a:moveTo>
                  <a:cubicBezTo>
                    <a:pt x="163819" y="103798"/>
                    <a:pt x="164617" y="104521"/>
                    <a:pt x="164777" y="105563"/>
                  </a:cubicBezTo>
                  <a:cubicBezTo>
                    <a:pt x="164968" y="106616"/>
                    <a:pt x="164342" y="107487"/>
                    <a:pt x="163330" y="107487"/>
                  </a:cubicBezTo>
                  <a:cubicBezTo>
                    <a:pt x="163276" y="107487"/>
                    <a:pt x="163220" y="107484"/>
                    <a:pt x="163163" y="107479"/>
                  </a:cubicBezTo>
                  <a:cubicBezTo>
                    <a:pt x="162054" y="107378"/>
                    <a:pt x="161651" y="106773"/>
                    <a:pt x="161247" y="105866"/>
                  </a:cubicBezTo>
                  <a:cubicBezTo>
                    <a:pt x="161197" y="105714"/>
                    <a:pt x="161071" y="105639"/>
                    <a:pt x="160932" y="105639"/>
                  </a:cubicBezTo>
                  <a:cubicBezTo>
                    <a:pt x="160794" y="105639"/>
                    <a:pt x="160642" y="105714"/>
                    <a:pt x="160541" y="105866"/>
                  </a:cubicBezTo>
                  <a:cubicBezTo>
                    <a:pt x="160743" y="105059"/>
                    <a:pt x="161247" y="104252"/>
                    <a:pt x="162155" y="103950"/>
                  </a:cubicBezTo>
                  <a:cubicBezTo>
                    <a:pt x="162403" y="103846"/>
                    <a:pt x="162652" y="103798"/>
                    <a:pt x="162891" y="103798"/>
                  </a:cubicBezTo>
                  <a:close/>
                  <a:moveTo>
                    <a:pt x="127900" y="64595"/>
                  </a:moveTo>
                  <a:cubicBezTo>
                    <a:pt x="128188" y="64595"/>
                    <a:pt x="128480" y="64604"/>
                    <a:pt x="128776" y="64621"/>
                  </a:cubicBezTo>
                  <a:cubicBezTo>
                    <a:pt x="133717" y="64924"/>
                    <a:pt x="136339" y="67344"/>
                    <a:pt x="139163" y="71075"/>
                  </a:cubicBezTo>
                  <a:cubicBezTo>
                    <a:pt x="140373" y="72689"/>
                    <a:pt x="140877" y="74100"/>
                    <a:pt x="142793" y="74907"/>
                  </a:cubicBezTo>
                  <a:cubicBezTo>
                    <a:pt x="144306" y="75714"/>
                    <a:pt x="146121" y="75613"/>
                    <a:pt x="147835" y="75714"/>
                  </a:cubicBezTo>
                  <a:cubicBezTo>
                    <a:pt x="153785" y="75916"/>
                    <a:pt x="159231" y="79042"/>
                    <a:pt x="157214" y="85899"/>
                  </a:cubicBezTo>
                  <a:cubicBezTo>
                    <a:pt x="155096" y="93361"/>
                    <a:pt x="146524" y="100017"/>
                    <a:pt x="141381" y="105563"/>
                  </a:cubicBezTo>
                  <a:cubicBezTo>
                    <a:pt x="141281" y="105664"/>
                    <a:pt x="141281" y="105765"/>
                    <a:pt x="141281" y="105866"/>
                  </a:cubicBezTo>
                  <a:cubicBezTo>
                    <a:pt x="141009" y="105775"/>
                    <a:pt x="140716" y="105725"/>
                    <a:pt x="140413" y="105725"/>
                  </a:cubicBezTo>
                  <a:cubicBezTo>
                    <a:pt x="140041" y="105725"/>
                    <a:pt x="139652" y="105800"/>
                    <a:pt x="139264" y="105966"/>
                  </a:cubicBezTo>
                  <a:cubicBezTo>
                    <a:pt x="139768" y="104454"/>
                    <a:pt x="139264" y="102639"/>
                    <a:pt x="137852" y="101731"/>
                  </a:cubicBezTo>
                  <a:cubicBezTo>
                    <a:pt x="137751" y="101731"/>
                    <a:pt x="137549" y="101630"/>
                    <a:pt x="137449" y="101529"/>
                  </a:cubicBezTo>
                  <a:cubicBezTo>
                    <a:pt x="140272" y="98101"/>
                    <a:pt x="142390" y="94269"/>
                    <a:pt x="143600" y="89933"/>
                  </a:cubicBezTo>
                  <a:cubicBezTo>
                    <a:pt x="143868" y="90009"/>
                    <a:pt x="144140" y="90046"/>
                    <a:pt x="144409" y="90046"/>
                  </a:cubicBezTo>
                  <a:cubicBezTo>
                    <a:pt x="145554" y="90046"/>
                    <a:pt x="146639" y="89381"/>
                    <a:pt x="147129" y="88319"/>
                  </a:cubicBezTo>
                  <a:cubicBezTo>
                    <a:pt x="147735" y="86806"/>
                    <a:pt x="146928" y="85294"/>
                    <a:pt x="145516" y="84790"/>
                  </a:cubicBezTo>
                  <a:cubicBezTo>
                    <a:pt x="145162" y="84654"/>
                    <a:pt x="144780" y="84584"/>
                    <a:pt x="144399" y="84584"/>
                  </a:cubicBezTo>
                  <a:cubicBezTo>
                    <a:pt x="143368" y="84584"/>
                    <a:pt x="142355" y="85097"/>
                    <a:pt x="141987" y="86201"/>
                  </a:cubicBezTo>
                  <a:cubicBezTo>
                    <a:pt x="141583" y="87412"/>
                    <a:pt x="141987" y="89025"/>
                    <a:pt x="143197" y="89630"/>
                  </a:cubicBezTo>
                  <a:cubicBezTo>
                    <a:pt x="143197" y="89630"/>
                    <a:pt x="143197" y="89731"/>
                    <a:pt x="143297" y="89832"/>
                  </a:cubicBezTo>
                  <a:cubicBezTo>
                    <a:pt x="141785" y="94067"/>
                    <a:pt x="139465" y="97899"/>
                    <a:pt x="136541" y="101429"/>
                  </a:cubicBezTo>
                  <a:cubicBezTo>
                    <a:pt x="136438" y="101418"/>
                    <a:pt x="136334" y="101413"/>
                    <a:pt x="136230" y="101413"/>
                  </a:cubicBezTo>
                  <a:cubicBezTo>
                    <a:pt x="135310" y="101413"/>
                    <a:pt x="134351" y="101803"/>
                    <a:pt x="133717" y="102437"/>
                  </a:cubicBezTo>
                  <a:cubicBezTo>
                    <a:pt x="133919" y="101025"/>
                    <a:pt x="133012" y="99412"/>
                    <a:pt x="131499" y="99008"/>
                  </a:cubicBezTo>
                  <a:cubicBezTo>
                    <a:pt x="131194" y="98901"/>
                    <a:pt x="130885" y="98850"/>
                    <a:pt x="130581" y="98850"/>
                  </a:cubicBezTo>
                  <a:cubicBezTo>
                    <a:pt x="129180" y="98850"/>
                    <a:pt x="127880" y="99919"/>
                    <a:pt x="127465" y="101328"/>
                  </a:cubicBezTo>
                  <a:cubicBezTo>
                    <a:pt x="127465" y="101504"/>
                    <a:pt x="127602" y="101611"/>
                    <a:pt x="127735" y="101611"/>
                  </a:cubicBezTo>
                  <a:cubicBezTo>
                    <a:pt x="127832" y="101611"/>
                    <a:pt x="127927" y="101555"/>
                    <a:pt x="127970" y="101429"/>
                  </a:cubicBezTo>
                  <a:cubicBezTo>
                    <a:pt x="128459" y="100369"/>
                    <a:pt x="129475" y="99573"/>
                    <a:pt x="130592" y="99573"/>
                  </a:cubicBezTo>
                  <a:cubicBezTo>
                    <a:pt x="130857" y="99573"/>
                    <a:pt x="131127" y="99618"/>
                    <a:pt x="131398" y="99714"/>
                  </a:cubicBezTo>
                  <a:cubicBezTo>
                    <a:pt x="132810" y="100319"/>
                    <a:pt x="133213" y="101731"/>
                    <a:pt x="133012" y="103042"/>
                  </a:cubicBezTo>
                  <a:cubicBezTo>
                    <a:pt x="132911" y="103244"/>
                    <a:pt x="133112" y="103345"/>
                    <a:pt x="133314" y="103345"/>
                  </a:cubicBezTo>
                  <a:cubicBezTo>
                    <a:pt x="133365" y="103445"/>
                    <a:pt x="133440" y="103496"/>
                    <a:pt x="133516" y="103496"/>
                  </a:cubicBezTo>
                  <a:cubicBezTo>
                    <a:pt x="133591" y="103496"/>
                    <a:pt x="133667" y="103445"/>
                    <a:pt x="133717" y="103345"/>
                  </a:cubicBezTo>
                  <a:cubicBezTo>
                    <a:pt x="134285" y="102564"/>
                    <a:pt x="135303" y="102033"/>
                    <a:pt x="136312" y="102033"/>
                  </a:cubicBezTo>
                  <a:cubicBezTo>
                    <a:pt x="136737" y="102033"/>
                    <a:pt x="137161" y="102127"/>
                    <a:pt x="137549" y="102336"/>
                  </a:cubicBezTo>
                  <a:cubicBezTo>
                    <a:pt x="138860" y="103143"/>
                    <a:pt x="139163" y="104857"/>
                    <a:pt x="138558" y="106168"/>
                  </a:cubicBezTo>
                  <a:cubicBezTo>
                    <a:pt x="138457" y="106370"/>
                    <a:pt x="138558" y="106471"/>
                    <a:pt x="138760" y="106572"/>
                  </a:cubicBezTo>
                  <a:cubicBezTo>
                    <a:pt x="138760" y="106622"/>
                    <a:pt x="138810" y="106647"/>
                    <a:pt x="138873" y="106647"/>
                  </a:cubicBezTo>
                  <a:cubicBezTo>
                    <a:pt x="138936" y="106647"/>
                    <a:pt x="139012" y="106622"/>
                    <a:pt x="139062" y="106572"/>
                  </a:cubicBezTo>
                  <a:cubicBezTo>
                    <a:pt x="139415" y="106343"/>
                    <a:pt x="139781" y="106243"/>
                    <a:pt x="140130" y="106243"/>
                  </a:cubicBezTo>
                  <a:cubicBezTo>
                    <a:pt x="141475" y="106243"/>
                    <a:pt x="142565" y="107731"/>
                    <a:pt x="141684" y="109093"/>
                  </a:cubicBezTo>
                  <a:cubicBezTo>
                    <a:pt x="139768" y="109395"/>
                    <a:pt x="137852" y="110101"/>
                    <a:pt x="136037" y="110908"/>
                  </a:cubicBezTo>
                  <a:cubicBezTo>
                    <a:pt x="129180" y="110504"/>
                    <a:pt x="125247" y="103849"/>
                    <a:pt x="118692" y="102538"/>
                  </a:cubicBezTo>
                  <a:cubicBezTo>
                    <a:pt x="118692" y="102538"/>
                    <a:pt x="118692" y="102437"/>
                    <a:pt x="118692" y="102437"/>
                  </a:cubicBezTo>
                  <a:cubicBezTo>
                    <a:pt x="118087" y="101328"/>
                    <a:pt x="118188" y="99815"/>
                    <a:pt x="119297" y="99109"/>
                  </a:cubicBezTo>
                  <a:cubicBezTo>
                    <a:pt x="119615" y="98938"/>
                    <a:pt x="119939" y="98862"/>
                    <a:pt x="120255" y="98862"/>
                  </a:cubicBezTo>
                  <a:cubicBezTo>
                    <a:pt x="121240" y="98862"/>
                    <a:pt x="122142" y="99605"/>
                    <a:pt x="122524" y="100521"/>
                  </a:cubicBezTo>
                  <a:cubicBezTo>
                    <a:pt x="122625" y="100622"/>
                    <a:pt x="122726" y="100622"/>
                    <a:pt x="122827" y="100622"/>
                  </a:cubicBezTo>
                  <a:cubicBezTo>
                    <a:pt x="122865" y="100699"/>
                    <a:pt x="122933" y="100732"/>
                    <a:pt x="123008" y="100732"/>
                  </a:cubicBezTo>
                  <a:cubicBezTo>
                    <a:pt x="123129" y="100732"/>
                    <a:pt x="123268" y="100646"/>
                    <a:pt x="123331" y="100521"/>
                  </a:cubicBezTo>
                  <a:cubicBezTo>
                    <a:pt x="123331" y="100118"/>
                    <a:pt x="123532" y="99815"/>
                    <a:pt x="123835" y="99513"/>
                  </a:cubicBezTo>
                  <a:cubicBezTo>
                    <a:pt x="123885" y="99538"/>
                    <a:pt x="123936" y="99550"/>
                    <a:pt x="123983" y="99550"/>
                  </a:cubicBezTo>
                  <a:cubicBezTo>
                    <a:pt x="124125" y="99550"/>
                    <a:pt x="124238" y="99437"/>
                    <a:pt x="124238" y="99210"/>
                  </a:cubicBezTo>
                  <a:cubicBezTo>
                    <a:pt x="124460" y="99062"/>
                    <a:pt x="124735" y="98969"/>
                    <a:pt x="125065" y="98969"/>
                  </a:cubicBezTo>
                  <a:cubicBezTo>
                    <a:pt x="125185" y="98969"/>
                    <a:pt x="125313" y="98981"/>
                    <a:pt x="125448" y="99008"/>
                  </a:cubicBezTo>
                  <a:cubicBezTo>
                    <a:pt x="126457" y="99109"/>
                    <a:pt x="126961" y="100118"/>
                    <a:pt x="126860" y="101126"/>
                  </a:cubicBezTo>
                  <a:cubicBezTo>
                    <a:pt x="126860" y="101308"/>
                    <a:pt x="127042" y="101453"/>
                    <a:pt x="127209" y="101453"/>
                  </a:cubicBezTo>
                  <a:cubicBezTo>
                    <a:pt x="127320" y="101453"/>
                    <a:pt x="127425" y="101388"/>
                    <a:pt x="127465" y="101227"/>
                  </a:cubicBezTo>
                  <a:cubicBezTo>
                    <a:pt x="127869" y="99916"/>
                    <a:pt x="126961" y="98504"/>
                    <a:pt x="125549" y="98202"/>
                  </a:cubicBezTo>
                  <a:cubicBezTo>
                    <a:pt x="125414" y="98175"/>
                    <a:pt x="125279" y="98162"/>
                    <a:pt x="125146" y="98162"/>
                  </a:cubicBezTo>
                  <a:cubicBezTo>
                    <a:pt x="124782" y="98162"/>
                    <a:pt x="124433" y="98256"/>
                    <a:pt x="124138" y="98403"/>
                  </a:cubicBezTo>
                  <a:cubicBezTo>
                    <a:pt x="123532" y="94470"/>
                    <a:pt x="123432" y="90538"/>
                    <a:pt x="123936" y="86605"/>
                  </a:cubicBezTo>
                  <a:cubicBezTo>
                    <a:pt x="124843" y="86403"/>
                    <a:pt x="125650" y="85596"/>
                    <a:pt x="125852" y="84588"/>
                  </a:cubicBezTo>
                  <a:cubicBezTo>
                    <a:pt x="126054" y="83277"/>
                    <a:pt x="125146" y="82168"/>
                    <a:pt x="123936" y="81865"/>
                  </a:cubicBezTo>
                  <a:cubicBezTo>
                    <a:pt x="123783" y="81840"/>
                    <a:pt x="123629" y="81827"/>
                    <a:pt x="123476" y="81827"/>
                  </a:cubicBezTo>
                  <a:cubicBezTo>
                    <a:pt x="122411" y="81827"/>
                    <a:pt x="121377" y="82434"/>
                    <a:pt x="121112" y="83580"/>
                  </a:cubicBezTo>
                  <a:cubicBezTo>
                    <a:pt x="120810" y="84790"/>
                    <a:pt x="121516" y="86302"/>
                    <a:pt x="122827" y="86605"/>
                  </a:cubicBezTo>
                  <a:cubicBezTo>
                    <a:pt x="122927" y="86605"/>
                    <a:pt x="123028" y="86504"/>
                    <a:pt x="123129" y="86403"/>
                  </a:cubicBezTo>
                  <a:cubicBezTo>
                    <a:pt x="123129" y="86504"/>
                    <a:pt x="123230" y="86605"/>
                    <a:pt x="123331" y="86605"/>
                  </a:cubicBezTo>
                  <a:lnTo>
                    <a:pt x="123532" y="86605"/>
                  </a:lnTo>
                  <a:cubicBezTo>
                    <a:pt x="122726" y="90638"/>
                    <a:pt x="122726" y="94874"/>
                    <a:pt x="123432" y="98908"/>
                  </a:cubicBezTo>
                  <a:cubicBezTo>
                    <a:pt x="123230" y="99109"/>
                    <a:pt x="123028" y="99311"/>
                    <a:pt x="122927" y="99613"/>
                  </a:cubicBezTo>
                  <a:cubicBezTo>
                    <a:pt x="122495" y="98604"/>
                    <a:pt x="121340" y="98007"/>
                    <a:pt x="120238" y="98007"/>
                  </a:cubicBezTo>
                  <a:cubicBezTo>
                    <a:pt x="119799" y="98007"/>
                    <a:pt x="119368" y="98101"/>
                    <a:pt x="118995" y="98302"/>
                  </a:cubicBezTo>
                  <a:cubicBezTo>
                    <a:pt x="117482" y="99008"/>
                    <a:pt x="116978" y="101126"/>
                    <a:pt x="117885" y="102437"/>
                  </a:cubicBezTo>
                  <a:cubicBezTo>
                    <a:pt x="117482" y="102387"/>
                    <a:pt x="117079" y="102361"/>
                    <a:pt x="116675" y="102361"/>
                  </a:cubicBezTo>
                  <a:cubicBezTo>
                    <a:pt x="116272" y="102361"/>
                    <a:pt x="115868" y="102387"/>
                    <a:pt x="115465" y="102437"/>
                  </a:cubicBezTo>
                  <a:lnTo>
                    <a:pt x="115163" y="102437"/>
                  </a:lnTo>
                  <a:cubicBezTo>
                    <a:pt x="115263" y="102437"/>
                    <a:pt x="115263" y="102336"/>
                    <a:pt x="115163" y="102336"/>
                  </a:cubicBezTo>
                  <a:cubicBezTo>
                    <a:pt x="112742" y="96992"/>
                    <a:pt x="113247" y="88924"/>
                    <a:pt x="111028" y="82773"/>
                  </a:cubicBezTo>
                  <a:cubicBezTo>
                    <a:pt x="112889" y="74350"/>
                    <a:pt x="118174" y="64595"/>
                    <a:pt x="127900" y="64595"/>
                  </a:cubicBezTo>
                  <a:close/>
                  <a:moveTo>
                    <a:pt x="101101" y="76443"/>
                  </a:moveTo>
                  <a:cubicBezTo>
                    <a:pt x="104699" y="76443"/>
                    <a:pt x="107702" y="79145"/>
                    <a:pt x="109515" y="82470"/>
                  </a:cubicBezTo>
                  <a:cubicBezTo>
                    <a:pt x="112843" y="88622"/>
                    <a:pt x="111331" y="96185"/>
                    <a:pt x="114961" y="102437"/>
                  </a:cubicBezTo>
                  <a:cubicBezTo>
                    <a:pt x="113448" y="102639"/>
                    <a:pt x="112036" y="103143"/>
                    <a:pt x="110625" y="103849"/>
                  </a:cubicBezTo>
                  <a:cubicBezTo>
                    <a:pt x="109213" y="101429"/>
                    <a:pt x="107700" y="99109"/>
                    <a:pt x="106591" y="96487"/>
                  </a:cubicBezTo>
                  <a:cubicBezTo>
                    <a:pt x="105078" y="93260"/>
                    <a:pt x="103969" y="90033"/>
                    <a:pt x="103263" y="86504"/>
                  </a:cubicBezTo>
                  <a:lnTo>
                    <a:pt x="103162" y="86504"/>
                  </a:lnTo>
                  <a:cubicBezTo>
                    <a:pt x="103767" y="86000"/>
                    <a:pt x="104070" y="85294"/>
                    <a:pt x="104070" y="84588"/>
                  </a:cubicBezTo>
                  <a:cubicBezTo>
                    <a:pt x="103984" y="83306"/>
                    <a:pt x="102957" y="82603"/>
                    <a:pt x="101909" y="82603"/>
                  </a:cubicBezTo>
                  <a:cubicBezTo>
                    <a:pt x="101721" y="82603"/>
                    <a:pt x="101532" y="82626"/>
                    <a:pt x="101347" y="82672"/>
                  </a:cubicBezTo>
                  <a:cubicBezTo>
                    <a:pt x="99935" y="83075"/>
                    <a:pt x="99129" y="84588"/>
                    <a:pt x="99835" y="85899"/>
                  </a:cubicBezTo>
                  <a:cubicBezTo>
                    <a:pt x="100214" y="86659"/>
                    <a:pt x="101052" y="87189"/>
                    <a:pt x="101917" y="87189"/>
                  </a:cubicBezTo>
                  <a:cubicBezTo>
                    <a:pt x="102200" y="87189"/>
                    <a:pt x="102485" y="87133"/>
                    <a:pt x="102759" y="87008"/>
                  </a:cubicBezTo>
                  <a:cubicBezTo>
                    <a:pt x="103969" y="92958"/>
                    <a:pt x="106188" y="99513"/>
                    <a:pt x="109919" y="104353"/>
                  </a:cubicBezTo>
                  <a:cubicBezTo>
                    <a:pt x="108104" y="105462"/>
                    <a:pt x="106591" y="107177"/>
                    <a:pt x="105784" y="109294"/>
                  </a:cubicBezTo>
                  <a:cubicBezTo>
                    <a:pt x="105683" y="109597"/>
                    <a:pt x="105583" y="109899"/>
                    <a:pt x="105482" y="110101"/>
                  </a:cubicBezTo>
                  <a:cubicBezTo>
                    <a:pt x="101448" y="107782"/>
                    <a:pt x="97717" y="105361"/>
                    <a:pt x="94389" y="102034"/>
                  </a:cubicBezTo>
                  <a:cubicBezTo>
                    <a:pt x="94389" y="102034"/>
                    <a:pt x="94490" y="101933"/>
                    <a:pt x="94591" y="101933"/>
                  </a:cubicBezTo>
                  <a:cubicBezTo>
                    <a:pt x="94692" y="101832"/>
                    <a:pt x="94692" y="101731"/>
                    <a:pt x="94692" y="101630"/>
                  </a:cubicBezTo>
                  <a:cubicBezTo>
                    <a:pt x="94692" y="101630"/>
                    <a:pt x="94692" y="101630"/>
                    <a:pt x="94792" y="101529"/>
                  </a:cubicBezTo>
                  <a:cubicBezTo>
                    <a:pt x="95700" y="100118"/>
                    <a:pt x="95297" y="98101"/>
                    <a:pt x="93784" y="97193"/>
                  </a:cubicBezTo>
                  <a:cubicBezTo>
                    <a:pt x="93378" y="96943"/>
                    <a:pt x="92933" y="96829"/>
                    <a:pt x="92486" y="96829"/>
                  </a:cubicBezTo>
                  <a:cubicBezTo>
                    <a:pt x="91489" y="96829"/>
                    <a:pt x="90478" y="97398"/>
                    <a:pt x="89851" y="98302"/>
                  </a:cubicBezTo>
                  <a:cubicBezTo>
                    <a:pt x="89145" y="99613"/>
                    <a:pt x="89347" y="101227"/>
                    <a:pt x="90557" y="102134"/>
                  </a:cubicBezTo>
                  <a:cubicBezTo>
                    <a:pt x="91112" y="102538"/>
                    <a:pt x="91767" y="102740"/>
                    <a:pt x="92423" y="102740"/>
                  </a:cubicBezTo>
                  <a:cubicBezTo>
                    <a:pt x="93078" y="102740"/>
                    <a:pt x="93734" y="102538"/>
                    <a:pt x="94288" y="102134"/>
                  </a:cubicBezTo>
                  <a:cubicBezTo>
                    <a:pt x="97515" y="105563"/>
                    <a:pt x="101146" y="108588"/>
                    <a:pt x="105381" y="110605"/>
                  </a:cubicBezTo>
                  <a:cubicBezTo>
                    <a:pt x="104776" y="112723"/>
                    <a:pt x="104978" y="114740"/>
                    <a:pt x="105784" y="116656"/>
                  </a:cubicBezTo>
                  <a:cubicBezTo>
                    <a:pt x="97213" y="114437"/>
                    <a:pt x="88742" y="110303"/>
                    <a:pt x="82893" y="103546"/>
                  </a:cubicBezTo>
                  <a:cubicBezTo>
                    <a:pt x="79263" y="99311"/>
                    <a:pt x="75834" y="92252"/>
                    <a:pt x="80675" y="88017"/>
                  </a:cubicBezTo>
                  <a:cubicBezTo>
                    <a:pt x="83196" y="85899"/>
                    <a:pt x="86120" y="86605"/>
                    <a:pt x="88944" y="84890"/>
                  </a:cubicBezTo>
                  <a:cubicBezTo>
                    <a:pt x="90456" y="83983"/>
                    <a:pt x="91566" y="82672"/>
                    <a:pt x="92776" y="81462"/>
                  </a:cubicBezTo>
                  <a:cubicBezTo>
                    <a:pt x="94187" y="80050"/>
                    <a:pt x="95498" y="78336"/>
                    <a:pt x="97314" y="77428"/>
                  </a:cubicBezTo>
                  <a:cubicBezTo>
                    <a:pt x="98628" y="76746"/>
                    <a:pt x="99898" y="76443"/>
                    <a:pt x="101101" y="76443"/>
                  </a:cubicBezTo>
                  <a:close/>
                  <a:moveTo>
                    <a:pt x="163637" y="87067"/>
                  </a:moveTo>
                  <a:cubicBezTo>
                    <a:pt x="167477" y="87067"/>
                    <a:pt x="170439" y="89056"/>
                    <a:pt x="171130" y="94168"/>
                  </a:cubicBezTo>
                  <a:cubicBezTo>
                    <a:pt x="171432" y="96487"/>
                    <a:pt x="171533" y="98000"/>
                    <a:pt x="172138" y="100218"/>
                  </a:cubicBezTo>
                  <a:cubicBezTo>
                    <a:pt x="173550" y="104958"/>
                    <a:pt x="173853" y="109193"/>
                    <a:pt x="169617" y="112622"/>
                  </a:cubicBezTo>
                  <a:cubicBezTo>
                    <a:pt x="165684" y="115849"/>
                    <a:pt x="160239" y="116857"/>
                    <a:pt x="155399" y="117462"/>
                  </a:cubicBezTo>
                  <a:cubicBezTo>
                    <a:pt x="154995" y="114538"/>
                    <a:pt x="152978" y="111815"/>
                    <a:pt x="150558" y="110303"/>
                  </a:cubicBezTo>
                  <a:cubicBezTo>
                    <a:pt x="150457" y="110303"/>
                    <a:pt x="150457" y="110303"/>
                    <a:pt x="150356" y="110202"/>
                  </a:cubicBezTo>
                  <a:cubicBezTo>
                    <a:pt x="153886" y="109496"/>
                    <a:pt x="157315" y="108387"/>
                    <a:pt x="160441" y="106672"/>
                  </a:cubicBezTo>
                  <a:cubicBezTo>
                    <a:pt x="160743" y="107782"/>
                    <a:pt x="162256" y="108588"/>
                    <a:pt x="163264" y="108588"/>
                  </a:cubicBezTo>
                  <a:cubicBezTo>
                    <a:pt x="164979" y="108588"/>
                    <a:pt x="166088" y="107076"/>
                    <a:pt x="165886" y="105462"/>
                  </a:cubicBezTo>
                  <a:cubicBezTo>
                    <a:pt x="165621" y="103960"/>
                    <a:pt x="164349" y="102767"/>
                    <a:pt x="162884" y="102767"/>
                  </a:cubicBezTo>
                  <a:cubicBezTo>
                    <a:pt x="162678" y="102767"/>
                    <a:pt x="162467" y="102791"/>
                    <a:pt x="162256" y="102840"/>
                  </a:cubicBezTo>
                  <a:cubicBezTo>
                    <a:pt x="160844" y="103244"/>
                    <a:pt x="159634" y="104656"/>
                    <a:pt x="159836" y="106168"/>
                  </a:cubicBezTo>
                  <a:cubicBezTo>
                    <a:pt x="156306" y="107681"/>
                    <a:pt x="152777" y="108790"/>
                    <a:pt x="148945" y="109496"/>
                  </a:cubicBezTo>
                  <a:cubicBezTo>
                    <a:pt x="147533" y="108958"/>
                    <a:pt x="146076" y="108734"/>
                    <a:pt x="144605" y="108734"/>
                  </a:cubicBezTo>
                  <a:cubicBezTo>
                    <a:pt x="143869" y="108734"/>
                    <a:pt x="143129" y="108790"/>
                    <a:pt x="142390" y="108891"/>
                  </a:cubicBezTo>
                  <a:cubicBezTo>
                    <a:pt x="142793" y="107983"/>
                    <a:pt x="142592" y="106975"/>
                    <a:pt x="141886" y="106370"/>
                  </a:cubicBezTo>
                  <a:cubicBezTo>
                    <a:pt x="141987" y="106269"/>
                    <a:pt x="142087" y="106269"/>
                    <a:pt x="142188" y="106168"/>
                  </a:cubicBezTo>
                  <a:cubicBezTo>
                    <a:pt x="146625" y="101429"/>
                    <a:pt x="154894" y="95176"/>
                    <a:pt x="157920" y="88218"/>
                  </a:cubicBezTo>
                  <a:cubicBezTo>
                    <a:pt x="159921" y="87488"/>
                    <a:pt x="161872" y="87067"/>
                    <a:pt x="163637" y="87067"/>
                  </a:cubicBezTo>
                  <a:close/>
                  <a:moveTo>
                    <a:pt x="35393" y="118631"/>
                  </a:moveTo>
                  <a:cubicBezTo>
                    <a:pt x="42986" y="118631"/>
                    <a:pt x="50393" y="120689"/>
                    <a:pt x="56876" y="125631"/>
                  </a:cubicBezTo>
                  <a:cubicBezTo>
                    <a:pt x="51567" y="126196"/>
                    <a:pt x="46239" y="126331"/>
                    <a:pt x="40906" y="126331"/>
                  </a:cubicBezTo>
                  <a:cubicBezTo>
                    <a:pt x="36041" y="126331"/>
                    <a:pt x="31172" y="126219"/>
                    <a:pt x="26311" y="126219"/>
                  </a:cubicBezTo>
                  <a:cubicBezTo>
                    <a:pt x="19396" y="126219"/>
                    <a:pt x="12497" y="126446"/>
                    <a:pt x="5648" y="127547"/>
                  </a:cubicBezTo>
                  <a:cubicBezTo>
                    <a:pt x="6051" y="127244"/>
                    <a:pt x="6455" y="127042"/>
                    <a:pt x="6959" y="126841"/>
                  </a:cubicBezTo>
                  <a:cubicBezTo>
                    <a:pt x="9581" y="125429"/>
                    <a:pt x="12304" y="124118"/>
                    <a:pt x="15026" y="123009"/>
                  </a:cubicBezTo>
                  <a:cubicBezTo>
                    <a:pt x="21610" y="120290"/>
                    <a:pt x="28576" y="118631"/>
                    <a:pt x="35393" y="118631"/>
                  </a:cubicBezTo>
                  <a:close/>
                  <a:moveTo>
                    <a:pt x="52311" y="97748"/>
                  </a:moveTo>
                  <a:cubicBezTo>
                    <a:pt x="54317" y="97748"/>
                    <a:pt x="60098" y="100757"/>
                    <a:pt x="61414" y="101227"/>
                  </a:cubicBezTo>
                  <a:cubicBezTo>
                    <a:pt x="65649" y="103042"/>
                    <a:pt x="69784" y="105261"/>
                    <a:pt x="73515" y="107882"/>
                  </a:cubicBezTo>
                  <a:cubicBezTo>
                    <a:pt x="78456" y="111412"/>
                    <a:pt x="82994" y="115647"/>
                    <a:pt x="86221" y="120790"/>
                  </a:cubicBezTo>
                  <a:cubicBezTo>
                    <a:pt x="86725" y="121597"/>
                    <a:pt x="90658" y="128353"/>
                    <a:pt x="89851" y="128555"/>
                  </a:cubicBezTo>
                  <a:cubicBezTo>
                    <a:pt x="89803" y="128571"/>
                    <a:pt x="89748" y="128579"/>
                    <a:pt x="89688" y="128579"/>
                  </a:cubicBezTo>
                  <a:cubicBezTo>
                    <a:pt x="88237" y="128579"/>
                    <a:pt x="83454" y="124086"/>
                    <a:pt x="82389" y="123311"/>
                  </a:cubicBezTo>
                  <a:cubicBezTo>
                    <a:pt x="71800" y="115345"/>
                    <a:pt x="61615" y="106773"/>
                    <a:pt x="51935" y="97798"/>
                  </a:cubicBezTo>
                  <a:cubicBezTo>
                    <a:pt x="52038" y="97764"/>
                    <a:pt x="52164" y="97748"/>
                    <a:pt x="52311" y="97748"/>
                  </a:cubicBezTo>
                  <a:close/>
                  <a:moveTo>
                    <a:pt x="117395" y="104038"/>
                  </a:moveTo>
                  <a:cubicBezTo>
                    <a:pt x="118656" y="104038"/>
                    <a:pt x="119917" y="104236"/>
                    <a:pt x="121112" y="104656"/>
                  </a:cubicBezTo>
                  <a:cubicBezTo>
                    <a:pt x="126356" y="106471"/>
                    <a:pt x="129381" y="111109"/>
                    <a:pt x="134726" y="111714"/>
                  </a:cubicBezTo>
                  <a:cubicBezTo>
                    <a:pt x="134726" y="111862"/>
                    <a:pt x="134834" y="111956"/>
                    <a:pt x="134931" y="111956"/>
                  </a:cubicBezTo>
                  <a:cubicBezTo>
                    <a:pt x="134967" y="111956"/>
                    <a:pt x="135001" y="111943"/>
                    <a:pt x="135028" y="111916"/>
                  </a:cubicBezTo>
                  <a:cubicBezTo>
                    <a:pt x="135230" y="111916"/>
                    <a:pt x="135331" y="111815"/>
                    <a:pt x="135432" y="111815"/>
                  </a:cubicBezTo>
                  <a:lnTo>
                    <a:pt x="136239" y="111815"/>
                  </a:lnTo>
                  <a:cubicBezTo>
                    <a:pt x="136541" y="111815"/>
                    <a:pt x="136642" y="111513"/>
                    <a:pt x="136541" y="111311"/>
                  </a:cubicBezTo>
                  <a:cubicBezTo>
                    <a:pt x="138255" y="110706"/>
                    <a:pt x="139970" y="110101"/>
                    <a:pt x="141785" y="109899"/>
                  </a:cubicBezTo>
                  <a:cubicBezTo>
                    <a:pt x="142222" y="109866"/>
                    <a:pt x="142748" y="109843"/>
                    <a:pt x="143331" y="109843"/>
                  </a:cubicBezTo>
                  <a:cubicBezTo>
                    <a:pt x="144496" y="109843"/>
                    <a:pt x="145886" y="109933"/>
                    <a:pt x="147230" y="110202"/>
                  </a:cubicBezTo>
                  <a:cubicBezTo>
                    <a:pt x="147230" y="110404"/>
                    <a:pt x="147432" y="110706"/>
                    <a:pt x="147735" y="110706"/>
                  </a:cubicBezTo>
                  <a:cubicBezTo>
                    <a:pt x="147936" y="110605"/>
                    <a:pt x="148239" y="110605"/>
                    <a:pt x="148541" y="110504"/>
                  </a:cubicBezTo>
                  <a:cubicBezTo>
                    <a:pt x="150256" y="111109"/>
                    <a:pt x="151869" y="112017"/>
                    <a:pt x="152474" y="113429"/>
                  </a:cubicBezTo>
                  <a:cubicBezTo>
                    <a:pt x="152474" y="113530"/>
                    <a:pt x="152474" y="113630"/>
                    <a:pt x="152474" y="113731"/>
                  </a:cubicBezTo>
                  <a:cubicBezTo>
                    <a:pt x="154390" y="116353"/>
                    <a:pt x="154491" y="120084"/>
                    <a:pt x="152373" y="122706"/>
                  </a:cubicBezTo>
                  <a:cubicBezTo>
                    <a:pt x="150961" y="124521"/>
                    <a:pt x="149045" y="125631"/>
                    <a:pt x="147029" y="126538"/>
                  </a:cubicBezTo>
                  <a:cubicBezTo>
                    <a:pt x="146271" y="126883"/>
                    <a:pt x="145513" y="127039"/>
                    <a:pt x="144755" y="127039"/>
                  </a:cubicBezTo>
                  <a:cubicBezTo>
                    <a:pt x="144403" y="127039"/>
                    <a:pt x="144052" y="127006"/>
                    <a:pt x="143701" y="126942"/>
                  </a:cubicBezTo>
                  <a:cubicBezTo>
                    <a:pt x="142491" y="127345"/>
                    <a:pt x="141180" y="127648"/>
                    <a:pt x="139869" y="127950"/>
                  </a:cubicBezTo>
                  <a:cubicBezTo>
                    <a:pt x="137298" y="128484"/>
                    <a:pt x="134660" y="128764"/>
                    <a:pt x="132029" y="128764"/>
                  </a:cubicBezTo>
                  <a:cubicBezTo>
                    <a:pt x="126716" y="128764"/>
                    <a:pt x="121430" y="127622"/>
                    <a:pt x="116776" y="125126"/>
                  </a:cubicBezTo>
                  <a:cubicBezTo>
                    <a:pt x="113684" y="123431"/>
                    <a:pt x="110493" y="121242"/>
                    <a:pt x="108570" y="118266"/>
                  </a:cubicBezTo>
                  <a:lnTo>
                    <a:pt x="108570" y="118266"/>
                  </a:lnTo>
                  <a:cubicBezTo>
                    <a:pt x="109118" y="118213"/>
                    <a:pt x="109191" y="117459"/>
                    <a:pt x="108608" y="117362"/>
                  </a:cubicBezTo>
                  <a:lnTo>
                    <a:pt x="107801" y="117160"/>
                  </a:lnTo>
                  <a:cubicBezTo>
                    <a:pt x="107801" y="116958"/>
                    <a:pt x="107700" y="116857"/>
                    <a:pt x="107599" y="116757"/>
                  </a:cubicBezTo>
                  <a:cubicBezTo>
                    <a:pt x="104212" y="109473"/>
                    <a:pt x="110783" y="104038"/>
                    <a:pt x="117395" y="104038"/>
                  </a:cubicBezTo>
                  <a:close/>
                  <a:moveTo>
                    <a:pt x="51330" y="98504"/>
                  </a:moveTo>
                  <a:cubicBezTo>
                    <a:pt x="63531" y="110000"/>
                    <a:pt x="76439" y="120589"/>
                    <a:pt x="90255" y="130169"/>
                  </a:cubicBezTo>
                  <a:cubicBezTo>
                    <a:pt x="78355" y="127244"/>
                    <a:pt x="67565" y="121093"/>
                    <a:pt x="59498" y="111714"/>
                  </a:cubicBezTo>
                  <a:cubicBezTo>
                    <a:pt x="57783" y="109698"/>
                    <a:pt x="50926" y="101328"/>
                    <a:pt x="51330" y="98504"/>
                  </a:cubicBezTo>
                  <a:close/>
                  <a:moveTo>
                    <a:pt x="53718" y="127017"/>
                  </a:moveTo>
                  <a:cubicBezTo>
                    <a:pt x="55806" y="127017"/>
                    <a:pt x="57179" y="127707"/>
                    <a:pt x="55464" y="131076"/>
                  </a:cubicBezTo>
                  <a:cubicBezTo>
                    <a:pt x="53057" y="135538"/>
                    <a:pt x="47471" y="136685"/>
                    <a:pt x="41831" y="136685"/>
                  </a:cubicBezTo>
                  <a:cubicBezTo>
                    <a:pt x="37783" y="136685"/>
                    <a:pt x="33707" y="136094"/>
                    <a:pt x="30758" y="135715"/>
                  </a:cubicBezTo>
                  <a:lnTo>
                    <a:pt x="30859" y="135715"/>
                  </a:lnTo>
                  <a:cubicBezTo>
                    <a:pt x="22791" y="134706"/>
                    <a:pt x="14926" y="133093"/>
                    <a:pt x="7161" y="130774"/>
                  </a:cubicBezTo>
                  <a:cubicBezTo>
                    <a:pt x="4539" y="129967"/>
                    <a:pt x="3430" y="129564"/>
                    <a:pt x="3631" y="128958"/>
                  </a:cubicBezTo>
                  <a:cubicBezTo>
                    <a:pt x="11065" y="127591"/>
                    <a:pt x="18534" y="127310"/>
                    <a:pt x="26017" y="127310"/>
                  </a:cubicBezTo>
                  <a:cubicBezTo>
                    <a:pt x="31223" y="127310"/>
                    <a:pt x="36436" y="127446"/>
                    <a:pt x="41649" y="127446"/>
                  </a:cubicBezTo>
                  <a:cubicBezTo>
                    <a:pt x="44271" y="127446"/>
                    <a:pt x="46792" y="127446"/>
                    <a:pt x="49414" y="127345"/>
                  </a:cubicBezTo>
                  <a:cubicBezTo>
                    <a:pt x="50720" y="127305"/>
                    <a:pt x="52368" y="127017"/>
                    <a:pt x="53718" y="127017"/>
                  </a:cubicBezTo>
                  <a:close/>
                  <a:moveTo>
                    <a:pt x="95095" y="132790"/>
                  </a:moveTo>
                  <a:cubicBezTo>
                    <a:pt x="101952" y="134606"/>
                    <a:pt x="108709" y="136723"/>
                    <a:pt x="115465" y="139244"/>
                  </a:cubicBezTo>
                  <a:cubicBezTo>
                    <a:pt x="113420" y="138920"/>
                    <a:pt x="111381" y="138775"/>
                    <a:pt x="109346" y="138775"/>
                  </a:cubicBezTo>
                  <a:cubicBezTo>
                    <a:pt x="103155" y="138775"/>
                    <a:pt x="97007" y="140121"/>
                    <a:pt x="90860" y="141866"/>
                  </a:cubicBezTo>
                  <a:cubicBezTo>
                    <a:pt x="79162" y="145093"/>
                    <a:pt x="67363" y="148824"/>
                    <a:pt x="56069" y="153463"/>
                  </a:cubicBezTo>
                  <a:cubicBezTo>
                    <a:pt x="56069" y="153463"/>
                    <a:pt x="55968" y="153362"/>
                    <a:pt x="55968" y="153362"/>
                  </a:cubicBezTo>
                  <a:cubicBezTo>
                    <a:pt x="55867" y="152858"/>
                    <a:pt x="59599" y="150438"/>
                    <a:pt x="60002" y="150135"/>
                  </a:cubicBezTo>
                  <a:cubicBezTo>
                    <a:pt x="70490" y="141765"/>
                    <a:pt x="81683" y="135312"/>
                    <a:pt x="94994" y="132790"/>
                  </a:cubicBezTo>
                  <a:close/>
                  <a:moveTo>
                    <a:pt x="109237" y="139867"/>
                  </a:moveTo>
                  <a:cubicBezTo>
                    <a:pt x="111469" y="139867"/>
                    <a:pt x="113712" y="140046"/>
                    <a:pt x="115969" y="140454"/>
                  </a:cubicBezTo>
                  <a:cubicBezTo>
                    <a:pt x="105784" y="141060"/>
                    <a:pt x="96809" y="145900"/>
                    <a:pt x="88843" y="152253"/>
                  </a:cubicBezTo>
                  <a:cubicBezTo>
                    <a:pt x="88678" y="152088"/>
                    <a:pt x="88513" y="151924"/>
                    <a:pt x="88239" y="151924"/>
                  </a:cubicBezTo>
                  <a:cubicBezTo>
                    <a:pt x="88177" y="151924"/>
                    <a:pt x="88110" y="151932"/>
                    <a:pt x="88036" y="151951"/>
                  </a:cubicBezTo>
                  <a:cubicBezTo>
                    <a:pt x="82581" y="154384"/>
                    <a:pt x="76916" y="155282"/>
                    <a:pt x="71042" y="155282"/>
                  </a:cubicBezTo>
                  <a:cubicBezTo>
                    <a:pt x="69858" y="155282"/>
                    <a:pt x="68665" y="155245"/>
                    <a:pt x="67464" y="155177"/>
                  </a:cubicBezTo>
                  <a:cubicBezTo>
                    <a:pt x="64742" y="154976"/>
                    <a:pt x="60910" y="155077"/>
                    <a:pt x="58187" y="154169"/>
                  </a:cubicBezTo>
                  <a:cubicBezTo>
                    <a:pt x="57783" y="153967"/>
                    <a:pt x="57279" y="154068"/>
                    <a:pt x="56775" y="153967"/>
                  </a:cubicBezTo>
                  <a:cubicBezTo>
                    <a:pt x="66052" y="150438"/>
                    <a:pt x="75431" y="147513"/>
                    <a:pt x="84910" y="144690"/>
                  </a:cubicBezTo>
                  <a:cubicBezTo>
                    <a:pt x="92924" y="142310"/>
                    <a:pt x="101000" y="139867"/>
                    <a:pt x="109237" y="139867"/>
                  </a:cubicBezTo>
                  <a:close/>
                  <a:moveTo>
                    <a:pt x="57178" y="130269"/>
                  </a:moveTo>
                  <a:lnTo>
                    <a:pt x="57178" y="130269"/>
                  </a:lnTo>
                  <a:cubicBezTo>
                    <a:pt x="53649" y="142774"/>
                    <a:pt x="41548" y="149026"/>
                    <a:pt x="29648" y="153060"/>
                  </a:cubicBezTo>
                  <a:cubicBezTo>
                    <a:pt x="27228" y="153967"/>
                    <a:pt x="24606" y="154976"/>
                    <a:pt x="22085" y="155581"/>
                  </a:cubicBezTo>
                  <a:cubicBezTo>
                    <a:pt x="21383" y="155721"/>
                    <a:pt x="20855" y="155796"/>
                    <a:pt x="20480" y="155796"/>
                  </a:cubicBezTo>
                  <a:cubicBezTo>
                    <a:pt x="20048" y="155796"/>
                    <a:pt x="19820" y="155696"/>
                    <a:pt x="19766" y="155480"/>
                  </a:cubicBezTo>
                  <a:cubicBezTo>
                    <a:pt x="27531" y="149329"/>
                    <a:pt x="35497" y="143681"/>
                    <a:pt x="44170" y="138841"/>
                  </a:cubicBezTo>
                  <a:cubicBezTo>
                    <a:pt x="44604" y="138581"/>
                    <a:pt x="44440" y="137873"/>
                    <a:pt x="44001" y="137873"/>
                  </a:cubicBezTo>
                  <a:cubicBezTo>
                    <a:pt x="43929" y="137873"/>
                    <a:pt x="43851" y="137891"/>
                    <a:pt x="43766" y="137933"/>
                  </a:cubicBezTo>
                  <a:cubicBezTo>
                    <a:pt x="35296" y="142673"/>
                    <a:pt x="27127" y="148119"/>
                    <a:pt x="19867" y="154673"/>
                  </a:cubicBezTo>
                  <a:cubicBezTo>
                    <a:pt x="20270" y="153766"/>
                    <a:pt x="21581" y="152253"/>
                    <a:pt x="22489" y="150640"/>
                  </a:cubicBezTo>
                  <a:cubicBezTo>
                    <a:pt x="25716" y="145396"/>
                    <a:pt x="29447" y="140858"/>
                    <a:pt x="34691" y="137530"/>
                  </a:cubicBezTo>
                  <a:cubicBezTo>
                    <a:pt x="36707" y="137732"/>
                    <a:pt x="38724" y="137833"/>
                    <a:pt x="40741" y="137833"/>
                  </a:cubicBezTo>
                  <a:cubicBezTo>
                    <a:pt x="40891" y="137835"/>
                    <a:pt x="41042" y="137836"/>
                    <a:pt x="41192" y="137836"/>
                  </a:cubicBezTo>
                  <a:cubicBezTo>
                    <a:pt x="47696" y="137836"/>
                    <a:pt x="54123" y="135690"/>
                    <a:pt x="57178" y="130269"/>
                  </a:cubicBezTo>
                  <a:close/>
                  <a:moveTo>
                    <a:pt x="114961" y="125732"/>
                  </a:moveTo>
                  <a:cubicBezTo>
                    <a:pt x="117885" y="127446"/>
                    <a:pt x="121112" y="128656"/>
                    <a:pt x="123734" y="129261"/>
                  </a:cubicBezTo>
                  <a:cubicBezTo>
                    <a:pt x="125809" y="129759"/>
                    <a:pt x="128839" y="130120"/>
                    <a:pt x="132151" y="130120"/>
                  </a:cubicBezTo>
                  <a:cubicBezTo>
                    <a:pt x="132864" y="130120"/>
                    <a:pt x="133590" y="130103"/>
                    <a:pt x="134323" y="130068"/>
                  </a:cubicBezTo>
                  <a:cubicBezTo>
                    <a:pt x="134827" y="139345"/>
                    <a:pt x="137045" y="149934"/>
                    <a:pt x="141684" y="158404"/>
                  </a:cubicBezTo>
                  <a:cubicBezTo>
                    <a:pt x="132407" y="147816"/>
                    <a:pt x="124339" y="136118"/>
                    <a:pt x="114961" y="125732"/>
                  </a:cubicBezTo>
                  <a:close/>
                  <a:moveTo>
                    <a:pt x="120507" y="141160"/>
                  </a:moveTo>
                  <a:cubicBezTo>
                    <a:pt x="122625" y="141967"/>
                    <a:pt x="124843" y="142875"/>
                    <a:pt x="126961" y="143782"/>
                  </a:cubicBezTo>
                  <a:cubicBezTo>
                    <a:pt x="126860" y="143782"/>
                    <a:pt x="126759" y="143782"/>
                    <a:pt x="126759" y="143883"/>
                  </a:cubicBezTo>
                  <a:cubicBezTo>
                    <a:pt x="107902" y="151245"/>
                    <a:pt x="89750" y="159413"/>
                    <a:pt x="72607" y="170102"/>
                  </a:cubicBezTo>
                  <a:cubicBezTo>
                    <a:pt x="72607" y="170001"/>
                    <a:pt x="72708" y="170001"/>
                    <a:pt x="72708" y="169900"/>
                  </a:cubicBezTo>
                  <a:cubicBezTo>
                    <a:pt x="73515" y="167178"/>
                    <a:pt x="78053" y="163951"/>
                    <a:pt x="79969" y="161934"/>
                  </a:cubicBezTo>
                  <a:cubicBezTo>
                    <a:pt x="91162" y="150438"/>
                    <a:pt x="104171" y="141665"/>
                    <a:pt x="120507" y="141160"/>
                  </a:cubicBezTo>
                  <a:close/>
                  <a:moveTo>
                    <a:pt x="124476" y="145895"/>
                  </a:moveTo>
                  <a:cubicBezTo>
                    <a:pt x="125208" y="145895"/>
                    <a:pt x="125113" y="146340"/>
                    <a:pt x="124138" y="148421"/>
                  </a:cubicBezTo>
                  <a:cubicBezTo>
                    <a:pt x="123532" y="149530"/>
                    <a:pt x="122423" y="150640"/>
                    <a:pt x="121616" y="151648"/>
                  </a:cubicBezTo>
                  <a:cubicBezTo>
                    <a:pt x="116373" y="157598"/>
                    <a:pt x="109213" y="161430"/>
                    <a:pt x="101851" y="163951"/>
                  </a:cubicBezTo>
                  <a:cubicBezTo>
                    <a:pt x="94389" y="166472"/>
                    <a:pt x="86624" y="167682"/>
                    <a:pt x="78960" y="169396"/>
                  </a:cubicBezTo>
                  <a:cubicBezTo>
                    <a:pt x="77448" y="169699"/>
                    <a:pt x="75834" y="170304"/>
                    <a:pt x="74322" y="170405"/>
                  </a:cubicBezTo>
                  <a:cubicBezTo>
                    <a:pt x="74019" y="170405"/>
                    <a:pt x="73716" y="170405"/>
                    <a:pt x="73515" y="170505"/>
                  </a:cubicBezTo>
                  <a:cubicBezTo>
                    <a:pt x="86019" y="162640"/>
                    <a:pt x="98927" y="155783"/>
                    <a:pt x="112541" y="150035"/>
                  </a:cubicBezTo>
                  <a:cubicBezTo>
                    <a:pt x="115566" y="148824"/>
                    <a:pt x="119297" y="146505"/>
                    <a:pt x="122524" y="146102"/>
                  </a:cubicBezTo>
                  <a:cubicBezTo>
                    <a:pt x="123420" y="146030"/>
                    <a:pt x="124073" y="145895"/>
                    <a:pt x="124476" y="145895"/>
                  </a:cubicBezTo>
                  <a:close/>
                  <a:moveTo>
                    <a:pt x="158181" y="140448"/>
                  </a:moveTo>
                  <a:cubicBezTo>
                    <a:pt x="159100" y="140448"/>
                    <a:pt x="162771" y="144600"/>
                    <a:pt x="163264" y="145093"/>
                  </a:cubicBezTo>
                  <a:cubicBezTo>
                    <a:pt x="170323" y="151951"/>
                    <a:pt x="176374" y="159715"/>
                    <a:pt x="181718" y="168085"/>
                  </a:cubicBezTo>
                  <a:cubicBezTo>
                    <a:pt x="180912" y="175043"/>
                    <a:pt x="181416" y="181901"/>
                    <a:pt x="183836" y="188052"/>
                  </a:cubicBezTo>
                  <a:cubicBezTo>
                    <a:pt x="173348" y="173430"/>
                    <a:pt x="164676" y="157598"/>
                    <a:pt x="157315" y="141160"/>
                  </a:cubicBezTo>
                  <a:cubicBezTo>
                    <a:pt x="157516" y="140757"/>
                    <a:pt x="157718" y="140555"/>
                    <a:pt x="158222" y="140454"/>
                  </a:cubicBezTo>
                  <a:lnTo>
                    <a:pt x="158121" y="140454"/>
                  </a:lnTo>
                  <a:cubicBezTo>
                    <a:pt x="158140" y="140450"/>
                    <a:pt x="158159" y="140448"/>
                    <a:pt x="158181" y="140448"/>
                  </a:cubicBezTo>
                  <a:close/>
                  <a:moveTo>
                    <a:pt x="140260" y="180032"/>
                  </a:moveTo>
                  <a:cubicBezTo>
                    <a:pt x="142281" y="180032"/>
                    <a:pt x="144326" y="180207"/>
                    <a:pt x="146424" y="180691"/>
                  </a:cubicBezTo>
                  <a:cubicBezTo>
                    <a:pt x="155197" y="182607"/>
                    <a:pt x="162861" y="187548"/>
                    <a:pt x="171332" y="190371"/>
                  </a:cubicBezTo>
                  <a:cubicBezTo>
                    <a:pt x="170525" y="190271"/>
                    <a:pt x="169819" y="190271"/>
                    <a:pt x="169416" y="190170"/>
                  </a:cubicBezTo>
                  <a:cubicBezTo>
                    <a:pt x="164878" y="189565"/>
                    <a:pt x="160340" y="188758"/>
                    <a:pt x="155802" y="187951"/>
                  </a:cubicBezTo>
                  <a:cubicBezTo>
                    <a:pt x="146222" y="186136"/>
                    <a:pt x="136844" y="183817"/>
                    <a:pt x="127465" y="181094"/>
                  </a:cubicBezTo>
                  <a:cubicBezTo>
                    <a:pt x="131786" y="180820"/>
                    <a:pt x="135966" y="180032"/>
                    <a:pt x="140260" y="180032"/>
                  </a:cubicBezTo>
                  <a:close/>
                  <a:moveTo>
                    <a:pt x="127465" y="182304"/>
                  </a:moveTo>
                  <a:lnTo>
                    <a:pt x="127465" y="182304"/>
                  </a:lnTo>
                  <a:cubicBezTo>
                    <a:pt x="144407" y="187144"/>
                    <a:pt x="161651" y="190573"/>
                    <a:pt x="179096" y="192489"/>
                  </a:cubicBezTo>
                  <a:cubicBezTo>
                    <a:pt x="179298" y="192590"/>
                    <a:pt x="179399" y="192691"/>
                    <a:pt x="179601" y="192792"/>
                  </a:cubicBezTo>
                  <a:cubicBezTo>
                    <a:pt x="174596" y="194206"/>
                    <a:pt x="169620" y="194865"/>
                    <a:pt x="164720" y="194865"/>
                  </a:cubicBezTo>
                  <a:cubicBezTo>
                    <a:pt x="151452" y="194865"/>
                    <a:pt x="138732" y="190036"/>
                    <a:pt x="127465" y="182304"/>
                  </a:cubicBezTo>
                  <a:close/>
                  <a:moveTo>
                    <a:pt x="157113" y="141765"/>
                  </a:moveTo>
                  <a:lnTo>
                    <a:pt x="157113" y="141765"/>
                  </a:lnTo>
                  <a:cubicBezTo>
                    <a:pt x="164172" y="160119"/>
                    <a:pt x="174054" y="177060"/>
                    <a:pt x="186055" y="192691"/>
                  </a:cubicBezTo>
                  <a:cubicBezTo>
                    <a:pt x="186559" y="193598"/>
                    <a:pt x="187164" y="194506"/>
                    <a:pt x="187870" y="195413"/>
                  </a:cubicBezTo>
                  <a:cubicBezTo>
                    <a:pt x="173752" y="186741"/>
                    <a:pt x="163063" y="173531"/>
                    <a:pt x="158928" y="157295"/>
                  </a:cubicBezTo>
                  <a:cubicBezTo>
                    <a:pt x="158020" y="153564"/>
                    <a:pt x="157415" y="149833"/>
                    <a:pt x="157214" y="146001"/>
                  </a:cubicBezTo>
                  <a:cubicBezTo>
                    <a:pt x="157113" y="144791"/>
                    <a:pt x="156810" y="142976"/>
                    <a:pt x="157113" y="141765"/>
                  </a:cubicBezTo>
                  <a:close/>
                  <a:moveTo>
                    <a:pt x="193315" y="141564"/>
                  </a:moveTo>
                  <a:cubicBezTo>
                    <a:pt x="194122" y="143984"/>
                    <a:pt x="195029" y="150640"/>
                    <a:pt x="195332" y="151749"/>
                  </a:cubicBezTo>
                  <a:cubicBezTo>
                    <a:pt x="196240" y="155077"/>
                    <a:pt x="197147" y="158304"/>
                    <a:pt x="197853" y="161631"/>
                  </a:cubicBezTo>
                  <a:cubicBezTo>
                    <a:pt x="199467" y="169699"/>
                    <a:pt x="199366" y="177766"/>
                    <a:pt x="196744" y="185632"/>
                  </a:cubicBezTo>
                  <a:cubicBezTo>
                    <a:pt x="196245" y="187328"/>
                    <a:pt x="191897" y="196425"/>
                    <a:pt x="191511" y="196425"/>
                  </a:cubicBezTo>
                  <a:cubicBezTo>
                    <a:pt x="191507" y="196425"/>
                    <a:pt x="191503" y="196424"/>
                    <a:pt x="191500" y="196422"/>
                  </a:cubicBezTo>
                  <a:cubicBezTo>
                    <a:pt x="190088" y="195212"/>
                    <a:pt x="190794" y="189060"/>
                    <a:pt x="190693" y="187447"/>
                  </a:cubicBezTo>
                  <a:cubicBezTo>
                    <a:pt x="190189" y="172018"/>
                    <a:pt x="190391" y="156690"/>
                    <a:pt x="193315" y="141564"/>
                  </a:cubicBezTo>
                  <a:close/>
                  <a:moveTo>
                    <a:pt x="192609" y="140656"/>
                  </a:moveTo>
                  <a:lnTo>
                    <a:pt x="192609" y="140656"/>
                  </a:lnTo>
                  <a:cubicBezTo>
                    <a:pt x="189080" y="159211"/>
                    <a:pt x="189483" y="177867"/>
                    <a:pt x="190088" y="196624"/>
                  </a:cubicBezTo>
                  <a:cubicBezTo>
                    <a:pt x="181718" y="185632"/>
                    <a:pt x="181416" y="170102"/>
                    <a:pt x="185147" y="157194"/>
                  </a:cubicBezTo>
                  <a:cubicBezTo>
                    <a:pt x="185752" y="155177"/>
                    <a:pt x="191097" y="141463"/>
                    <a:pt x="192609" y="140656"/>
                  </a:cubicBezTo>
                  <a:close/>
                  <a:moveTo>
                    <a:pt x="109178" y="0"/>
                  </a:moveTo>
                  <a:cubicBezTo>
                    <a:pt x="109032" y="0"/>
                    <a:pt x="108894" y="56"/>
                    <a:pt x="108810" y="183"/>
                  </a:cubicBezTo>
                  <a:cubicBezTo>
                    <a:pt x="97818" y="14301"/>
                    <a:pt x="91465" y="31444"/>
                    <a:pt x="102557" y="47377"/>
                  </a:cubicBezTo>
                  <a:cubicBezTo>
                    <a:pt x="102456" y="47680"/>
                    <a:pt x="102557" y="47881"/>
                    <a:pt x="102759" y="47982"/>
                  </a:cubicBezTo>
                  <a:cubicBezTo>
                    <a:pt x="99129" y="54436"/>
                    <a:pt x="96809" y="61193"/>
                    <a:pt x="95599" y="68352"/>
                  </a:cubicBezTo>
                  <a:cubicBezTo>
                    <a:pt x="96608" y="61697"/>
                    <a:pt x="97314" y="54840"/>
                    <a:pt x="95801" y="48184"/>
                  </a:cubicBezTo>
                  <a:cubicBezTo>
                    <a:pt x="94288" y="41427"/>
                    <a:pt x="90456" y="35579"/>
                    <a:pt x="86826" y="29730"/>
                  </a:cubicBezTo>
                  <a:cubicBezTo>
                    <a:pt x="86725" y="29595"/>
                    <a:pt x="86579" y="29539"/>
                    <a:pt x="86430" y="29539"/>
                  </a:cubicBezTo>
                  <a:cubicBezTo>
                    <a:pt x="86131" y="29539"/>
                    <a:pt x="85818" y="29763"/>
                    <a:pt x="85818" y="30032"/>
                  </a:cubicBezTo>
                  <a:cubicBezTo>
                    <a:pt x="84002" y="44554"/>
                    <a:pt x="83498" y="61495"/>
                    <a:pt x="94792" y="72588"/>
                  </a:cubicBezTo>
                  <a:cubicBezTo>
                    <a:pt x="94893" y="72588"/>
                    <a:pt x="94994" y="72588"/>
                    <a:pt x="95095" y="72487"/>
                  </a:cubicBezTo>
                  <a:lnTo>
                    <a:pt x="95095" y="72487"/>
                  </a:lnTo>
                  <a:cubicBezTo>
                    <a:pt x="94893" y="74201"/>
                    <a:pt x="94792" y="75916"/>
                    <a:pt x="94692" y="77630"/>
                  </a:cubicBezTo>
                  <a:lnTo>
                    <a:pt x="94692" y="77731"/>
                  </a:lnTo>
                  <a:cubicBezTo>
                    <a:pt x="93683" y="78638"/>
                    <a:pt x="92675" y="79748"/>
                    <a:pt x="91666" y="80756"/>
                  </a:cubicBezTo>
                  <a:cubicBezTo>
                    <a:pt x="88339" y="84185"/>
                    <a:pt x="85918" y="83882"/>
                    <a:pt x="81784" y="85294"/>
                  </a:cubicBezTo>
                  <a:cubicBezTo>
                    <a:pt x="74725" y="87512"/>
                    <a:pt x="76238" y="96386"/>
                    <a:pt x="79263" y="101429"/>
                  </a:cubicBezTo>
                  <a:cubicBezTo>
                    <a:pt x="84809" y="110706"/>
                    <a:pt x="95902" y="116152"/>
                    <a:pt x="106389" y="117967"/>
                  </a:cubicBezTo>
                  <a:cubicBezTo>
                    <a:pt x="107599" y="120185"/>
                    <a:pt x="109616" y="122202"/>
                    <a:pt x="111936" y="123916"/>
                  </a:cubicBezTo>
                  <a:cubicBezTo>
                    <a:pt x="117079" y="129967"/>
                    <a:pt x="121919" y="136219"/>
                    <a:pt x="126860" y="142471"/>
                  </a:cubicBezTo>
                  <a:cubicBezTo>
                    <a:pt x="115566" y="137328"/>
                    <a:pt x="103868" y="133396"/>
                    <a:pt x="91868" y="130673"/>
                  </a:cubicBezTo>
                  <a:cubicBezTo>
                    <a:pt x="91868" y="130673"/>
                    <a:pt x="91868" y="130572"/>
                    <a:pt x="91868" y="130572"/>
                  </a:cubicBezTo>
                  <a:lnTo>
                    <a:pt x="91767" y="130572"/>
                  </a:lnTo>
                  <a:cubicBezTo>
                    <a:pt x="91767" y="130471"/>
                    <a:pt x="91868" y="130370"/>
                    <a:pt x="91767" y="130169"/>
                  </a:cubicBezTo>
                  <a:cubicBezTo>
                    <a:pt x="85515" y="111513"/>
                    <a:pt x="68170" y="101933"/>
                    <a:pt x="50422" y="96487"/>
                  </a:cubicBezTo>
                  <a:lnTo>
                    <a:pt x="50321" y="96386"/>
                  </a:lnTo>
                  <a:cubicBezTo>
                    <a:pt x="50119" y="96386"/>
                    <a:pt x="49918" y="96286"/>
                    <a:pt x="49716" y="96286"/>
                  </a:cubicBezTo>
                  <a:cubicBezTo>
                    <a:pt x="49642" y="96249"/>
                    <a:pt x="49568" y="96232"/>
                    <a:pt x="49498" y="96232"/>
                  </a:cubicBezTo>
                  <a:cubicBezTo>
                    <a:pt x="49185" y="96232"/>
                    <a:pt x="48946" y="96561"/>
                    <a:pt x="49111" y="96891"/>
                  </a:cubicBezTo>
                  <a:cubicBezTo>
                    <a:pt x="54960" y="111614"/>
                    <a:pt x="66859" y="123210"/>
                    <a:pt x="81481" y="128555"/>
                  </a:cubicBezTo>
                  <a:cubicBezTo>
                    <a:pt x="73918" y="127244"/>
                    <a:pt x="66355" y="126437"/>
                    <a:pt x="58691" y="126034"/>
                  </a:cubicBezTo>
                  <a:cubicBezTo>
                    <a:pt x="58590" y="125832"/>
                    <a:pt x="58388" y="125631"/>
                    <a:pt x="58288" y="125631"/>
                  </a:cubicBezTo>
                  <a:cubicBezTo>
                    <a:pt x="51868" y="119490"/>
                    <a:pt x="44297" y="117149"/>
                    <a:pt x="36443" y="117149"/>
                  </a:cubicBezTo>
                  <a:cubicBezTo>
                    <a:pt x="24432" y="117149"/>
                    <a:pt x="11756" y="122622"/>
                    <a:pt x="1514" y="128353"/>
                  </a:cubicBezTo>
                  <a:lnTo>
                    <a:pt x="1312" y="128353"/>
                  </a:lnTo>
                  <a:cubicBezTo>
                    <a:pt x="1110" y="128454"/>
                    <a:pt x="1009" y="128555"/>
                    <a:pt x="908" y="128656"/>
                  </a:cubicBezTo>
                  <a:cubicBezTo>
                    <a:pt x="808" y="128757"/>
                    <a:pt x="707" y="128757"/>
                    <a:pt x="606" y="128858"/>
                  </a:cubicBezTo>
                  <a:cubicBezTo>
                    <a:pt x="102" y="129160"/>
                    <a:pt x="1" y="129866"/>
                    <a:pt x="606" y="130068"/>
                  </a:cubicBezTo>
                  <a:cubicBezTo>
                    <a:pt x="10993" y="133496"/>
                    <a:pt x="22085" y="136421"/>
                    <a:pt x="33178" y="137429"/>
                  </a:cubicBezTo>
                  <a:cubicBezTo>
                    <a:pt x="25816" y="142371"/>
                    <a:pt x="21682" y="149732"/>
                    <a:pt x="17547" y="157497"/>
                  </a:cubicBezTo>
                  <a:cubicBezTo>
                    <a:pt x="17277" y="157858"/>
                    <a:pt x="17732" y="158218"/>
                    <a:pt x="18120" y="158218"/>
                  </a:cubicBezTo>
                  <a:cubicBezTo>
                    <a:pt x="18166" y="158218"/>
                    <a:pt x="18211" y="158213"/>
                    <a:pt x="18253" y="158203"/>
                  </a:cubicBezTo>
                  <a:cubicBezTo>
                    <a:pt x="34086" y="152858"/>
                    <a:pt x="57481" y="147312"/>
                    <a:pt x="58590" y="126841"/>
                  </a:cubicBezTo>
                  <a:cubicBezTo>
                    <a:pt x="58792" y="126841"/>
                    <a:pt x="58893" y="126841"/>
                    <a:pt x="58994" y="126639"/>
                  </a:cubicBezTo>
                  <a:cubicBezTo>
                    <a:pt x="70691" y="127648"/>
                    <a:pt x="82187" y="129564"/>
                    <a:pt x="93482" y="132387"/>
                  </a:cubicBezTo>
                  <a:cubicBezTo>
                    <a:pt x="78053" y="134404"/>
                    <a:pt x="65145" y="143984"/>
                    <a:pt x="53649" y="153766"/>
                  </a:cubicBezTo>
                  <a:cubicBezTo>
                    <a:pt x="53246" y="154169"/>
                    <a:pt x="53447" y="154774"/>
                    <a:pt x="53951" y="154875"/>
                  </a:cubicBezTo>
                  <a:cubicBezTo>
                    <a:pt x="59641" y="155746"/>
                    <a:pt x="65382" y="156539"/>
                    <a:pt x="71057" y="156539"/>
                  </a:cubicBezTo>
                  <a:cubicBezTo>
                    <a:pt x="76546" y="156539"/>
                    <a:pt x="81973" y="155797"/>
                    <a:pt x="87229" y="153665"/>
                  </a:cubicBezTo>
                  <a:lnTo>
                    <a:pt x="87229" y="153665"/>
                  </a:lnTo>
                  <a:cubicBezTo>
                    <a:pt x="80675" y="159211"/>
                    <a:pt x="74725" y="165766"/>
                    <a:pt x="69380" y="171917"/>
                  </a:cubicBezTo>
                  <a:cubicBezTo>
                    <a:pt x="69098" y="172294"/>
                    <a:pt x="69431" y="172935"/>
                    <a:pt x="69888" y="172935"/>
                  </a:cubicBezTo>
                  <a:cubicBezTo>
                    <a:pt x="69920" y="172935"/>
                    <a:pt x="69952" y="172932"/>
                    <a:pt x="69985" y="172926"/>
                  </a:cubicBezTo>
                  <a:cubicBezTo>
                    <a:pt x="89952" y="167279"/>
                    <a:pt x="117885" y="166774"/>
                    <a:pt x="127264" y="144488"/>
                  </a:cubicBezTo>
                  <a:cubicBezTo>
                    <a:pt x="127364" y="144287"/>
                    <a:pt x="127264" y="144085"/>
                    <a:pt x="127062" y="143984"/>
                  </a:cubicBezTo>
                  <a:lnTo>
                    <a:pt x="127062" y="143984"/>
                  </a:lnTo>
                  <a:cubicBezTo>
                    <a:pt x="127116" y="144002"/>
                    <a:pt x="127169" y="144010"/>
                    <a:pt x="127222" y="144010"/>
                  </a:cubicBezTo>
                  <a:cubicBezTo>
                    <a:pt x="127465" y="144010"/>
                    <a:pt x="127685" y="143830"/>
                    <a:pt x="127768" y="143581"/>
                  </a:cubicBezTo>
                  <a:cubicBezTo>
                    <a:pt x="134423" y="152051"/>
                    <a:pt x="141180" y="160320"/>
                    <a:pt x="148844" y="167783"/>
                  </a:cubicBezTo>
                  <a:cubicBezTo>
                    <a:pt x="157315" y="176153"/>
                    <a:pt x="166491" y="183817"/>
                    <a:pt x="176273" y="190674"/>
                  </a:cubicBezTo>
                  <a:cubicBezTo>
                    <a:pt x="166592" y="187749"/>
                    <a:pt x="157718" y="182405"/>
                    <a:pt x="147835" y="179783"/>
                  </a:cubicBezTo>
                  <a:cubicBezTo>
                    <a:pt x="145241" y="179112"/>
                    <a:pt x="142786" y="178883"/>
                    <a:pt x="140388" y="178883"/>
                  </a:cubicBezTo>
                  <a:cubicBezTo>
                    <a:pt x="135305" y="178883"/>
                    <a:pt x="130480" y="179908"/>
                    <a:pt x="125141" y="179908"/>
                  </a:cubicBezTo>
                  <a:cubicBezTo>
                    <a:pt x="124676" y="179908"/>
                    <a:pt x="124207" y="179901"/>
                    <a:pt x="123734" y="179884"/>
                  </a:cubicBezTo>
                  <a:cubicBezTo>
                    <a:pt x="123698" y="179879"/>
                    <a:pt x="123662" y="179876"/>
                    <a:pt x="123627" y="179876"/>
                  </a:cubicBezTo>
                  <a:cubicBezTo>
                    <a:pt x="122989" y="179876"/>
                    <a:pt x="122656" y="180717"/>
                    <a:pt x="123230" y="181195"/>
                  </a:cubicBezTo>
                  <a:cubicBezTo>
                    <a:pt x="134940" y="190286"/>
                    <a:pt x="149168" y="196440"/>
                    <a:pt x="163682" y="196440"/>
                  </a:cubicBezTo>
                  <a:cubicBezTo>
                    <a:pt x="169291" y="196440"/>
                    <a:pt x="174943" y="195521"/>
                    <a:pt x="180508" y="193497"/>
                  </a:cubicBezTo>
                  <a:cubicBezTo>
                    <a:pt x="187466" y="198136"/>
                    <a:pt x="194828" y="202271"/>
                    <a:pt x="202290" y="205800"/>
                  </a:cubicBezTo>
                  <a:cubicBezTo>
                    <a:pt x="202396" y="205861"/>
                    <a:pt x="202495" y="205887"/>
                    <a:pt x="202585" y="205887"/>
                  </a:cubicBezTo>
                  <a:cubicBezTo>
                    <a:pt x="203094" y="205887"/>
                    <a:pt x="203309" y="205034"/>
                    <a:pt x="202794" y="204691"/>
                  </a:cubicBezTo>
                  <a:cubicBezTo>
                    <a:pt x="198962" y="202573"/>
                    <a:pt x="195130" y="200456"/>
                    <a:pt x="191399" y="198237"/>
                  </a:cubicBezTo>
                  <a:cubicBezTo>
                    <a:pt x="197147" y="190573"/>
                    <a:pt x="200374" y="181296"/>
                    <a:pt x="200273" y="171615"/>
                  </a:cubicBezTo>
                  <a:cubicBezTo>
                    <a:pt x="200172" y="160220"/>
                    <a:pt x="195332" y="149429"/>
                    <a:pt x="193920" y="138236"/>
                  </a:cubicBezTo>
                  <a:cubicBezTo>
                    <a:pt x="193859" y="137867"/>
                    <a:pt x="193534" y="137648"/>
                    <a:pt x="193222" y="137648"/>
                  </a:cubicBezTo>
                  <a:cubicBezTo>
                    <a:pt x="193022" y="137648"/>
                    <a:pt x="192828" y="137737"/>
                    <a:pt x="192710" y="137933"/>
                  </a:cubicBezTo>
                  <a:cubicBezTo>
                    <a:pt x="187769" y="145698"/>
                    <a:pt x="183433" y="156085"/>
                    <a:pt x="182021" y="166472"/>
                  </a:cubicBezTo>
                  <a:cubicBezTo>
                    <a:pt x="175264" y="155682"/>
                    <a:pt x="166794" y="146303"/>
                    <a:pt x="157113" y="138034"/>
                  </a:cubicBezTo>
                  <a:cubicBezTo>
                    <a:pt x="157032" y="137980"/>
                    <a:pt x="156929" y="137955"/>
                    <a:pt x="156822" y="137955"/>
                  </a:cubicBezTo>
                  <a:cubicBezTo>
                    <a:pt x="156530" y="137955"/>
                    <a:pt x="156205" y="138142"/>
                    <a:pt x="156205" y="138438"/>
                  </a:cubicBezTo>
                  <a:cubicBezTo>
                    <a:pt x="156205" y="138639"/>
                    <a:pt x="156205" y="138841"/>
                    <a:pt x="156205" y="139043"/>
                  </a:cubicBezTo>
                  <a:cubicBezTo>
                    <a:pt x="156104" y="139144"/>
                    <a:pt x="156004" y="139144"/>
                    <a:pt x="156104" y="139244"/>
                  </a:cubicBezTo>
                  <a:cubicBezTo>
                    <a:pt x="156104" y="139345"/>
                    <a:pt x="156104" y="139345"/>
                    <a:pt x="156104" y="139446"/>
                  </a:cubicBezTo>
                  <a:cubicBezTo>
                    <a:pt x="155096" y="158404"/>
                    <a:pt x="163264" y="177867"/>
                    <a:pt x="177987" y="189766"/>
                  </a:cubicBezTo>
                  <a:cubicBezTo>
                    <a:pt x="166995" y="182304"/>
                    <a:pt x="156609" y="174035"/>
                    <a:pt x="147129" y="164354"/>
                  </a:cubicBezTo>
                  <a:cubicBezTo>
                    <a:pt x="146424" y="163648"/>
                    <a:pt x="145819" y="162942"/>
                    <a:pt x="145113" y="162236"/>
                  </a:cubicBezTo>
                  <a:cubicBezTo>
                    <a:pt x="145213" y="162035"/>
                    <a:pt x="145213" y="161833"/>
                    <a:pt x="145113" y="161531"/>
                  </a:cubicBezTo>
                  <a:cubicBezTo>
                    <a:pt x="138760" y="152656"/>
                    <a:pt x="136743" y="140757"/>
                    <a:pt x="134928" y="130169"/>
                  </a:cubicBezTo>
                  <a:cubicBezTo>
                    <a:pt x="143802" y="129765"/>
                    <a:pt x="153684" y="127244"/>
                    <a:pt x="155298" y="119883"/>
                  </a:cubicBezTo>
                  <a:cubicBezTo>
                    <a:pt x="155399" y="119479"/>
                    <a:pt x="155399" y="118975"/>
                    <a:pt x="155399" y="118471"/>
                  </a:cubicBezTo>
                  <a:cubicBezTo>
                    <a:pt x="162760" y="117765"/>
                    <a:pt x="179096" y="113025"/>
                    <a:pt x="174760" y="102437"/>
                  </a:cubicBezTo>
                  <a:cubicBezTo>
                    <a:pt x="173853" y="100218"/>
                    <a:pt x="172643" y="98605"/>
                    <a:pt x="172340" y="96185"/>
                  </a:cubicBezTo>
                  <a:cubicBezTo>
                    <a:pt x="172340" y="95781"/>
                    <a:pt x="172945" y="92151"/>
                    <a:pt x="172743" y="91042"/>
                  </a:cubicBezTo>
                  <a:cubicBezTo>
                    <a:pt x="172441" y="89529"/>
                    <a:pt x="172340" y="89025"/>
                    <a:pt x="171029" y="87916"/>
                  </a:cubicBezTo>
                  <a:cubicBezTo>
                    <a:pt x="169335" y="86570"/>
                    <a:pt x="167148" y="86037"/>
                    <a:pt x="164906" y="86037"/>
                  </a:cubicBezTo>
                  <a:cubicBezTo>
                    <a:pt x="162612" y="86037"/>
                    <a:pt x="160261" y="86595"/>
                    <a:pt x="158323" y="87412"/>
                  </a:cubicBezTo>
                  <a:cubicBezTo>
                    <a:pt x="158928" y="85798"/>
                    <a:pt x="159231" y="84185"/>
                    <a:pt x="159130" y="82470"/>
                  </a:cubicBezTo>
                  <a:cubicBezTo>
                    <a:pt x="158525" y="71075"/>
                    <a:pt x="145314" y="77025"/>
                    <a:pt x="140272" y="70369"/>
                  </a:cubicBezTo>
                  <a:cubicBezTo>
                    <a:pt x="136624" y="65653"/>
                    <a:pt x="132425" y="63606"/>
                    <a:pt x="128370" y="63606"/>
                  </a:cubicBezTo>
                  <a:cubicBezTo>
                    <a:pt x="127830" y="63606"/>
                    <a:pt x="127293" y="63643"/>
                    <a:pt x="126759" y="63714"/>
                  </a:cubicBezTo>
                  <a:cubicBezTo>
                    <a:pt x="132104" y="59781"/>
                    <a:pt x="136239" y="55041"/>
                    <a:pt x="139667" y="49192"/>
                  </a:cubicBezTo>
                  <a:cubicBezTo>
                    <a:pt x="139854" y="48819"/>
                    <a:pt x="139695" y="48274"/>
                    <a:pt x="139192" y="48274"/>
                  </a:cubicBezTo>
                  <a:cubicBezTo>
                    <a:pt x="139151" y="48274"/>
                    <a:pt x="139108" y="48277"/>
                    <a:pt x="139062" y="48285"/>
                  </a:cubicBezTo>
                  <a:cubicBezTo>
                    <a:pt x="129280" y="50302"/>
                    <a:pt x="119801" y="53831"/>
                    <a:pt x="111129" y="58974"/>
                  </a:cubicBezTo>
                  <a:cubicBezTo>
                    <a:pt x="104372" y="62907"/>
                    <a:pt x="96305" y="67949"/>
                    <a:pt x="96003" y="76621"/>
                  </a:cubicBezTo>
                  <a:cubicBezTo>
                    <a:pt x="96003" y="76621"/>
                    <a:pt x="95902" y="76722"/>
                    <a:pt x="95801" y="76722"/>
                  </a:cubicBezTo>
                  <a:cubicBezTo>
                    <a:pt x="96204" y="66739"/>
                    <a:pt x="98826" y="57260"/>
                    <a:pt x="103263" y="48285"/>
                  </a:cubicBezTo>
                  <a:cubicBezTo>
                    <a:pt x="103263" y="48285"/>
                    <a:pt x="103364" y="48184"/>
                    <a:pt x="103465" y="48184"/>
                  </a:cubicBezTo>
                  <a:cubicBezTo>
                    <a:pt x="103599" y="48452"/>
                    <a:pt x="103851" y="48581"/>
                    <a:pt x="104082" y="48581"/>
                  </a:cubicBezTo>
                  <a:cubicBezTo>
                    <a:pt x="104373" y="48581"/>
                    <a:pt x="104630" y="48376"/>
                    <a:pt x="104574" y="47982"/>
                  </a:cubicBezTo>
                  <a:cubicBezTo>
                    <a:pt x="104574" y="47881"/>
                    <a:pt x="104574" y="47781"/>
                    <a:pt x="104574" y="47781"/>
                  </a:cubicBezTo>
                  <a:cubicBezTo>
                    <a:pt x="112339" y="44554"/>
                    <a:pt x="119297" y="39511"/>
                    <a:pt x="124642" y="32957"/>
                  </a:cubicBezTo>
                  <a:cubicBezTo>
                    <a:pt x="131398" y="24789"/>
                    <a:pt x="133818" y="13898"/>
                    <a:pt x="141079" y="6234"/>
                  </a:cubicBezTo>
                  <a:cubicBezTo>
                    <a:pt x="141456" y="5857"/>
                    <a:pt x="141128" y="5215"/>
                    <a:pt x="140672" y="5215"/>
                  </a:cubicBezTo>
                  <a:cubicBezTo>
                    <a:pt x="140640" y="5215"/>
                    <a:pt x="140608" y="5219"/>
                    <a:pt x="140575" y="5225"/>
                  </a:cubicBezTo>
                  <a:cubicBezTo>
                    <a:pt x="131096" y="7141"/>
                    <a:pt x="121112" y="9662"/>
                    <a:pt x="114255" y="16822"/>
                  </a:cubicBezTo>
                  <a:cubicBezTo>
                    <a:pt x="113549" y="17528"/>
                    <a:pt x="112944" y="18234"/>
                    <a:pt x="112339" y="18940"/>
                  </a:cubicBezTo>
                  <a:cubicBezTo>
                    <a:pt x="112944" y="12587"/>
                    <a:pt x="112036" y="6435"/>
                    <a:pt x="109717" y="284"/>
                  </a:cubicBezTo>
                  <a:cubicBezTo>
                    <a:pt x="109600" y="108"/>
                    <a:pt x="109381" y="0"/>
                    <a:pt x="109178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1026725" y="237225"/>
              <a:ext cx="2580825" cy="2651725"/>
            </a:xfrm>
            <a:custGeom>
              <a:rect b="b" l="l" r="r" t="t"/>
              <a:pathLst>
                <a:path extrusionOk="0" h="106069" w="103233">
                  <a:moveTo>
                    <a:pt x="49700" y="16133"/>
                  </a:moveTo>
                  <a:cubicBezTo>
                    <a:pt x="50475" y="16133"/>
                    <a:pt x="51164" y="16674"/>
                    <a:pt x="51531" y="17482"/>
                  </a:cubicBezTo>
                  <a:cubicBezTo>
                    <a:pt x="51935" y="18692"/>
                    <a:pt x="51229" y="19599"/>
                    <a:pt x="50422" y="20305"/>
                  </a:cubicBezTo>
                  <a:lnTo>
                    <a:pt x="50119" y="20305"/>
                  </a:lnTo>
                  <a:lnTo>
                    <a:pt x="50019" y="20104"/>
                  </a:lnTo>
                  <a:cubicBezTo>
                    <a:pt x="49959" y="20074"/>
                    <a:pt x="49900" y="20062"/>
                    <a:pt x="49846" y="20062"/>
                  </a:cubicBezTo>
                  <a:cubicBezTo>
                    <a:pt x="49716" y="20062"/>
                    <a:pt x="49615" y="20133"/>
                    <a:pt x="49615" y="20204"/>
                  </a:cubicBezTo>
                  <a:cubicBezTo>
                    <a:pt x="48909" y="20104"/>
                    <a:pt x="48304" y="19801"/>
                    <a:pt x="47800" y="19196"/>
                  </a:cubicBezTo>
                  <a:cubicBezTo>
                    <a:pt x="47195" y="18188"/>
                    <a:pt x="47699" y="16877"/>
                    <a:pt x="48808" y="16372"/>
                  </a:cubicBezTo>
                  <a:cubicBezTo>
                    <a:pt x="49110" y="16208"/>
                    <a:pt x="49411" y="16133"/>
                    <a:pt x="49700" y="16133"/>
                  </a:cubicBezTo>
                  <a:close/>
                  <a:moveTo>
                    <a:pt x="46223" y="30281"/>
                  </a:moveTo>
                  <a:cubicBezTo>
                    <a:pt x="47044" y="30281"/>
                    <a:pt x="47492" y="31137"/>
                    <a:pt x="47397" y="31902"/>
                  </a:cubicBezTo>
                  <a:cubicBezTo>
                    <a:pt x="47397" y="32810"/>
                    <a:pt x="46892" y="33213"/>
                    <a:pt x="46287" y="33616"/>
                  </a:cubicBezTo>
                  <a:cubicBezTo>
                    <a:pt x="45380" y="33314"/>
                    <a:pt x="44573" y="32911"/>
                    <a:pt x="44472" y="32003"/>
                  </a:cubicBezTo>
                  <a:cubicBezTo>
                    <a:pt x="44371" y="31095"/>
                    <a:pt x="45279" y="30389"/>
                    <a:pt x="46086" y="30289"/>
                  </a:cubicBezTo>
                  <a:cubicBezTo>
                    <a:pt x="46132" y="30283"/>
                    <a:pt x="46178" y="30281"/>
                    <a:pt x="46223" y="30281"/>
                  </a:cubicBezTo>
                  <a:close/>
                  <a:moveTo>
                    <a:pt x="35502" y="40477"/>
                  </a:moveTo>
                  <a:cubicBezTo>
                    <a:pt x="35845" y="40477"/>
                    <a:pt x="36193" y="40599"/>
                    <a:pt x="36506" y="40877"/>
                  </a:cubicBezTo>
                  <a:cubicBezTo>
                    <a:pt x="37111" y="41280"/>
                    <a:pt x="37413" y="42087"/>
                    <a:pt x="37413" y="42793"/>
                  </a:cubicBezTo>
                  <a:cubicBezTo>
                    <a:pt x="37413" y="42793"/>
                    <a:pt x="37413" y="42793"/>
                    <a:pt x="37312" y="42894"/>
                  </a:cubicBezTo>
                  <a:cubicBezTo>
                    <a:pt x="37081" y="43666"/>
                    <a:pt x="36258" y="44142"/>
                    <a:pt x="35433" y="44142"/>
                  </a:cubicBezTo>
                  <a:cubicBezTo>
                    <a:pt x="35180" y="44142"/>
                    <a:pt x="34927" y="44098"/>
                    <a:pt x="34691" y="44003"/>
                  </a:cubicBezTo>
                  <a:cubicBezTo>
                    <a:pt x="33581" y="43701"/>
                    <a:pt x="33480" y="42491"/>
                    <a:pt x="33884" y="41583"/>
                  </a:cubicBezTo>
                  <a:cubicBezTo>
                    <a:pt x="34214" y="40922"/>
                    <a:pt x="34849" y="40477"/>
                    <a:pt x="35502" y="40477"/>
                  </a:cubicBezTo>
                  <a:close/>
                  <a:moveTo>
                    <a:pt x="18989" y="48737"/>
                  </a:moveTo>
                  <a:cubicBezTo>
                    <a:pt x="19242" y="48737"/>
                    <a:pt x="19504" y="48802"/>
                    <a:pt x="19766" y="48944"/>
                  </a:cubicBezTo>
                  <a:cubicBezTo>
                    <a:pt x="20875" y="49550"/>
                    <a:pt x="21581" y="50961"/>
                    <a:pt x="20976" y="52171"/>
                  </a:cubicBezTo>
                  <a:lnTo>
                    <a:pt x="20976" y="52272"/>
                  </a:lnTo>
                  <a:cubicBezTo>
                    <a:pt x="20478" y="52770"/>
                    <a:pt x="19912" y="53131"/>
                    <a:pt x="19165" y="53131"/>
                  </a:cubicBezTo>
                  <a:cubicBezTo>
                    <a:pt x="19004" y="53131"/>
                    <a:pt x="18835" y="53115"/>
                    <a:pt x="18657" y="53079"/>
                  </a:cubicBezTo>
                  <a:cubicBezTo>
                    <a:pt x="17346" y="52776"/>
                    <a:pt x="16841" y="51466"/>
                    <a:pt x="17144" y="50255"/>
                  </a:cubicBezTo>
                  <a:cubicBezTo>
                    <a:pt x="17452" y="49408"/>
                    <a:pt x="18172" y="48737"/>
                    <a:pt x="18989" y="48737"/>
                  </a:cubicBezTo>
                  <a:close/>
                  <a:moveTo>
                    <a:pt x="54796" y="3563"/>
                  </a:moveTo>
                  <a:cubicBezTo>
                    <a:pt x="56771" y="3563"/>
                    <a:pt x="58758" y="4235"/>
                    <a:pt x="60809" y="6187"/>
                  </a:cubicBezTo>
                  <a:cubicBezTo>
                    <a:pt x="66960" y="12036"/>
                    <a:pt x="70489" y="19801"/>
                    <a:pt x="71700" y="28171"/>
                  </a:cubicBezTo>
                  <a:cubicBezTo>
                    <a:pt x="70935" y="28066"/>
                    <a:pt x="70157" y="28008"/>
                    <a:pt x="69378" y="28008"/>
                  </a:cubicBezTo>
                  <a:cubicBezTo>
                    <a:pt x="67176" y="28008"/>
                    <a:pt x="64964" y="28465"/>
                    <a:pt x="63027" y="29583"/>
                  </a:cubicBezTo>
                  <a:cubicBezTo>
                    <a:pt x="60809" y="30894"/>
                    <a:pt x="59498" y="32709"/>
                    <a:pt x="58893" y="34827"/>
                  </a:cubicBezTo>
                  <a:cubicBezTo>
                    <a:pt x="57077" y="29885"/>
                    <a:pt x="54456" y="25045"/>
                    <a:pt x="50926" y="21112"/>
                  </a:cubicBezTo>
                  <a:cubicBezTo>
                    <a:pt x="52237" y="20104"/>
                    <a:pt x="53145" y="18793"/>
                    <a:pt x="52439" y="16977"/>
                  </a:cubicBezTo>
                  <a:cubicBezTo>
                    <a:pt x="51930" y="15743"/>
                    <a:pt x="50794" y="15031"/>
                    <a:pt x="49595" y="15031"/>
                  </a:cubicBezTo>
                  <a:cubicBezTo>
                    <a:pt x="49130" y="15031"/>
                    <a:pt x="48655" y="15138"/>
                    <a:pt x="48203" y="15364"/>
                  </a:cubicBezTo>
                  <a:cubicBezTo>
                    <a:pt x="46792" y="16171"/>
                    <a:pt x="45884" y="17986"/>
                    <a:pt x="46691" y="19499"/>
                  </a:cubicBezTo>
                  <a:cubicBezTo>
                    <a:pt x="47195" y="20406"/>
                    <a:pt x="48203" y="21112"/>
                    <a:pt x="49313" y="21213"/>
                  </a:cubicBezTo>
                  <a:cubicBezTo>
                    <a:pt x="49313" y="21528"/>
                    <a:pt x="49559" y="21781"/>
                    <a:pt x="49858" y="21781"/>
                  </a:cubicBezTo>
                  <a:cubicBezTo>
                    <a:pt x="49943" y="21781"/>
                    <a:pt x="50031" y="21761"/>
                    <a:pt x="50119" y="21717"/>
                  </a:cubicBezTo>
                  <a:cubicBezTo>
                    <a:pt x="50220" y="21616"/>
                    <a:pt x="50321" y="21515"/>
                    <a:pt x="50422" y="21515"/>
                  </a:cubicBezTo>
                  <a:cubicBezTo>
                    <a:pt x="53851" y="26255"/>
                    <a:pt x="56674" y="30995"/>
                    <a:pt x="58590" y="36541"/>
                  </a:cubicBezTo>
                  <a:cubicBezTo>
                    <a:pt x="58388" y="37852"/>
                    <a:pt x="58388" y="39163"/>
                    <a:pt x="58590" y="40474"/>
                  </a:cubicBezTo>
                  <a:cubicBezTo>
                    <a:pt x="58382" y="40404"/>
                    <a:pt x="58169" y="40372"/>
                    <a:pt x="57956" y="40372"/>
                  </a:cubicBezTo>
                  <a:cubicBezTo>
                    <a:pt x="57241" y="40372"/>
                    <a:pt x="56535" y="40736"/>
                    <a:pt x="56069" y="41280"/>
                  </a:cubicBezTo>
                  <a:cubicBezTo>
                    <a:pt x="54975" y="42474"/>
                    <a:pt x="55254" y="44061"/>
                    <a:pt x="55650" y="45459"/>
                  </a:cubicBezTo>
                  <a:lnTo>
                    <a:pt x="55650" y="45459"/>
                  </a:lnTo>
                  <a:cubicBezTo>
                    <a:pt x="55617" y="45415"/>
                    <a:pt x="55541" y="45415"/>
                    <a:pt x="55464" y="45415"/>
                  </a:cubicBezTo>
                  <a:cubicBezTo>
                    <a:pt x="53548" y="41180"/>
                    <a:pt x="50926" y="37348"/>
                    <a:pt x="47598" y="34020"/>
                  </a:cubicBezTo>
                  <a:cubicBezTo>
                    <a:pt x="48203" y="33415"/>
                    <a:pt x="48506" y="32507"/>
                    <a:pt x="48506" y="31801"/>
                  </a:cubicBezTo>
                  <a:cubicBezTo>
                    <a:pt x="48506" y="30445"/>
                    <a:pt x="47575" y="29274"/>
                    <a:pt x="46249" y="29274"/>
                  </a:cubicBezTo>
                  <a:cubicBezTo>
                    <a:pt x="46195" y="29274"/>
                    <a:pt x="46141" y="29276"/>
                    <a:pt x="46086" y="29280"/>
                  </a:cubicBezTo>
                  <a:cubicBezTo>
                    <a:pt x="44775" y="29280"/>
                    <a:pt x="43363" y="30490"/>
                    <a:pt x="43363" y="31801"/>
                  </a:cubicBezTo>
                  <a:cubicBezTo>
                    <a:pt x="43363" y="33314"/>
                    <a:pt x="44674" y="34121"/>
                    <a:pt x="45985" y="34423"/>
                  </a:cubicBezTo>
                  <a:cubicBezTo>
                    <a:pt x="45985" y="34524"/>
                    <a:pt x="46086" y="34625"/>
                    <a:pt x="46187" y="34625"/>
                  </a:cubicBezTo>
                  <a:lnTo>
                    <a:pt x="46388" y="34625"/>
                  </a:lnTo>
                  <a:cubicBezTo>
                    <a:pt x="46691" y="34625"/>
                    <a:pt x="46892" y="34726"/>
                    <a:pt x="47094" y="34726"/>
                  </a:cubicBezTo>
                  <a:cubicBezTo>
                    <a:pt x="47195" y="34726"/>
                    <a:pt x="47397" y="34625"/>
                    <a:pt x="47397" y="34524"/>
                  </a:cubicBezTo>
                  <a:cubicBezTo>
                    <a:pt x="50220" y="37852"/>
                    <a:pt x="52540" y="41482"/>
                    <a:pt x="54456" y="45314"/>
                  </a:cubicBezTo>
                  <a:cubicBezTo>
                    <a:pt x="53649" y="45415"/>
                    <a:pt x="52842" y="45717"/>
                    <a:pt x="52338" y="46222"/>
                  </a:cubicBezTo>
                  <a:cubicBezTo>
                    <a:pt x="51531" y="47129"/>
                    <a:pt x="51531" y="48440"/>
                    <a:pt x="52035" y="49449"/>
                  </a:cubicBezTo>
                  <a:cubicBezTo>
                    <a:pt x="47195" y="48138"/>
                    <a:pt x="42455" y="46222"/>
                    <a:pt x="37917" y="44003"/>
                  </a:cubicBezTo>
                  <a:cubicBezTo>
                    <a:pt x="38018" y="43801"/>
                    <a:pt x="38220" y="43499"/>
                    <a:pt x="38321" y="43297"/>
                  </a:cubicBezTo>
                  <a:cubicBezTo>
                    <a:pt x="38321" y="43096"/>
                    <a:pt x="38321" y="42995"/>
                    <a:pt x="38220" y="42894"/>
                  </a:cubicBezTo>
                  <a:cubicBezTo>
                    <a:pt x="38321" y="41785"/>
                    <a:pt x="37917" y="40675"/>
                    <a:pt x="37111" y="40070"/>
                  </a:cubicBezTo>
                  <a:cubicBezTo>
                    <a:pt x="36593" y="39626"/>
                    <a:pt x="36020" y="39427"/>
                    <a:pt x="35458" y="39427"/>
                  </a:cubicBezTo>
                  <a:cubicBezTo>
                    <a:pt x="34489" y="39427"/>
                    <a:pt x="33551" y="40020"/>
                    <a:pt x="32976" y="40978"/>
                  </a:cubicBezTo>
                  <a:cubicBezTo>
                    <a:pt x="32169" y="42390"/>
                    <a:pt x="32472" y="44306"/>
                    <a:pt x="34085" y="45012"/>
                  </a:cubicBezTo>
                  <a:cubicBezTo>
                    <a:pt x="34492" y="45197"/>
                    <a:pt x="34926" y="45286"/>
                    <a:pt x="35357" y="45286"/>
                  </a:cubicBezTo>
                  <a:cubicBezTo>
                    <a:pt x="36102" y="45286"/>
                    <a:pt x="36839" y="45018"/>
                    <a:pt x="37413" y="44507"/>
                  </a:cubicBezTo>
                  <a:lnTo>
                    <a:pt x="37514" y="44507"/>
                  </a:lnTo>
                  <a:cubicBezTo>
                    <a:pt x="37514" y="44407"/>
                    <a:pt x="37615" y="44306"/>
                    <a:pt x="37716" y="44205"/>
                  </a:cubicBezTo>
                  <a:cubicBezTo>
                    <a:pt x="42052" y="46827"/>
                    <a:pt x="46792" y="48844"/>
                    <a:pt x="51632" y="50255"/>
                  </a:cubicBezTo>
                  <a:cubicBezTo>
                    <a:pt x="50119" y="50255"/>
                    <a:pt x="48708" y="51768"/>
                    <a:pt x="48506" y="53180"/>
                  </a:cubicBezTo>
                  <a:cubicBezTo>
                    <a:pt x="48405" y="53482"/>
                    <a:pt x="48405" y="53785"/>
                    <a:pt x="48405" y="54087"/>
                  </a:cubicBezTo>
                  <a:cubicBezTo>
                    <a:pt x="46727" y="54182"/>
                    <a:pt x="45074" y="54230"/>
                    <a:pt x="43439" y="54230"/>
                  </a:cubicBezTo>
                  <a:cubicBezTo>
                    <a:pt x="36328" y="54230"/>
                    <a:pt x="29559" y="53314"/>
                    <a:pt x="22589" y="51264"/>
                  </a:cubicBezTo>
                  <a:cubicBezTo>
                    <a:pt x="22589" y="51264"/>
                    <a:pt x="22589" y="51163"/>
                    <a:pt x="22589" y="51062"/>
                  </a:cubicBezTo>
                  <a:cubicBezTo>
                    <a:pt x="22589" y="50846"/>
                    <a:pt x="22445" y="50746"/>
                    <a:pt x="22279" y="50746"/>
                  </a:cubicBezTo>
                  <a:cubicBezTo>
                    <a:pt x="22136" y="50746"/>
                    <a:pt x="21977" y="50821"/>
                    <a:pt x="21884" y="50961"/>
                  </a:cubicBezTo>
                  <a:cubicBezTo>
                    <a:pt x="21984" y="49751"/>
                    <a:pt x="21279" y="48541"/>
                    <a:pt x="20169" y="47936"/>
                  </a:cubicBezTo>
                  <a:cubicBezTo>
                    <a:pt x="19766" y="47722"/>
                    <a:pt x="19357" y="47626"/>
                    <a:pt x="18960" y="47626"/>
                  </a:cubicBezTo>
                  <a:cubicBezTo>
                    <a:pt x="17673" y="47626"/>
                    <a:pt x="16521" y="48642"/>
                    <a:pt x="16136" y="49953"/>
                  </a:cubicBezTo>
                  <a:cubicBezTo>
                    <a:pt x="15631" y="51667"/>
                    <a:pt x="16337" y="53684"/>
                    <a:pt x="18253" y="54087"/>
                  </a:cubicBezTo>
                  <a:cubicBezTo>
                    <a:pt x="18491" y="54143"/>
                    <a:pt x="18740" y="54170"/>
                    <a:pt x="18993" y="54170"/>
                  </a:cubicBezTo>
                  <a:cubicBezTo>
                    <a:pt x="20571" y="54170"/>
                    <a:pt x="22329" y="53130"/>
                    <a:pt x="22589" y="51566"/>
                  </a:cubicBezTo>
                  <a:cubicBezTo>
                    <a:pt x="28987" y="53907"/>
                    <a:pt x="35808" y="55101"/>
                    <a:pt x="42631" y="55101"/>
                  </a:cubicBezTo>
                  <a:cubicBezTo>
                    <a:pt x="44626" y="55101"/>
                    <a:pt x="46622" y="54999"/>
                    <a:pt x="48607" y="54793"/>
                  </a:cubicBezTo>
                  <a:cubicBezTo>
                    <a:pt x="49212" y="56608"/>
                    <a:pt x="51229" y="57819"/>
                    <a:pt x="52943" y="58121"/>
                  </a:cubicBezTo>
                  <a:cubicBezTo>
                    <a:pt x="53245" y="58121"/>
                    <a:pt x="53346" y="57718"/>
                    <a:pt x="53044" y="57617"/>
                  </a:cubicBezTo>
                  <a:cubicBezTo>
                    <a:pt x="51531" y="56911"/>
                    <a:pt x="49716" y="55903"/>
                    <a:pt x="49514" y="54087"/>
                  </a:cubicBezTo>
                  <a:cubicBezTo>
                    <a:pt x="49345" y="52649"/>
                    <a:pt x="50525" y="51424"/>
                    <a:pt x="51862" y="51424"/>
                  </a:cubicBezTo>
                  <a:cubicBezTo>
                    <a:pt x="52118" y="51424"/>
                    <a:pt x="52381" y="51469"/>
                    <a:pt x="52640" y="51566"/>
                  </a:cubicBezTo>
                  <a:cubicBezTo>
                    <a:pt x="52725" y="51617"/>
                    <a:pt x="52807" y="51640"/>
                    <a:pt x="52883" y="51640"/>
                  </a:cubicBezTo>
                  <a:cubicBezTo>
                    <a:pt x="53258" y="51640"/>
                    <a:pt x="53480" y="51095"/>
                    <a:pt x="53145" y="50760"/>
                  </a:cubicBezTo>
                  <a:cubicBezTo>
                    <a:pt x="52943" y="50558"/>
                    <a:pt x="52640" y="50457"/>
                    <a:pt x="52439" y="50356"/>
                  </a:cubicBezTo>
                  <a:cubicBezTo>
                    <a:pt x="52540" y="50356"/>
                    <a:pt x="52640" y="50255"/>
                    <a:pt x="52640" y="50255"/>
                  </a:cubicBezTo>
                  <a:cubicBezTo>
                    <a:pt x="53044" y="50558"/>
                    <a:pt x="53447" y="50760"/>
                    <a:pt x="53951" y="50860"/>
                  </a:cubicBezTo>
                  <a:cubicBezTo>
                    <a:pt x="53987" y="50869"/>
                    <a:pt x="54021" y="50874"/>
                    <a:pt x="54052" y="50874"/>
                  </a:cubicBezTo>
                  <a:cubicBezTo>
                    <a:pt x="54370" y="50874"/>
                    <a:pt x="54429" y="50439"/>
                    <a:pt x="54153" y="50255"/>
                  </a:cubicBezTo>
                  <a:cubicBezTo>
                    <a:pt x="52842" y="49751"/>
                    <a:pt x="52136" y="47734"/>
                    <a:pt x="53447" y="46726"/>
                  </a:cubicBezTo>
                  <a:cubicBezTo>
                    <a:pt x="53750" y="46499"/>
                    <a:pt x="54166" y="46386"/>
                    <a:pt x="54610" y="46386"/>
                  </a:cubicBezTo>
                  <a:cubicBezTo>
                    <a:pt x="54758" y="46386"/>
                    <a:pt x="54909" y="46398"/>
                    <a:pt x="55061" y="46423"/>
                  </a:cubicBezTo>
                  <a:cubicBezTo>
                    <a:pt x="55161" y="46625"/>
                    <a:pt x="55262" y="46726"/>
                    <a:pt x="55363" y="46928"/>
                  </a:cubicBezTo>
                  <a:cubicBezTo>
                    <a:pt x="55410" y="47115"/>
                    <a:pt x="55544" y="47194"/>
                    <a:pt x="55684" y="47194"/>
                  </a:cubicBezTo>
                  <a:cubicBezTo>
                    <a:pt x="55846" y="47194"/>
                    <a:pt x="56015" y="47090"/>
                    <a:pt x="56069" y="46928"/>
                  </a:cubicBezTo>
                  <a:cubicBezTo>
                    <a:pt x="56170" y="47028"/>
                    <a:pt x="56271" y="47129"/>
                    <a:pt x="56372" y="47129"/>
                  </a:cubicBezTo>
                  <a:cubicBezTo>
                    <a:pt x="56425" y="47147"/>
                    <a:pt x="56482" y="47156"/>
                    <a:pt x="56538" y="47156"/>
                  </a:cubicBezTo>
                  <a:cubicBezTo>
                    <a:pt x="56801" y="47156"/>
                    <a:pt x="57060" y="46975"/>
                    <a:pt x="56977" y="46726"/>
                  </a:cubicBezTo>
                  <a:cubicBezTo>
                    <a:pt x="56876" y="46222"/>
                    <a:pt x="56674" y="45919"/>
                    <a:pt x="56372" y="45717"/>
                  </a:cubicBezTo>
                  <a:cubicBezTo>
                    <a:pt x="56170" y="44810"/>
                    <a:pt x="55968" y="43902"/>
                    <a:pt x="56170" y="42995"/>
                  </a:cubicBezTo>
                  <a:cubicBezTo>
                    <a:pt x="56325" y="42062"/>
                    <a:pt x="57140" y="41249"/>
                    <a:pt x="58014" y="41249"/>
                  </a:cubicBezTo>
                  <a:cubicBezTo>
                    <a:pt x="58273" y="41249"/>
                    <a:pt x="58538" y="41320"/>
                    <a:pt x="58792" y="41482"/>
                  </a:cubicBezTo>
                  <a:cubicBezTo>
                    <a:pt x="58792" y="42087"/>
                    <a:pt x="58993" y="42692"/>
                    <a:pt x="59094" y="43297"/>
                  </a:cubicBezTo>
                  <a:cubicBezTo>
                    <a:pt x="60506" y="49146"/>
                    <a:pt x="62220" y="53684"/>
                    <a:pt x="59195" y="59432"/>
                  </a:cubicBezTo>
                  <a:cubicBezTo>
                    <a:pt x="57582" y="62558"/>
                    <a:pt x="54657" y="64676"/>
                    <a:pt x="53649" y="68104"/>
                  </a:cubicBezTo>
                  <a:cubicBezTo>
                    <a:pt x="53221" y="68176"/>
                    <a:pt x="52793" y="68247"/>
                    <a:pt x="52401" y="68247"/>
                  </a:cubicBezTo>
                  <a:cubicBezTo>
                    <a:pt x="52239" y="68247"/>
                    <a:pt x="52082" y="68235"/>
                    <a:pt x="51935" y="68205"/>
                  </a:cubicBezTo>
                  <a:cubicBezTo>
                    <a:pt x="51859" y="67978"/>
                    <a:pt x="51670" y="67865"/>
                    <a:pt x="51452" y="67865"/>
                  </a:cubicBezTo>
                  <a:cubicBezTo>
                    <a:pt x="51380" y="67865"/>
                    <a:pt x="51304" y="67878"/>
                    <a:pt x="51229" y="67903"/>
                  </a:cubicBezTo>
                  <a:cubicBezTo>
                    <a:pt x="51229" y="67903"/>
                    <a:pt x="51229" y="67903"/>
                    <a:pt x="51229" y="67802"/>
                  </a:cubicBezTo>
                  <a:cubicBezTo>
                    <a:pt x="50624" y="67399"/>
                    <a:pt x="50724" y="66491"/>
                    <a:pt x="51027" y="65886"/>
                  </a:cubicBezTo>
                  <a:cubicBezTo>
                    <a:pt x="51733" y="64777"/>
                    <a:pt x="53145" y="64676"/>
                    <a:pt x="54254" y="64172"/>
                  </a:cubicBezTo>
                  <a:cubicBezTo>
                    <a:pt x="54456" y="63970"/>
                    <a:pt x="54456" y="63567"/>
                    <a:pt x="54153" y="63567"/>
                  </a:cubicBezTo>
                  <a:lnTo>
                    <a:pt x="53447" y="63567"/>
                  </a:lnTo>
                  <a:cubicBezTo>
                    <a:pt x="52136" y="63365"/>
                    <a:pt x="48808" y="62861"/>
                    <a:pt x="49313" y="60945"/>
                  </a:cubicBezTo>
                  <a:cubicBezTo>
                    <a:pt x="49817" y="59230"/>
                    <a:pt x="51935" y="59331"/>
                    <a:pt x="53346" y="59029"/>
                  </a:cubicBezTo>
                  <a:cubicBezTo>
                    <a:pt x="53750" y="59029"/>
                    <a:pt x="53851" y="58222"/>
                    <a:pt x="53245" y="58222"/>
                  </a:cubicBezTo>
                  <a:cubicBezTo>
                    <a:pt x="53041" y="58200"/>
                    <a:pt x="52826" y="58189"/>
                    <a:pt x="52606" y="58189"/>
                  </a:cubicBezTo>
                  <a:cubicBezTo>
                    <a:pt x="50757" y="58189"/>
                    <a:pt x="48484" y="58974"/>
                    <a:pt x="48304" y="61046"/>
                  </a:cubicBezTo>
                  <a:cubicBezTo>
                    <a:pt x="48203" y="62054"/>
                    <a:pt x="48708" y="62659"/>
                    <a:pt x="49413" y="63163"/>
                  </a:cubicBezTo>
                  <a:lnTo>
                    <a:pt x="49313" y="63163"/>
                  </a:lnTo>
                  <a:cubicBezTo>
                    <a:pt x="41346" y="67903"/>
                    <a:pt x="32472" y="72441"/>
                    <a:pt x="23295" y="74458"/>
                  </a:cubicBezTo>
                  <a:cubicBezTo>
                    <a:pt x="21280" y="74910"/>
                    <a:pt x="19181" y="75211"/>
                    <a:pt x="17108" y="75211"/>
                  </a:cubicBezTo>
                  <a:cubicBezTo>
                    <a:pt x="14097" y="75211"/>
                    <a:pt x="11140" y="74576"/>
                    <a:pt x="8572" y="72844"/>
                  </a:cubicBezTo>
                  <a:lnTo>
                    <a:pt x="8472" y="72945"/>
                  </a:lnTo>
                  <a:cubicBezTo>
                    <a:pt x="1312" y="68205"/>
                    <a:pt x="3329" y="61852"/>
                    <a:pt x="5749" y="55197"/>
                  </a:cubicBezTo>
                  <a:cubicBezTo>
                    <a:pt x="6556" y="53180"/>
                    <a:pt x="7362" y="51163"/>
                    <a:pt x="7362" y="48944"/>
                  </a:cubicBezTo>
                  <a:cubicBezTo>
                    <a:pt x="7463" y="44306"/>
                    <a:pt x="3631" y="40070"/>
                    <a:pt x="5144" y="35331"/>
                  </a:cubicBezTo>
                  <a:cubicBezTo>
                    <a:pt x="6959" y="29840"/>
                    <a:pt x="11775" y="28005"/>
                    <a:pt x="17296" y="28005"/>
                  </a:cubicBezTo>
                  <a:cubicBezTo>
                    <a:pt x="24045" y="28005"/>
                    <a:pt x="31847" y="30747"/>
                    <a:pt x="36506" y="32911"/>
                  </a:cubicBezTo>
                  <a:cubicBezTo>
                    <a:pt x="40640" y="38053"/>
                    <a:pt x="46086" y="42289"/>
                    <a:pt x="51329" y="46222"/>
                  </a:cubicBezTo>
                  <a:cubicBezTo>
                    <a:pt x="51405" y="46279"/>
                    <a:pt x="51485" y="46303"/>
                    <a:pt x="51561" y="46303"/>
                  </a:cubicBezTo>
                  <a:cubicBezTo>
                    <a:pt x="51891" y="46303"/>
                    <a:pt x="52161" y="45843"/>
                    <a:pt x="51834" y="45516"/>
                  </a:cubicBezTo>
                  <a:cubicBezTo>
                    <a:pt x="45178" y="40070"/>
                    <a:pt x="38018" y="34726"/>
                    <a:pt x="33884" y="27062"/>
                  </a:cubicBezTo>
                  <a:cubicBezTo>
                    <a:pt x="31867" y="23230"/>
                    <a:pt x="30052" y="18389"/>
                    <a:pt x="30859" y="14053"/>
                  </a:cubicBezTo>
                  <a:cubicBezTo>
                    <a:pt x="31968" y="7397"/>
                    <a:pt x="36707" y="6994"/>
                    <a:pt x="42052" y="6792"/>
                  </a:cubicBezTo>
                  <a:cubicBezTo>
                    <a:pt x="46560" y="6519"/>
                    <a:pt x="50651" y="3563"/>
                    <a:pt x="54796" y="3563"/>
                  </a:cubicBezTo>
                  <a:close/>
                  <a:moveTo>
                    <a:pt x="69986" y="29782"/>
                  </a:moveTo>
                  <a:cubicBezTo>
                    <a:pt x="72866" y="29782"/>
                    <a:pt x="75891" y="30703"/>
                    <a:pt x="78355" y="32507"/>
                  </a:cubicBezTo>
                  <a:cubicBezTo>
                    <a:pt x="87330" y="39163"/>
                    <a:pt x="86523" y="51062"/>
                    <a:pt x="83599" y="60642"/>
                  </a:cubicBezTo>
                  <a:cubicBezTo>
                    <a:pt x="83549" y="60617"/>
                    <a:pt x="83492" y="60604"/>
                    <a:pt x="83433" y="60604"/>
                  </a:cubicBezTo>
                  <a:cubicBezTo>
                    <a:pt x="83259" y="60604"/>
                    <a:pt x="83070" y="60718"/>
                    <a:pt x="82994" y="60945"/>
                  </a:cubicBezTo>
                  <a:cubicBezTo>
                    <a:pt x="81280" y="65483"/>
                    <a:pt x="78557" y="69315"/>
                    <a:pt x="74523" y="72239"/>
                  </a:cubicBezTo>
                  <a:lnTo>
                    <a:pt x="74624" y="72239"/>
                  </a:lnTo>
                  <a:cubicBezTo>
                    <a:pt x="72708" y="73651"/>
                    <a:pt x="70489" y="74861"/>
                    <a:pt x="68271" y="75668"/>
                  </a:cubicBezTo>
                  <a:cubicBezTo>
                    <a:pt x="66723" y="76167"/>
                    <a:pt x="64061" y="76815"/>
                    <a:pt x="61512" y="76815"/>
                  </a:cubicBezTo>
                  <a:cubicBezTo>
                    <a:pt x="58914" y="76815"/>
                    <a:pt x="56432" y="76142"/>
                    <a:pt x="55363" y="73953"/>
                  </a:cubicBezTo>
                  <a:cubicBezTo>
                    <a:pt x="55565" y="73550"/>
                    <a:pt x="55363" y="73046"/>
                    <a:pt x="54960" y="73046"/>
                  </a:cubicBezTo>
                  <a:cubicBezTo>
                    <a:pt x="54657" y="71936"/>
                    <a:pt x="54657" y="70525"/>
                    <a:pt x="54960" y="68710"/>
                  </a:cubicBezTo>
                  <a:cubicBezTo>
                    <a:pt x="55767" y="64777"/>
                    <a:pt x="59901" y="61953"/>
                    <a:pt x="61615" y="58424"/>
                  </a:cubicBezTo>
                  <a:cubicBezTo>
                    <a:pt x="62725" y="56003"/>
                    <a:pt x="63027" y="53583"/>
                    <a:pt x="62624" y="50961"/>
                  </a:cubicBezTo>
                  <a:cubicBezTo>
                    <a:pt x="62120" y="47230"/>
                    <a:pt x="60304" y="43801"/>
                    <a:pt x="60002" y="40070"/>
                  </a:cubicBezTo>
                  <a:cubicBezTo>
                    <a:pt x="59539" y="33126"/>
                    <a:pt x="64498" y="29782"/>
                    <a:pt x="69986" y="29782"/>
                  </a:cubicBezTo>
                  <a:close/>
                  <a:moveTo>
                    <a:pt x="38189" y="75002"/>
                  </a:moveTo>
                  <a:cubicBezTo>
                    <a:pt x="38843" y="75002"/>
                    <a:pt x="39525" y="75301"/>
                    <a:pt x="39934" y="75970"/>
                  </a:cubicBezTo>
                  <a:cubicBezTo>
                    <a:pt x="39934" y="76071"/>
                    <a:pt x="40035" y="76071"/>
                    <a:pt x="40136" y="76172"/>
                  </a:cubicBezTo>
                  <a:cubicBezTo>
                    <a:pt x="40200" y="77396"/>
                    <a:pt x="39112" y="78456"/>
                    <a:pt x="38080" y="78456"/>
                  </a:cubicBezTo>
                  <a:cubicBezTo>
                    <a:pt x="37498" y="78456"/>
                    <a:pt x="36934" y="78118"/>
                    <a:pt x="36607" y="77281"/>
                  </a:cubicBezTo>
                  <a:cubicBezTo>
                    <a:pt x="36033" y="75880"/>
                    <a:pt x="37069" y="75002"/>
                    <a:pt x="38189" y="75002"/>
                  </a:cubicBezTo>
                  <a:close/>
                  <a:moveTo>
                    <a:pt x="35046" y="87741"/>
                  </a:moveTo>
                  <a:cubicBezTo>
                    <a:pt x="35618" y="87741"/>
                    <a:pt x="36170" y="88000"/>
                    <a:pt x="36607" y="88374"/>
                  </a:cubicBezTo>
                  <a:cubicBezTo>
                    <a:pt x="36707" y="88475"/>
                    <a:pt x="36707" y="88475"/>
                    <a:pt x="36707" y="88475"/>
                  </a:cubicBezTo>
                  <a:cubicBezTo>
                    <a:pt x="36607" y="88475"/>
                    <a:pt x="36607" y="88475"/>
                    <a:pt x="36607" y="88575"/>
                  </a:cubicBezTo>
                  <a:cubicBezTo>
                    <a:pt x="36453" y="88652"/>
                    <a:pt x="36533" y="88845"/>
                    <a:pt x="36668" y="88845"/>
                  </a:cubicBezTo>
                  <a:cubicBezTo>
                    <a:pt x="36711" y="88845"/>
                    <a:pt x="36760" y="88826"/>
                    <a:pt x="36808" y="88777"/>
                  </a:cubicBezTo>
                  <a:cubicBezTo>
                    <a:pt x="36808" y="88777"/>
                    <a:pt x="36909" y="88777"/>
                    <a:pt x="36909" y="88676"/>
                  </a:cubicBezTo>
                  <a:lnTo>
                    <a:pt x="36909" y="88676"/>
                  </a:lnTo>
                  <a:cubicBezTo>
                    <a:pt x="37275" y="89992"/>
                    <a:pt x="36262" y="91361"/>
                    <a:pt x="35101" y="91361"/>
                  </a:cubicBezTo>
                  <a:cubicBezTo>
                    <a:pt x="34661" y="91361"/>
                    <a:pt x="34199" y="91164"/>
                    <a:pt x="33783" y="90693"/>
                  </a:cubicBezTo>
                  <a:cubicBezTo>
                    <a:pt x="33077" y="89987"/>
                    <a:pt x="33077" y="88777"/>
                    <a:pt x="33985" y="88071"/>
                  </a:cubicBezTo>
                  <a:cubicBezTo>
                    <a:pt x="34331" y="87840"/>
                    <a:pt x="34693" y="87741"/>
                    <a:pt x="35046" y="87741"/>
                  </a:cubicBezTo>
                  <a:close/>
                  <a:moveTo>
                    <a:pt x="50019" y="63567"/>
                  </a:moveTo>
                  <a:lnTo>
                    <a:pt x="50019" y="63567"/>
                  </a:lnTo>
                  <a:cubicBezTo>
                    <a:pt x="50624" y="63768"/>
                    <a:pt x="51329" y="63869"/>
                    <a:pt x="51935" y="63970"/>
                  </a:cubicBezTo>
                  <a:cubicBezTo>
                    <a:pt x="50825" y="64474"/>
                    <a:pt x="49918" y="65382"/>
                    <a:pt x="49716" y="66592"/>
                  </a:cubicBezTo>
                  <a:cubicBezTo>
                    <a:pt x="49615" y="67600"/>
                    <a:pt x="50019" y="68205"/>
                    <a:pt x="50523" y="68508"/>
                  </a:cubicBezTo>
                  <a:cubicBezTo>
                    <a:pt x="47800" y="71432"/>
                    <a:pt x="44472" y="73651"/>
                    <a:pt x="40640" y="75063"/>
                  </a:cubicBezTo>
                  <a:cubicBezTo>
                    <a:pt x="40121" y="74246"/>
                    <a:pt x="39164" y="73757"/>
                    <a:pt x="38172" y="73757"/>
                  </a:cubicBezTo>
                  <a:cubicBezTo>
                    <a:pt x="37817" y="73757"/>
                    <a:pt x="37457" y="73820"/>
                    <a:pt x="37111" y="73953"/>
                  </a:cubicBezTo>
                  <a:cubicBezTo>
                    <a:pt x="35497" y="74458"/>
                    <a:pt x="34892" y="76273"/>
                    <a:pt x="35497" y="77785"/>
                  </a:cubicBezTo>
                  <a:cubicBezTo>
                    <a:pt x="35939" y="78889"/>
                    <a:pt x="36970" y="79616"/>
                    <a:pt x="38083" y="79616"/>
                  </a:cubicBezTo>
                  <a:cubicBezTo>
                    <a:pt x="38496" y="79616"/>
                    <a:pt x="38920" y="79516"/>
                    <a:pt x="39329" y="79298"/>
                  </a:cubicBezTo>
                  <a:cubicBezTo>
                    <a:pt x="40539" y="78693"/>
                    <a:pt x="41245" y="77180"/>
                    <a:pt x="40741" y="75869"/>
                  </a:cubicBezTo>
                  <a:cubicBezTo>
                    <a:pt x="40842" y="75869"/>
                    <a:pt x="40842" y="75668"/>
                    <a:pt x="40842" y="75567"/>
                  </a:cubicBezTo>
                  <a:cubicBezTo>
                    <a:pt x="44976" y="74357"/>
                    <a:pt x="48607" y="72037"/>
                    <a:pt x="51531" y="68911"/>
                  </a:cubicBezTo>
                  <a:cubicBezTo>
                    <a:pt x="51782" y="68953"/>
                    <a:pt x="52032" y="68977"/>
                    <a:pt x="52283" y="68977"/>
                  </a:cubicBezTo>
                  <a:cubicBezTo>
                    <a:pt x="52637" y="68977"/>
                    <a:pt x="52992" y="68928"/>
                    <a:pt x="53346" y="68810"/>
                  </a:cubicBezTo>
                  <a:lnTo>
                    <a:pt x="53346" y="68810"/>
                  </a:lnTo>
                  <a:cubicBezTo>
                    <a:pt x="52943" y="70726"/>
                    <a:pt x="52943" y="72542"/>
                    <a:pt x="53548" y="74054"/>
                  </a:cubicBezTo>
                  <a:cubicBezTo>
                    <a:pt x="48405" y="78895"/>
                    <a:pt x="43060" y="83432"/>
                    <a:pt x="37514" y="87769"/>
                  </a:cubicBezTo>
                  <a:cubicBezTo>
                    <a:pt x="37413" y="87769"/>
                    <a:pt x="37413" y="87668"/>
                    <a:pt x="37413" y="87668"/>
                  </a:cubicBezTo>
                  <a:cubicBezTo>
                    <a:pt x="36918" y="86952"/>
                    <a:pt x="36062" y="86627"/>
                    <a:pt x="35190" y="86627"/>
                  </a:cubicBezTo>
                  <a:cubicBezTo>
                    <a:pt x="34464" y="86627"/>
                    <a:pt x="33727" y="86852"/>
                    <a:pt x="33178" y="87264"/>
                  </a:cubicBezTo>
                  <a:cubicBezTo>
                    <a:pt x="31867" y="88273"/>
                    <a:pt x="31867" y="90189"/>
                    <a:pt x="32875" y="91399"/>
                  </a:cubicBezTo>
                  <a:cubicBezTo>
                    <a:pt x="33462" y="92044"/>
                    <a:pt x="34288" y="92417"/>
                    <a:pt x="35114" y="92417"/>
                  </a:cubicBezTo>
                  <a:cubicBezTo>
                    <a:pt x="35708" y="92417"/>
                    <a:pt x="36302" y="92224"/>
                    <a:pt x="36808" y="91802"/>
                  </a:cubicBezTo>
                  <a:cubicBezTo>
                    <a:pt x="37917" y="90996"/>
                    <a:pt x="38220" y="89382"/>
                    <a:pt x="37514" y="88273"/>
                  </a:cubicBezTo>
                  <a:cubicBezTo>
                    <a:pt x="43363" y="84340"/>
                    <a:pt x="48909" y="79903"/>
                    <a:pt x="54052" y="75063"/>
                  </a:cubicBezTo>
                  <a:cubicBezTo>
                    <a:pt x="54657" y="76071"/>
                    <a:pt x="55565" y="76979"/>
                    <a:pt x="56876" y="77584"/>
                  </a:cubicBezTo>
                  <a:cubicBezTo>
                    <a:pt x="58627" y="78345"/>
                    <a:pt x="60378" y="78704"/>
                    <a:pt x="62173" y="78704"/>
                  </a:cubicBezTo>
                  <a:cubicBezTo>
                    <a:pt x="62755" y="78704"/>
                    <a:pt x="63342" y="78666"/>
                    <a:pt x="63935" y="78592"/>
                  </a:cubicBezTo>
                  <a:lnTo>
                    <a:pt x="63935" y="78592"/>
                  </a:lnTo>
                  <a:cubicBezTo>
                    <a:pt x="60641" y="86385"/>
                    <a:pt x="52035" y="104225"/>
                    <a:pt x="41789" y="104225"/>
                  </a:cubicBezTo>
                  <a:cubicBezTo>
                    <a:pt x="39173" y="104225"/>
                    <a:pt x="36451" y="103062"/>
                    <a:pt x="33682" y="100273"/>
                  </a:cubicBezTo>
                  <a:lnTo>
                    <a:pt x="33682" y="100374"/>
                  </a:lnTo>
                  <a:cubicBezTo>
                    <a:pt x="30354" y="96945"/>
                    <a:pt x="29447" y="95534"/>
                    <a:pt x="24606" y="94122"/>
                  </a:cubicBezTo>
                  <a:cubicBezTo>
                    <a:pt x="22993" y="93618"/>
                    <a:pt x="19564" y="93315"/>
                    <a:pt x="18354" y="92508"/>
                  </a:cubicBezTo>
                  <a:cubicBezTo>
                    <a:pt x="12203" y="88676"/>
                    <a:pt x="16741" y="80609"/>
                    <a:pt x="19564" y="76777"/>
                  </a:cubicBezTo>
                  <a:cubicBezTo>
                    <a:pt x="19665" y="76676"/>
                    <a:pt x="19665" y="76474"/>
                    <a:pt x="19665" y="76374"/>
                  </a:cubicBezTo>
                  <a:cubicBezTo>
                    <a:pt x="30253" y="75466"/>
                    <a:pt x="41144" y="69113"/>
                    <a:pt x="49918" y="63970"/>
                  </a:cubicBezTo>
                  <a:cubicBezTo>
                    <a:pt x="50019" y="63869"/>
                    <a:pt x="50119" y="63667"/>
                    <a:pt x="50019" y="63567"/>
                  </a:cubicBezTo>
                  <a:close/>
                  <a:moveTo>
                    <a:pt x="53191" y="1"/>
                  </a:moveTo>
                  <a:cubicBezTo>
                    <a:pt x="52676" y="1"/>
                    <a:pt x="52155" y="74"/>
                    <a:pt x="51632" y="238"/>
                  </a:cubicBezTo>
                  <a:cubicBezTo>
                    <a:pt x="50220" y="742"/>
                    <a:pt x="49817" y="1649"/>
                    <a:pt x="48708" y="2355"/>
                  </a:cubicBezTo>
                  <a:cubicBezTo>
                    <a:pt x="45682" y="4372"/>
                    <a:pt x="43766" y="5280"/>
                    <a:pt x="40237" y="5280"/>
                  </a:cubicBezTo>
                  <a:cubicBezTo>
                    <a:pt x="39783" y="5330"/>
                    <a:pt x="39329" y="5330"/>
                    <a:pt x="38863" y="5330"/>
                  </a:cubicBezTo>
                  <a:cubicBezTo>
                    <a:pt x="38396" y="5330"/>
                    <a:pt x="37917" y="5330"/>
                    <a:pt x="37413" y="5381"/>
                  </a:cubicBezTo>
                  <a:cubicBezTo>
                    <a:pt x="29346" y="6389"/>
                    <a:pt x="28539" y="15465"/>
                    <a:pt x="30455" y="21818"/>
                  </a:cubicBezTo>
                  <a:cubicBezTo>
                    <a:pt x="31464" y="25347"/>
                    <a:pt x="33178" y="28473"/>
                    <a:pt x="35296" y="31398"/>
                  </a:cubicBezTo>
                  <a:cubicBezTo>
                    <a:pt x="30488" y="28667"/>
                    <a:pt x="24142" y="26531"/>
                    <a:pt x="18213" y="26531"/>
                  </a:cubicBezTo>
                  <a:cubicBezTo>
                    <a:pt x="14070" y="26531"/>
                    <a:pt x="10130" y="27574"/>
                    <a:pt x="7060" y="30188"/>
                  </a:cubicBezTo>
                  <a:cubicBezTo>
                    <a:pt x="4035" y="32810"/>
                    <a:pt x="2623" y="36440"/>
                    <a:pt x="3530" y="40373"/>
                  </a:cubicBezTo>
                  <a:cubicBezTo>
                    <a:pt x="4236" y="43902"/>
                    <a:pt x="5951" y="46121"/>
                    <a:pt x="5446" y="49852"/>
                  </a:cubicBezTo>
                  <a:cubicBezTo>
                    <a:pt x="4942" y="53785"/>
                    <a:pt x="3026" y="56911"/>
                    <a:pt x="2119" y="60642"/>
                  </a:cubicBezTo>
                  <a:cubicBezTo>
                    <a:pt x="1" y="69718"/>
                    <a:pt x="7463" y="76172"/>
                    <a:pt x="16136" y="76474"/>
                  </a:cubicBezTo>
                  <a:lnTo>
                    <a:pt x="18657" y="76474"/>
                  </a:lnTo>
                  <a:cubicBezTo>
                    <a:pt x="15833" y="80105"/>
                    <a:pt x="11799" y="87063"/>
                    <a:pt x="15026" y="91601"/>
                  </a:cubicBezTo>
                  <a:cubicBezTo>
                    <a:pt x="16539" y="93819"/>
                    <a:pt x="19463" y="94122"/>
                    <a:pt x="21884" y="94727"/>
                  </a:cubicBezTo>
                  <a:cubicBezTo>
                    <a:pt x="26825" y="95937"/>
                    <a:pt x="29346" y="97450"/>
                    <a:pt x="32775" y="100979"/>
                  </a:cubicBezTo>
                  <a:cubicBezTo>
                    <a:pt x="34085" y="102290"/>
                    <a:pt x="34691" y="103601"/>
                    <a:pt x="36304" y="104609"/>
                  </a:cubicBezTo>
                  <a:cubicBezTo>
                    <a:pt x="38004" y="105618"/>
                    <a:pt x="39696" y="106068"/>
                    <a:pt x="41361" y="106068"/>
                  </a:cubicBezTo>
                  <a:cubicBezTo>
                    <a:pt x="52340" y="106068"/>
                    <a:pt x="62115" y="86513"/>
                    <a:pt x="64741" y="78895"/>
                  </a:cubicBezTo>
                  <a:cubicBezTo>
                    <a:pt x="64842" y="78794"/>
                    <a:pt x="64741" y="78592"/>
                    <a:pt x="64641" y="78491"/>
                  </a:cubicBezTo>
                  <a:cubicBezTo>
                    <a:pt x="72002" y="77281"/>
                    <a:pt x="78960" y="70726"/>
                    <a:pt x="82490" y="64474"/>
                  </a:cubicBezTo>
                  <a:cubicBezTo>
                    <a:pt x="83599" y="65382"/>
                    <a:pt x="84809" y="66390"/>
                    <a:pt x="86019" y="67298"/>
                  </a:cubicBezTo>
                  <a:cubicBezTo>
                    <a:pt x="86120" y="67399"/>
                    <a:pt x="86221" y="67399"/>
                    <a:pt x="86322" y="67399"/>
                  </a:cubicBezTo>
                  <a:cubicBezTo>
                    <a:pt x="91565" y="72542"/>
                    <a:pt x="96809" y="77684"/>
                    <a:pt x="101952" y="83029"/>
                  </a:cubicBezTo>
                  <a:cubicBezTo>
                    <a:pt x="102084" y="83161"/>
                    <a:pt x="102243" y="83217"/>
                    <a:pt x="102398" y="83217"/>
                  </a:cubicBezTo>
                  <a:cubicBezTo>
                    <a:pt x="102834" y="83217"/>
                    <a:pt x="103232" y="82770"/>
                    <a:pt x="102860" y="82323"/>
                  </a:cubicBezTo>
                  <a:cubicBezTo>
                    <a:pt x="97414" y="75768"/>
                    <a:pt x="90960" y="69415"/>
                    <a:pt x="84002" y="64474"/>
                  </a:cubicBezTo>
                  <a:cubicBezTo>
                    <a:pt x="83901" y="64373"/>
                    <a:pt x="83901" y="64373"/>
                    <a:pt x="83801" y="64373"/>
                  </a:cubicBezTo>
                  <a:cubicBezTo>
                    <a:pt x="83599" y="64172"/>
                    <a:pt x="83296" y="63970"/>
                    <a:pt x="83095" y="63869"/>
                  </a:cubicBezTo>
                  <a:cubicBezTo>
                    <a:pt x="83095" y="63768"/>
                    <a:pt x="83095" y="63768"/>
                    <a:pt x="83095" y="63768"/>
                  </a:cubicBezTo>
                  <a:cubicBezTo>
                    <a:pt x="88137" y="52978"/>
                    <a:pt x="89549" y="37247"/>
                    <a:pt x="77548" y="30188"/>
                  </a:cubicBezTo>
                  <a:cubicBezTo>
                    <a:pt x="76036" y="29280"/>
                    <a:pt x="74321" y="28675"/>
                    <a:pt x="72506" y="28272"/>
                  </a:cubicBezTo>
                  <a:cubicBezTo>
                    <a:pt x="71700" y="18793"/>
                    <a:pt x="67565" y="9919"/>
                    <a:pt x="60304" y="3565"/>
                  </a:cubicBezTo>
                  <a:cubicBezTo>
                    <a:pt x="58361" y="1960"/>
                    <a:pt x="55851" y="1"/>
                    <a:pt x="53191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9"/>
          <p:cNvGrpSpPr/>
          <p:nvPr/>
        </p:nvGrpSpPr>
        <p:grpSpPr>
          <a:xfrm>
            <a:off x="80145" y="158523"/>
            <a:ext cx="1267470" cy="1142758"/>
            <a:chOff x="907100" y="238200"/>
            <a:chExt cx="5633200" cy="5078925"/>
          </a:xfrm>
        </p:grpSpPr>
        <p:sp>
          <p:nvSpPr>
            <p:cNvPr id="70" name="Google Shape;70;p9"/>
            <p:cNvSpPr/>
            <p:nvPr/>
          </p:nvSpPr>
          <p:spPr>
            <a:xfrm>
              <a:off x="907100" y="238200"/>
              <a:ext cx="5633200" cy="5078925"/>
            </a:xfrm>
            <a:custGeom>
              <a:rect b="b" l="l" r="r" t="t"/>
              <a:pathLst>
                <a:path extrusionOk="0" h="203157" w="225328">
                  <a:moveTo>
                    <a:pt x="79701" y="37284"/>
                  </a:moveTo>
                  <a:cubicBezTo>
                    <a:pt x="80445" y="37284"/>
                    <a:pt x="81174" y="37612"/>
                    <a:pt x="81684" y="38291"/>
                  </a:cubicBezTo>
                  <a:cubicBezTo>
                    <a:pt x="82012" y="38949"/>
                    <a:pt x="82341" y="39606"/>
                    <a:pt x="82341" y="40263"/>
                  </a:cubicBezTo>
                  <a:lnTo>
                    <a:pt x="82177" y="40428"/>
                  </a:lnTo>
                  <a:cubicBezTo>
                    <a:pt x="82177" y="40921"/>
                    <a:pt x="81848" y="41414"/>
                    <a:pt x="81848" y="42071"/>
                  </a:cubicBezTo>
                  <a:cubicBezTo>
                    <a:pt x="81322" y="42457"/>
                    <a:pt x="80722" y="42626"/>
                    <a:pt x="80127" y="42626"/>
                  </a:cubicBezTo>
                  <a:cubicBezTo>
                    <a:pt x="77930" y="42626"/>
                    <a:pt x="75799" y="40325"/>
                    <a:pt x="77739" y="38127"/>
                  </a:cubicBezTo>
                  <a:cubicBezTo>
                    <a:pt x="78295" y="37571"/>
                    <a:pt x="79005" y="37284"/>
                    <a:pt x="79701" y="37284"/>
                  </a:cubicBezTo>
                  <a:close/>
                  <a:moveTo>
                    <a:pt x="118515" y="43875"/>
                  </a:moveTo>
                  <a:cubicBezTo>
                    <a:pt x="121944" y="43875"/>
                    <a:pt x="121736" y="48498"/>
                    <a:pt x="118827" y="49467"/>
                  </a:cubicBezTo>
                  <a:cubicBezTo>
                    <a:pt x="118499" y="49467"/>
                    <a:pt x="118334" y="49632"/>
                    <a:pt x="118170" y="49796"/>
                  </a:cubicBezTo>
                  <a:cubicBezTo>
                    <a:pt x="115212" y="48974"/>
                    <a:pt x="114554" y="44044"/>
                    <a:pt x="118334" y="43879"/>
                  </a:cubicBezTo>
                  <a:cubicBezTo>
                    <a:pt x="118395" y="43876"/>
                    <a:pt x="118456" y="43875"/>
                    <a:pt x="118515" y="43875"/>
                  </a:cubicBezTo>
                  <a:close/>
                  <a:moveTo>
                    <a:pt x="159781" y="47620"/>
                  </a:moveTo>
                  <a:cubicBezTo>
                    <a:pt x="159994" y="47620"/>
                    <a:pt x="160205" y="47634"/>
                    <a:pt x="160409" y="47659"/>
                  </a:cubicBezTo>
                  <a:cubicBezTo>
                    <a:pt x="161723" y="47824"/>
                    <a:pt x="163203" y="48810"/>
                    <a:pt x="163038" y="50289"/>
                  </a:cubicBezTo>
                  <a:cubicBezTo>
                    <a:pt x="162832" y="51529"/>
                    <a:pt x="162040" y="51925"/>
                    <a:pt x="161113" y="51925"/>
                  </a:cubicBezTo>
                  <a:cubicBezTo>
                    <a:pt x="160566" y="51925"/>
                    <a:pt x="159971" y="51787"/>
                    <a:pt x="159422" y="51604"/>
                  </a:cubicBezTo>
                  <a:lnTo>
                    <a:pt x="158929" y="51604"/>
                  </a:lnTo>
                  <a:cubicBezTo>
                    <a:pt x="157779" y="51439"/>
                    <a:pt x="156793" y="50289"/>
                    <a:pt x="157122" y="49139"/>
                  </a:cubicBezTo>
                  <a:cubicBezTo>
                    <a:pt x="157399" y="48027"/>
                    <a:pt x="158617" y="47620"/>
                    <a:pt x="159781" y="47620"/>
                  </a:cubicBezTo>
                  <a:close/>
                  <a:moveTo>
                    <a:pt x="194247" y="66742"/>
                  </a:moveTo>
                  <a:cubicBezTo>
                    <a:pt x="195437" y="66742"/>
                    <a:pt x="196476" y="67476"/>
                    <a:pt x="196402" y="69190"/>
                  </a:cubicBezTo>
                  <a:cubicBezTo>
                    <a:pt x="196402" y="70669"/>
                    <a:pt x="195580" y="71984"/>
                    <a:pt x="194101" y="71984"/>
                  </a:cubicBezTo>
                  <a:cubicBezTo>
                    <a:pt x="192457" y="71984"/>
                    <a:pt x="191471" y="70997"/>
                    <a:pt x="190978" y="69683"/>
                  </a:cubicBezTo>
                  <a:cubicBezTo>
                    <a:pt x="190978" y="69683"/>
                    <a:pt x="190978" y="69683"/>
                    <a:pt x="190978" y="69518"/>
                  </a:cubicBezTo>
                  <a:cubicBezTo>
                    <a:pt x="191158" y="67811"/>
                    <a:pt x="192812" y="66742"/>
                    <a:pt x="194247" y="66742"/>
                  </a:cubicBezTo>
                  <a:close/>
                  <a:moveTo>
                    <a:pt x="118420" y="2236"/>
                  </a:moveTo>
                  <a:cubicBezTo>
                    <a:pt x="131233" y="2236"/>
                    <a:pt x="139385" y="12716"/>
                    <a:pt x="139700" y="25307"/>
                  </a:cubicBezTo>
                  <a:cubicBezTo>
                    <a:pt x="140193" y="41414"/>
                    <a:pt x="130168" y="58671"/>
                    <a:pt x="124580" y="73463"/>
                  </a:cubicBezTo>
                  <a:cubicBezTo>
                    <a:pt x="124580" y="73463"/>
                    <a:pt x="124580" y="73463"/>
                    <a:pt x="124580" y="73627"/>
                  </a:cubicBezTo>
                  <a:cubicBezTo>
                    <a:pt x="121786" y="73627"/>
                    <a:pt x="119320" y="75435"/>
                    <a:pt x="118499" y="78065"/>
                  </a:cubicBezTo>
                  <a:cubicBezTo>
                    <a:pt x="118499" y="77736"/>
                    <a:pt x="118334" y="77572"/>
                    <a:pt x="118334" y="77407"/>
                  </a:cubicBezTo>
                  <a:cubicBezTo>
                    <a:pt x="118334" y="77407"/>
                    <a:pt x="118334" y="77407"/>
                    <a:pt x="118334" y="77243"/>
                  </a:cubicBezTo>
                  <a:cubicBezTo>
                    <a:pt x="118663" y="68697"/>
                    <a:pt x="118992" y="60150"/>
                    <a:pt x="119485" y="51604"/>
                  </a:cubicBezTo>
                  <a:cubicBezTo>
                    <a:pt x="121950" y="51111"/>
                    <a:pt x="123758" y="48317"/>
                    <a:pt x="123429" y="45851"/>
                  </a:cubicBezTo>
                  <a:cubicBezTo>
                    <a:pt x="123272" y="43333"/>
                    <a:pt x="121003" y="41568"/>
                    <a:pt x="118502" y="41568"/>
                  </a:cubicBezTo>
                  <a:cubicBezTo>
                    <a:pt x="118391" y="41568"/>
                    <a:pt x="118281" y="41571"/>
                    <a:pt x="118170" y="41578"/>
                  </a:cubicBezTo>
                  <a:cubicBezTo>
                    <a:pt x="115540" y="41743"/>
                    <a:pt x="113239" y="43715"/>
                    <a:pt x="113404" y="46509"/>
                  </a:cubicBezTo>
                  <a:cubicBezTo>
                    <a:pt x="113568" y="48974"/>
                    <a:pt x="115705" y="51111"/>
                    <a:pt x="118170" y="51111"/>
                  </a:cubicBezTo>
                  <a:cubicBezTo>
                    <a:pt x="118334" y="51275"/>
                    <a:pt x="118499" y="51439"/>
                    <a:pt x="118663" y="51439"/>
                  </a:cubicBezTo>
                  <a:cubicBezTo>
                    <a:pt x="117513" y="59493"/>
                    <a:pt x="116855" y="67546"/>
                    <a:pt x="116691" y="75599"/>
                  </a:cubicBezTo>
                  <a:cubicBezTo>
                    <a:pt x="115530" y="74826"/>
                    <a:pt x="114066" y="74558"/>
                    <a:pt x="112456" y="74558"/>
                  </a:cubicBezTo>
                  <a:cubicBezTo>
                    <a:pt x="112015" y="74558"/>
                    <a:pt x="111563" y="74578"/>
                    <a:pt x="111103" y="74613"/>
                  </a:cubicBezTo>
                  <a:cubicBezTo>
                    <a:pt x="104857" y="61465"/>
                    <a:pt x="95654" y="50618"/>
                    <a:pt x="83985" y="42071"/>
                  </a:cubicBezTo>
                  <a:cubicBezTo>
                    <a:pt x="84313" y="41414"/>
                    <a:pt x="84313" y="40592"/>
                    <a:pt x="84313" y="39935"/>
                  </a:cubicBezTo>
                  <a:cubicBezTo>
                    <a:pt x="84313" y="38784"/>
                    <a:pt x="83820" y="37469"/>
                    <a:pt x="82998" y="36483"/>
                  </a:cubicBezTo>
                  <a:cubicBezTo>
                    <a:pt x="82088" y="35497"/>
                    <a:pt x="80897" y="35036"/>
                    <a:pt x="79700" y="35036"/>
                  </a:cubicBezTo>
                  <a:cubicBezTo>
                    <a:pt x="78306" y="35036"/>
                    <a:pt x="76904" y="35662"/>
                    <a:pt x="75931" y="36812"/>
                  </a:cubicBezTo>
                  <a:cubicBezTo>
                    <a:pt x="74123" y="38949"/>
                    <a:pt x="74288" y="42236"/>
                    <a:pt x="76753" y="43715"/>
                  </a:cubicBezTo>
                  <a:cubicBezTo>
                    <a:pt x="77556" y="44183"/>
                    <a:pt x="78441" y="44407"/>
                    <a:pt x="79320" y="44407"/>
                  </a:cubicBezTo>
                  <a:cubicBezTo>
                    <a:pt x="80597" y="44407"/>
                    <a:pt x="81860" y="43934"/>
                    <a:pt x="82834" y="43057"/>
                  </a:cubicBezTo>
                  <a:cubicBezTo>
                    <a:pt x="83163" y="42893"/>
                    <a:pt x="83327" y="42729"/>
                    <a:pt x="83656" y="42564"/>
                  </a:cubicBezTo>
                  <a:cubicBezTo>
                    <a:pt x="94503" y="51275"/>
                    <a:pt x="103214" y="62451"/>
                    <a:pt x="109131" y="75106"/>
                  </a:cubicBezTo>
                  <a:cubicBezTo>
                    <a:pt x="105515" y="76092"/>
                    <a:pt x="101899" y="78393"/>
                    <a:pt x="100913" y="81516"/>
                  </a:cubicBezTo>
                  <a:cubicBezTo>
                    <a:pt x="88586" y="71491"/>
                    <a:pt x="74452" y="60972"/>
                    <a:pt x="66563" y="47166"/>
                  </a:cubicBezTo>
                  <a:cubicBezTo>
                    <a:pt x="63933" y="42564"/>
                    <a:pt x="61961" y="36976"/>
                    <a:pt x="61961" y="31553"/>
                  </a:cubicBezTo>
                  <a:cubicBezTo>
                    <a:pt x="61468" y="23171"/>
                    <a:pt x="65906" y="17583"/>
                    <a:pt x="75438" y="14624"/>
                  </a:cubicBezTo>
                  <a:lnTo>
                    <a:pt x="75603" y="14789"/>
                  </a:lnTo>
                  <a:cubicBezTo>
                    <a:pt x="77739" y="15117"/>
                    <a:pt x="79876" y="15282"/>
                    <a:pt x="82012" y="15611"/>
                  </a:cubicBezTo>
                  <a:cubicBezTo>
                    <a:pt x="83213" y="15720"/>
                    <a:pt x="84309" y="15781"/>
                    <a:pt x="85340" y="15781"/>
                  </a:cubicBezTo>
                  <a:cubicBezTo>
                    <a:pt x="88964" y="15781"/>
                    <a:pt x="91778" y="15028"/>
                    <a:pt x="95489" y="12981"/>
                  </a:cubicBezTo>
                  <a:cubicBezTo>
                    <a:pt x="102721" y="8708"/>
                    <a:pt x="107651" y="2791"/>
                    <a:pt x="116691" y="2298"/>
                  </a:cubicBezTo>
                  <a:cubicBezTo>
                    <a:pt x="117276" y="2256"/>
                    <a:pt x="117852" y="2236"/>
                    <a:pt x="118420" y="2236"/>
                  </a:cubicBezTo>
                  <a:close/>
                  <a:moveTo>
                    <a:pt x="44958" y="85116"/>
                  </a:moveTo>
                  <a:cubicBezTo>
                    <a:pt x="46183" y="85116"/>
                    <a:pt x="47344" y="86203"/>
                    <a:pt x="47498" y="87433"/>
                  </a:cubicBezTo>
                  <a:cubicBezTo>
                    <a:pt x="47663" y="87761"/>
                    <a:pt x="47827" y="88090"/>
                    <a:pt x="47991" y="88255"/>
                  </a:cubicBezTo>
                  <a:cubicBezTo>
                    <a:pt x="47457" y="89170"/>
                    <a:pt x="46357" y="89660"/>
                    <a:pt x="45315" y="89660"/>
                  </a:cubicBezTo>
                  <a:cubicBezTo>
                    <a:pt x="44111" y="89660"/>
                    <a:pt x="42984" y="89006"/>
                    <a:pt x="42896" y="87597"/>
                  </a:cubicBezTo>
                  <a:cubicBezTo>
                    <a:pt x="42896" y="86447"/>
                    <a:pt x="43554" y="85296"/>
                    <a:pt x="44704" y="85132"/>
                  </a:cubicBezTo>
                  <a:cubicBezTo>
                    <a:pt x="44789" y="85121"/>
                    <a:pt x="44873" y="85116"/>
                    <a:pt x="44958" y="85116"/>
                  </a:cubicBezTo>
                  <a:close/>
                  <a:moveTo>
                    <a:pt x="172147" y="16590"/>
                  </a:moveTo>
                  <a:cubicBezTo>
                    <a:pt x="178739" y="16590"/>
                    <a:pt x="185984" y="19395"/>
                    <a:pt x="189499" y="25307"/>
                  </a:cubicBezTo>
                  <a:cubicBezTo>
                    <a:pt x="191471" y="28759"/>
                    <a:pt x="191471" y="32703"/>
                    <a:pt x="194265" y="35662"/>
                  </a:cubicBezTo>
                  <a:cubicBezTo>
                    <a:pt x="195744" y="36976"/>
                    <a:pt x="197388" y="37634"/>
                    <a:pt x="199196" y="38456"/>
                  </a:cubicBezTo>
                  <a:cubicBezTo>
                    <a:pt x="201004" y="39113"/>
                    <a:pt x="204126" y="38949"/>
                    <a:pt x="205770" y="39935"/>
                  </a:cubicBezTo>
                  <a:cubicBezTo>
                    <a:pt x="209714" y="42400"/>
                    <a:pt x="213330" y="52261"/>
                    <a:pt x="212837" y="56699"/>
                  </a:cubicBezTo>
                  <a:cubicBezTo>
                    <a:pt x="211194" y="70176"/>
                    <a:pt x="199196" y="81352"/>
                    <a:pt x="186376" y="83488"/>
                  </a:cubicBezTo>
                  <a:lnTo>
                    <a:pt x="186212" y="83488"/>
                  </a:lnTo>
                  <a:cubicBezTo>
                    <a:pt x="185331" y="83446"/>
                    <a:pt x="184447" y="83425"/>
                    <a:pt x="183561" y="83425"/>
                  </a:cubicBezTo>
                  <a:cubicBezTo>
                    <a:pt x="170731" y="83425"/>
                    <a:pt x="157465" y="87730"/>
                    <a:pt x="145781" y="92035"/>
                  </a:cubicBezTo>
                  <a:cubicBezTo>
                    <a:pt x="145224" y="92243"/>
                    <a:pt x="144992" y="92747"/>
                    <a:pt x="145021" y="93221"/>
                  </a:cubicBezTo>
                  <a:lnTo>
                    <a:pt x="145021" y="93221"/>
                  </a:lnTo>
                  <a:cubicBezTo>
                    <a:pt x="143531" y="90076"/>
                    <a:pt x="140136" y="88073"/>
                    <a:pt x="136742" y="87926"/>
                  </a:cubicBezTo>
                  <a:cubicBezTo>
                    <a:pt x="153670" y="79215"/>
                    <a:pt x="170598" y="73463"/>
                    <a:pt x="189335" y="69847"/>
                  </a:cubicBezTo>
                  <a:cubicBezTo>
                    <a:pt x="189828" y="71819"/>
                    <a:pt x="191636" y="73463"/>
                    <a:pt x="193608" y="73627"/>
                  </a:cubicBezTo>
                  <a:cubicBezTo>
                    <a:pt x="193777" y="73648"/>
                    <a:pt x="193944" y="73659"/>
                    <a:pt x="194108" y="73659"/>
                  </a:cubicBezTo>
                  <a:cubicBezTo>
                    <a:pt x="196484" y="73659"/>
                    <a:pt x="198210" y="71496"/>
                    <a:pt x="198210" y="69190"/>
                  </a:cubicBezTo>
                  <a:cubicBezTo>
                    <a:pt x="198210" y="66814"/>
                    <a:pt x="196531" y="64743"/>
                    <a:pt x="194055" y="64743"/>
                  </a:cubicBezTo>
                  <a:cubicBezTo>
                    <a:pt x="193962" y="64743"/>
                    <a:pt x="193868" y="64746"/>
                    <a:pt x="193772" y="64752"/>
                  </a:cubicBezTo>
                  <a:cubicBezTo>
                    <a:pt x="191964" y="64916"/>
                    <a:pt x="190156" y="66231"/>
                    <a:pt x="189828" y="67875"/>
                  </a:cubicBezTo>
                  <a:cubicBezTo>
                    <a:pt x="189663" y="68039"/>
                    <a:pt x="189499" y="68039"/>
                    <a:pt x="189499" y="68203"/>
                  </a:cubicBezTo>
                  <a:lnTo>
                    <a:pt x="189335" y="68203"/>
                  </a:lnTo>
                  <a:cubicBezTo>
                    <a:pt x="170763" y="70669"/>
                    <a:pt x="152355" y="77243"/>
                    <a:pt x="136413" y="87268"/>
                  </a:cubicBezTo>
                  <a:cubicBezTo>
                    <a:pt x="137235" y="85625"/>
                    <a:pt x="137070" y="83653"/>
                    <a:pt x="135920" y="82173"/>
                  </a:cubicBezTo>
                  <a:cubicBezTo>
                    <a:pt x="135024" y="81054"/>
                    <a:pt x="133595" y="80468"/>
                    <a:pt x="132203" y="80468"/>
                  </a:cubicBezTo>
                  <a:cubicBezTo>
                    <a:pt x="131552" y="80468"/>
                    <a:pt x="130908" y="80597"/>
                    <a:pt x="130332" y="80859"/>
                  </a:cubicBezTo>
                  <a:lnTo>
                    <a:pt x="130332" y="80530"/>
                  </a:lnTo>
                  <a:cubicBezTo>
                    <a:pt x="141672" y="73791"/>
                    <a:pt x="151698" y="64423"/>
                    <a:pt x="158765" y="53247"/>
                  </a:cubicBezTo>
                  <a:cubicBezTo>
                    <a:pt x="159372" y="53703"/>
                    <a:pt x="160089" y="53909"/>
                    <a:pt x="160813" y="53909"/>
                  </a:cubicBezTo>
                  <a:cubicBezTo>
                    <a:pt x="162442" y="53909"/>
                    <a:pt x="164113" y="52868"/>
                    <a:pt x="164682" y="51275"/>
                  </a:cubicBezTo>
                  <a:cubicBezTo>
                    <a:pt x="165668" y="48317"/>
                    <a:pt x="163203" y="45851"/>
                    <a:pt x="160573" y="45523"/>
                  </a:cubicBezTo>
                  <a:cubicBezTo>
                    <a:pt x="160324" y="45490"/>
                    <a:pt x="160070" y="45473"/>
                    <a:pt x="159814" y="45473"/>
                  </a:cubicBezTo>
                  <a:cubicBezTo>
                    <a:pt x="157538" y="45473"/>
                    <a:pt x="155133" y="46775"/>
                    <a:pt x="154985" y="49139"/>
                  </a:cubicBezTo>
                  <a:cubicBezTo>
                    <a:pt x="154821" y="50782"/>
                    <a:pt x="155971" y="52590"/>
                    <a:pt x="157615" y="52919"/>
                  </a:cubicBezTo>
                  <a:cubicBezTo>
                    <a:pt x="149890" y="63602"/>
                    <a:pt x="141179" y="72477"/>
                    <a:pt x="130332" y="79708"/>
                  </a:cubicBezTo>
                  <a:cubicBezTo>
                    <a:pt x="130332" y="77572"/>
                    <a:pt x="128853" y="75271"/>
                    <a:pt x="126881" y="74285"/>
                  </a:cubicBezTo>
                  <a:cubicBezTo>
                    <a:pt x="126881" y="74285"/>
                    <a:pt x="126881" y="74120"/>
                    <a:pt x="126881" y="74120"/>
                  </a:cubicBezTo>
                  <a:cubicBezTo>
                    <a:pt x="131482" y="62615"/>
                    <a:pt x="139371" y="48317"/>
                    <a:pt x="141672" y="34347"/>
                  </a:cubicBezTo>
                  <a:cubicBezTo>
                    <a:pt x="149726" y="25965"/>
                    <a:pt x="159258" y="16761"/>
                    <a:pt x="171585" y="16597"/>
                  </a:cubicBezTo>
                  <a:cubicBezTo>
                    <a:pt x="171771" y="16592"/>
                    <a:pt x="171959" y="16590"/>
                    <a:pt x="172147" y="16590"/>
                  </a:cubicBezTo>
                  <a:close/>
                  <a:moveTo>
                    <a:pt x="39623" y="36316"/>
                  </a:moveTo>
                  <a:cubicBezTo>
                    <a:pt x="47206" y="36316"/>
                    <a:pt x="55611" y="39937"/>
                    <a:pt x="61633" y="44537"/>
                  </a:cubicBezTo>
                  <a:cubicBezTo>
                    <a:pt x="61825" y="44729"/>
                    <a:pt x="62018" y="44809"/>
                    <a:pt x="62177" y="44809"/>
                  </a:cubicBezTo>
                  <a:cubicBezTo>
                    <a:pt x="62290" y="44809"/>
                    <a:pt x="62386" y="44769"/>
                    <a:pt x="62454" y="44701"/>
                  </a:cubicBezTo>
                  <a:cubicBezTo>
                    <a:pt x="69357" y="60972"/>
                    <a:pt x="86943" y="74120"/>
                    <a:pt x="100749" y="83160"/>
                  </a:cubicBezTo>
                  <a:cubicBezTo>
                    <a:pt x="100749" y="83653"/>
                    <a:pt x="100749" y="84146"/>
                    <a:pt x="100913" y="84639"/>
                  </a:cubicBezTo>
                  <a:cubicBezTo>
                    <a:pt x="100025" y="83308"/>
                    <a:pt x="98419" y="82551"/>
                    <a:pt x="96819" y="82551"/>
                  </a:cubicBezTo>
                  <a:cubicBezTo>
                    <a:pt x="95455" y="82551"/>
                    <a:pt x="94096" y="83100"/>
                    <a:pt x="93188" y="84310"/>
                  </a:cubicBezTo>
                  <a:cubicBezTo>
                    <a:pt x="92038" y="85789"/>
                    <a:pt x="92202" y="87926"/>
                    <a:pt x="93188" y="89569"/>
                  </a:cubicBezTo>
                  <a:cubicBezTo>
                    <a:pt x="93353" y="89898"/>
                    <a:pt x="93681" y="90227"/>
                    <a:pt x="94010" y="90555"/>
                  </a:cubicBezTo>
                  <a:lnTo>
                    <a:pt x="92695" y="90555"/>
                  </a:lnTo>
                  <a:cubicBezTo>
                    <a:pt x="92695" y="90555"/>
                    <a:pt x="92531" y="90391"/>
                    <a:pt x="92367" y="90391"/>
                  </a:cubicBezTo>
                  <a:cubicBezTo>
                    <a:pt x="82326" y="87674"/>
                    <a:pt x="72200" y="86316"/>
                    <a:pt x="61928" y="86316"/>
                  </a:cubicBezTo>
                  <a:cubicBezTo>
                    <a:pt x="57909" y="86316"/>
                    <a:pt x="53867" y="86524"/>
                    <a:pt x="49799" y="86940"/>
                  </a:cubicBezTo>
                  <a:cubicBezTo>
                    <a:pt x="49470" y="84639"/>
                    <a:pt x="47334" y="82831"/>
                    <a:pt x="45033" y="82667"/>
                  </a:cubicBezTo>
                  <a:cubicBezTo>
                    <a:pt x="42403" y="82667"/>
                    <a:pt x="40595" y="84803"/>
                    <a:pt x="40431" y="87268"/>
                  </a:cubicBezTo>
                  <a:cubicBezTo>
                    <a:pt x="40431" y="89734"/>
                    <a:pt x="42239" y="92035"/>
                    <a:pt x="44704" y="92035"/>
                  </a:cubicBezTo>
                  <a:cubicBezTo>
                    <a:pt x="45855" y="92035"/>
                    <a:pt x="46841" y="91706"/>
                    <a:pt x="47663" y="90884"/>
                  </a:cubicBezTo>
                  <a:cubicBezTo>
                    <a:pt x="48484" y="90227"/>
                    <a:pt x="48813" y="89405"/>
                    <a:pt x="48977" y="88419"/>
                  </a:cubicBezTo>
                  <a:cubicBezTo>
                    <a:pt x="49470" y="88419"/>
                    <a:pt x="49799" y="88090"/>
                    <a:pt x="49799" y="87433"/>
                  </a:cubicBezTo>
                  <a:cubicBezTo>
                    <a:pt x="49799" y="87433"/>
                    <a:pt x="49799" y="87268"/>
                    <a:pt x="49799" y="87268"/>
                  </a:cubicBezTo>
                  <a:cubicBezTo>
                    <a:pt x="52618" y="87067"/>
                    <a:pt x="55430" y="86969"/>
                    <a:pt x="58233" y="86969"/>
                  </a:cubicBezTo>
                  <a:cubicBezTo>
                    <a:pt x="69161" y="86969"/>
                    <a:pt x="79964" y="88466"/>
                    <a:pt x="90559" y="91213"/>
                  </a:cubicBezTo>
                  <a:cubicBezTo>
                    <a:pt x="89737" y="91706"/>
                    <a:pt x="88915" y="92528"/>
                    <a:pt x="88586" y="93678"/>
                  </a:cubicBezTo>
                  <a:cubicBezTo>
                    <a:pt x="88093" y="94993"/>
                    <a:pt x="88586" y="96472"/>
                    <a:pt x="89408" y="97458"/>
                  </a:cubicBezTo>
                  <a:cubicBezTo>
                    <a:pt x="85506" y="96724"/>
                    <a:pt x="81567" y="96363"/>
                    <a:pt x="77646" y="96363"/>
                  </a:cubicBezTo>
                  <a:cubicBezTo>
                    <a:pt x="64886" y="96363"/>
                    <a:pt x="52306" y="100192"/>
                    <a:pt x="41746" y="107484"/>
                  </a:cubicBezTo>
                  <a:cubicBezTo>
                    <a:pt x="37191" y="108776"/>
                    <a:pt x="31853" y="109815"/>
                    <a:pt x="26698" y="109815"/>
                  </a:cubicBezTo>
                  <a:cubicBezTo>
                    <a:pt x="18087" y="109815"/>
                    <a:pt x="9987" y="106916"/>
                    <a:pt x="6903" y="97458"/>
                  </a:cubicBezTo>
                  <a:cubicBezTo>
                    <a:pt x="3287" y="86118"/>
                    <a:pt x="15942" y="81187"/>
                    <a:pt x="19887" y="72805"/>
                  </a:cubicBezTo>
                  <a:cubicBezTo>
                    <a:pt x="23667" y="65245"/>
                    <a:pt x="20380" y="56534"/>
                    <a:pt x="22845" y="48810"/>
                  </a:cubicBezTo>
                  <a:cubicBezTo>
                    <a:pt x="25751" y="39689"/>
                    <a:pt x="32304" y="36316"/>
                    <a:pt x="39623" y="36316"/>
                  </a:cubicBezTo>
                  <a:close/>
                  <a:moveTo>
                    <a:pt x="178627" y="104836"/>
                  </a:moveTo>
                  <a:cubicBezTo>
                    <a:pt x="178742" y="104836"/>
                    <a:pt x="178859" y="104842"/>
                    <a:pt x="178980" y="104854"/>
                  </a:cubicBezTo>
                  <a:cubicBezTo>
                    <a:pt x="180624" y="105183"/>
                    <a:pt x="181774" y="106991"/>
                    <a:pt x="181610" y="108634"/>
                  </a:cubicBezTo>
                  <a:cubicBezTo>
                    <a:pt x="181350" y="110195"/>
                    <a:pt x="179958" y="111138"/>
                    <a:pt x="178492" y="111138"/>
                  </a:cubicBezTo>
                  <a:cubicBezTo>
                    <a:pt x="178106" y="111138"/>
                    <a:pt x="177714" y="111072"/>
                    <a:pt x="177337" y="110935"/>
                  </a:cubicBezTo>
                  <a:cubicBezTo>
                    <a:pt x="175529" y="110278"/>
                    <a:pt x="175036" y="108470"/>
                    <a:pt x="175365" y="106826"/>
                  </a:cubicBezTo>
                  <a:cubicBezTo>
                    <a:pt x="176278" y="105761"/>
                    <a:pt x="177191" y="104836"/>
                    <a:pt x="178627" y="104836"/>
                  </a:cubicBezTo>
                  <a:close/>
                  <a:moveTo>
                    <a:pt x="124227" y="75773"/>
                  </a:moveTo>
                  <a:cubicBezTo>
                    <a:pt x="124723" y="75773"/>
                    <a:pt x="125229" y="75873"/>
                    <a:pt x="125730" y="76092"/>
                  </a:cubicBezTo>
                  <a:cubicBezTo>
                    <a:pt x="128195" y="76914"/>
                    <a:pt x="128688" y="79708"/>
                    <a:pt x="128195" y="82009"/>
                  </a:cubicBezTo>
                  <a:cubicBezTo>
                    <a:pt x="128031" y="82667"/>
                    <a:pt x="128524" y="83160"/>
                    <a:pt x="129017" y="83160"/>
                  </a:cubicBezTo>
                  <a:lnTo>
                    <a:pt x="129017" y="82995"/>
                  </a:lnTo>
                  <a:cubicBezTo>
                    <a:pt x="129182" y="83077"/>
                    <a:pt x="129305" y="83119"/>
                    <a:pt x="129428" y="83119"/>
                  </a:cubicBezTo>
                  <a:cubicBezTo>
                    <a:pt x="129551" y="83119"/>
                    <a:pt x="129675" y="83077"/>
                    <a:pt x="129839" y="82995"/>
                  </a:cubicBezTo>
                  <a:cubicBezTo>
                    <a:pt x="130449" y="82538"/>
                    <a:pt x="131272" y="82292"/>
                    <a:pt x="132077" y="82292"/>
                  </a:cubicBezTo>
                  <a:cubicBezTo>
                    <a:pt x="133006" y="82292"/>
                    <a:pt x="133912" y="82619"/>
                    <a:pt x="134441" y="83324"/>
                  </a:cubicBezTo>
                  <a:cubicBezTo>
                    <a:pt x="135427" y="84803"/>
                    <a:pt x="134934" y="86611"/>
                    <a:pt x="133619" y="87597"/>
                  </a:cubicBezTo>
                  <a:cubicBezTo>
                    <a:pt x="132797" y="88255"/>
                    <a:pt x="133126" y="89405"/>
                    <a:pt x="133948" y="89569"/>
                  </a:cubicBezTo>
                  <a:lnTo>
                    <a:pt x="134276" y="89569"/>
                  </a:lnTo>
                  <a:cubicBezTo>
                    <a:pt x="134577" y="89542"/>
                    <a:pt x="134879" y="89528"/>
                    <a:pt x="135182" y="89528"/>
                  </a:cubicBezTo>
                  <a:cubicBezTo>
                    <a:pt x="138529" y="89528"/>
                    <a:pt x="141946" y="91198"/>
                    <a:pt x="143152" y="94664"/>
                  </a:cubicBezTo>
                  <a:cubicBezTo>
                    <a:pt x="144466" y="98773"/>
                    <a:pt x="141508" y="102718"/>
                    <a:pt x="137564" y="103868"/>
                  </a:cubicBezTo>
                  <a:cubicBezTo>
                    <a:pt x="136182" y="104328"/>
                    <a:pt x="136664" y="106365"/>
                    <a:pt x="137938" y="106365"/>
                  </a:cubicBezTo>
                  <a:cubicBezTo>
                    <a:pt x="138029" y="106365"/>
                    <a:pt x="138123" y="106355"/>
                    <a:pt x="138221" y="106333"/>
                  </a:cubicBezTo>
                  <a:cubicBezTo>
                    <a:pt x="138878" y="106169"/>
                    <a:pt x="139536" y="105840"/>
                    <a:pt x="140193" y="105676"/>
                  </a:cubicBezTo>
                  <a:cubicBezTo>
                    <a:pt x="140358" y="105840"/>
                    <a:pt x="140851" y="106005"/>
                    <a:pt x="141179" y="106005"/>
                  </a:cubicBezTo>
                  <a:cubicBezTo>
                    <a:pt x="141339" y="105976"/>
                    <a:pt x="141487" y="105962"/>
                    <a:pt x="141623" y="105962"/>
                  </a:cubicBezTo>
                  <a:cubicBezTo>
                    <a:pt x="143032" y="105962"/>
                    <a:pt x="143200" y="107421"/>
                    <a:pt x="142001" y="108470"/>
                  </a:cubicBezTo>
                  <a:cubicBezTo>
                    <a:pt x="141164" y="109202"/>
                    <a:pt x="140061" y="109335"/>
                    <a:pt x="138989" y="109335"/>
                  </a:cubicBezTo>
                  <a:cubicBezTo>
                    <a:pt x="138376" y="109335"/>
                    <a:pt x="137773" y="109292"/>
                    <a:pt x="137235" y="109292"/>
                  </a:cubicBezTo>
                  <a:cubicBezTo>
                    <a:pt x="137169" y="109270"/>
                    <a:pt x="137109" y="109259"/>
                    <a:pt x="137054" y="109259"/>
                  </a:cubicBezTo>
                  <a:cubicBezTo>
                    <a:pt x="136701" y="109259"/>
                    <a:pt x="136577" y="109686"/>
                    <a:pt x="136577" y="110113"/>
                  </a:cubicBezTo>
                  <a:cubicBezTo>
                    <a:pt x="136523" y="110103"/>
                    <a:pt x="136470" y="110098"/>
                    <a:pt x="136418" y="110098"/>
                  </a:cubicBezTo>
                  <a:cubicBezTo>
                    <a:pt x="135676" y="110098"/>
                    <a:pt x="135152" y="111132"/>
                    <a:pt x="135920" y="111593"/>
                  </a:cubicBezTo>
                  <a:cubicBezTo>
                    <a:pt x="137070" y="112414"/>
                    <a:pt x="137892" y="113072"/>
                    <a:pt x="138221" y="114551"/>
                  </a:cubicBezTo>
                  <a:cubicBezTo>
                    <a:pt x="138385" y="115701"/>
                    <a:pt x="138057" y="117181"/>
                    <a:pt x="137070" y="118167"/>
                  </a:cubicBezTo>
                  <a:cubicBezTo>
                    <a:pt x="136257" y="118926"/>
                    <a:pt x="135317" y="119238"/>
                    <a:pt x="134359" y="119238"/>
                  </a:cubicBezTo>
                  <a:cubicBezTo>
                    <a:pt x="132415" y="119238"/>
                    <a:pt x="130393" y="117954"/>
                    <a:pt x="129182" y="116523"/>
                  </a:cubicBezTo>
                  <a:cubicBezTo>
                    <a:pt x="129065" y="116407"/>
                    <a:pt x="128867" y="116291"/>
                    <a:pt x="128703" y="116291"/>
                  </a:cubicBezTo>
                  <a:cubicBezTo>
                    <a:pt x="128635" y="116291"/>
                    <a:pt x="128572" y="116311"/>
                    <a:pt x="128524" y="116359"/>
                  </a:cubicBezTo>
                  <a:cubicBezTo>
                    <a:pt x="128368" y="116255"/>
                    <a:pt x="128146" y="116200"/>
                    <a:pt x="127915" y="116200"/>
                  </a:cubicBezTo>
                  <a:cubicBezTo>
                    <a:pt x="127418" y="116200"/>
                    <a:pt x="126881" y="116455"/>
                    <a:pt x="126881" y="117016"/>
                  </a:cubicBezTo>
                  <a:cubicBezTo>
                    <a:pt x="126223" y="119482"/>
                    <a:pt x="125566" y="121783"/>
                    <a:pt x="122936" y="122604"/>
                  </a:cubicBezTo>
                  <a:cubicBezTo>
                    <a:pt x="122253" y="122897"/>
                    <a:pt x="121556" y="123030"/>
                    <a:pt x="120870" y="123030"/>
                  </a:cubicBezTo>
                  <a:cubicBezTo>
                    <a:pt x="119244" y="123030"/>
                    <a:pt x="117682" y="122281"/>
                    <a:pt x="116526" y="121125"/>
                  </a:cubicBezTo>
                  <a:cubicBezTo>
                    <a:pt x="116526" y="120796"/>
                    <a:pt x="116691" y="120468"/>
                    <a:pt x="116691" y="120139"/>
                  </a:cubicBezTo>
                  <a:cubicBezTo>
                    <a:pt x="116691" y="119483"/>
                    <a:pt x="116103" y="119094"/>
                    <a:pt x="115537" y="119094"/>
                  </a:cubicBezTo>
                  <a:cubicBezTo>
                    <a:pt x="115110" y="119094"/>
                    <a:pt x="114695" y="119316"/>
                    <a:pt x="114554" y="119810"/>
                  </a:cubicBezTo>
                  <a:cubicBezTo>
                    <a:pt x="114123" y="121679"/>
                    <a:pt x="112686" y="123547"/>
                    <a:pt x="110684" y="123547"/>
                  </a:cubicBezTo>
                  <a:cubicBezTo>
                    <a:pt x="110396" y="123547"/>
                    <a:pt x="110097" y="123509"/>
                    <a:pt x="109788" y="123426"/>
                  </a:cubicBezTo>
                  <a:cubicBezTo>
                    <a:pt x="107323" y="122769"/>
                    <a:pt x="106665" y="120303"/>
                    <a:pt x="106830" y="118002"/>
                  </a:cubicBezTo>
                  <a:cubicBezTo>
                    <a:pt x="106951" y="117393"/>
                    <a:pt x="106441" y="117055"/>
                    <a:pt x="105967" y="117055"/>
                  </a:cubicBezTo>
                  <a:cubicBezTo>
                    <a:pt x="105802" y="117055"/>
                    <a:pt x="105642" y="117096"/>
                    <a:pt x="105515" y="117181"/>
                  </a:cubicBezTo>
                  <a:cubicBezTo>
                    <a:pt x="104529" y="117674"/>
                    <a:pt x="104036" y="118824"/>
                    <a:pt x="103049" y="119317"/>
                  </a:cubicBezTo>
                  <a:cubicBezTo>
                    <a:pt x="102885" y="119482"/>
                    <a:pt x="102721" y="119482"/>
                    <a:pt x="102556" y="119482"/>
                  </a:cubicBezTo>
                  <a:cubicBezTo>
                    <a:pt x="102411" y="119045"/>
                    <a:pt x="101976" y="118834"/>
                    <a:pt x="101507" y="118834"/>
                  </a:cubicBezTo>
                  <a:cubicBezTo>
                    <a:pt x="100917" y="118834"/>
                    <a:pt x="100274" y="119169"/>
                    <a:pt x="100091" y="119810"/>
                  </a:cubicBezTo>
                  <a:cubicBezTo>
                    <a:pt x="99927" y="119810"/>
                    <a:pt x="99598" y="119810"/>
                    <a:pt x="99434" y="119646"/>
                  </a:cubicBezTo>
                  <a:cubicBezTo>
                    <a:pt x="98119" y="118989"/>
                    <a:pt x="97626" y="116852"/>
                    <a:pt x="98448" y="115701"/>
                  </a:cubicBezTo>
                  <a:cubicBezTo>
                    <a:pt x="98776" y="115537"/>
                    <a:pt x="99105" y="115208"/>
                    <a:pt x="99434" y="114880"/>
                  </a:cubicBezTo>
                  <a:cubicBezTo>
                    <a:pt x="99967" y="114213"/>
                    <a:pt x="99527" y="113222"/>
                    <a:pt x="98816" y="113222"/>
                  </a:cubicBezTo>
                  <a:cubicBezTo>
                    <a:pt x="98650" y="113222"/>
                    <a:pt x="98470" y="113276"/>
                    <a:pt x="98283" y="113401"/>
                  </a:cubicBezTo>
                  <a:cubicBezTo>
                    <a:pt x="97452" y="113854"/>
                    <a:pt x="96448" y="114168"/>
                    <a:pt x="95493" y="114168"/>
                  </a:cubicBezTo>
                  <a:cubicBezTo>
                    <a:pt x="94371" y="114168"/>
                    <a:pt x="93317" y="113733"/>
                    <a:pt x="92695" y="112579"/>
                  </a:cubicBezTo>
                  <a:cubicBezTo>
                    <a:pt x="91545" y="110607"/>
                    <a:pt x="92860" y="107977"/>
                    <a:pt x="94832" y="107155"/>
                  </a:cubicBezTo>
                  <a:cubicBezTo>
                    <a:pt x="95325" y="106826"/>
                    <a:pt x="94996" y="106333"/>
                    <a:pt x="94667" y="106169"/>
                  </a:cubicBezTo>
                  <a:cubicBezTo>
                    <a:pt x="94832" y="106005"/>
                    <a:pt x="94996" y="105840"/>
                    <a:pt x="94996" y="105676"/>
                  </a:cubicBezTo>
                  <a:cubicBezTo>
                    <a:pt x="95396" y="105142"/>
                    <a:pt x="94822" y="104392"/>
                    <a:pt x="94240" y="104392"/>
                  </a:cubicBezTo>
                  <a:cubicBezTo>
                    <a:pt x="94105" y="104392"/>
                    <a:pt x="93970" y="104433"/>
                    <a:pt x="93846" y="104525"/>
                  </a:cubicBezTo>
                  <a:cubicBezTo>
                    <a:pt x="93506" y="104695"/>
                    <a:pt x="93122" y="104777"/>
                    <a:pt x="92738" y="104777"/>
                  </a:cubicBezTo>
                  <a:cubicBezTo>
                    <a:pt x="91633" y="104777"/>
                    <a:pt x="90516" y="104101"/>
                    <a:pt x="90394" y="102882"/>
                  </a:cubicBezTo>
                  <a:cubicBezTo>
                    <a:pt x="90394" y="101403"/>
                    <a:pt x="91380" y="100252"/>
                    <a:pt x="92367" y="99431"/>
                  </a:cubicBezTo>
                  <a:cubicBezTo>
                    <a:pt x="92531" y="99431"/>
                    <a:pt x="92531" y="99431"/>
                    <a:pt x="92695" y="99266"/>
                  </a:cubicBezTo>
                  <a:cubicBezTo>
                    <a:pt x="93024" y="98937"/>
                    <a:pt x="93517" y="98773"/>
                    <a:pt x="94010" y="98444"/>
                  </a:cubicBezTo>
                  <a:cubicBezTo>
                    <a:pt x="94503" y="98280"/>
                    <a:pt x="94174" y="97623"/>
                    <a:pt x="93846" y="97623"/>
                  </a:cubicBezTo>
                  <a:cubicBezTo>
                    <a:pt x="93846" y="97052"/>
                    <a:pt x="93474" y="96605"/>
                    <a:pt x="92945" y="96605"/>
                  </a:cubicBezTo>
                  <a:cubicBezTo>
                    <a:pt x="92865" y="96605"/>
                    <a:pt x="92782" y="96615"/>
                    <a:pt x="92695" y="96637"/>
                  </a:cubicBezTo>
                  <a:cubicBezTo>
                    <a:pt x="92503" y="96678"/>
                    <a:pt x="92324" y="96697"/>
                    <a:pt x="92158" y="96697"/>
                  </a:cubicBezTo>
                  <a:cubicBezTo>
                    <a:pt x="90351" y="96697"/>
                    <a:pt x="90176" y="94376"/>
                    <a:pt x="91380" y="93021"/>
                  </a:cubicBezTo>
                  <a:cubicBezTo>
                    <a:pt x="92473" y="92049"/>
                    <a:pt x="94015" y="91796"/>
                    <a:pt x="95474" y="91796"/>
                  </a:cubicBezTo>
                  <a:cubicBezTo>
                    <a:pt x="95990" y="91796"/>
                    <a:pt x="96496" y="91827"/>
                    <a:pt x="96968" y="91870"/>
                  </a:cubicBezTo>
                  <a:cubicBezTo>
                    <a:pt x="97017" y="91918"/>
                    <a:pt x="97065" y="91938"/>
                    <a:pt x="97109" y="91938"/>
                  </a:cubicBezTo>
                  <a:cubicBezTo>
                    <a:pt x="97215" y="91938"/>
                    <a:pt x="97297" y="91822"/>
                    <a:pt x="97297" y="91706"/>
                  </a:cubicBezTo>
                  <a:cubicBezTo>
                    <a:pt x="97461" y="91706"/>
                    <a:pt x="97626" y="91706"/>
                    <a:pt x="97790" y="91542"/>
                  </a:cubicBezTo>
                  <a:cubicBezTo>
                    <a:pt x="98283" y="91377"/>
                    <a:pt x="98283" y="90555"/>
                    <a:pt x="97790" y="90227"/>
                  </a:cubicBezTo>
                  <a:cubicBezTo>
                    <a:pt x="96804" y="89734"/>
                    <a:pt x="95818" y="89569"/>
                    <a:pt x="95161" y="88583"/>
                  </a:cubicBezTo>
                  <a:cubicBezTo>
                    <a:pt x="94667" y="87761"/>
                    <a:pt x="94503" y="86447"/>
                    <a:pt x="95161" y="85625"/>
                  </a:cubicBezTo>
                  <a:cubicBezTo>
                    <a:pt x="95663" y="84997"/>
                    <a:pt x="96381" y="84729"/>
                    <a:pt x="97122" y="84729"/>
                  </a:cubicBezTo>
                  <a:cubicBezTo>
                    <a:pt x="98322" y="84729"/>
                    <a:pt x="99583" y="85431"/>
                    <a:pt x="100091" y="86447"/>
                  </a:cubicBezTo>
                  <a:cubicBezTo>
                    <a:pt x="100214" y="86754"/>
                    <a:pt x="100428" y="86877"/>
                    <a:pt x="100649" y="86877"/>
                  </a:cubicBezTo>
                  <a:cubicBezTo>
                    <a:pt x="101019" y="86877"/>
                    <a:pt x="101406" y="86530"/>
                    <a:pt x="101406" y="86118"/>
                  </a:cubicBezTo>
                  <a:cubicBezTo>
                    <a:pt x="101531" y="86369"/>
                    <a:pt x="101753" y="86476"/>
                    <a:pt x="101970" y="86476"/>
                  </a:cubicBezTo>
                  <a:cubicBezTo>
                    <a:pt x="102320" y="86476"/>
                    <a:pt x="102658" y="86196"/>
                    <a:pt x="102556" y="85789"/>
                  </a:cubicBezTo>
                  <a:cubicBezTo>
                    <a:pt x="102228" y="84967"/>
                    <a:pt x="102228" y="84146"/>
                    <a:pt x="102392" y="83488"/>
                  </a:cubicBezTo>
                  <a:cubicBezTo>
                    <a:pt x="102392" y="83324"/>
                    <a:pt x="102556" y="82995"/>
                    <a:pt x="102392" y="82831"/>
                  </a:cubicBezTo>
                  <a:cubicBezTo>
                    <a:pt x="103214" y="80037"/>
                    <a:pt x="106665" y="77736"/>
                    <a:pt x="109952" y="76914"/>
                  </a:cubicBezTo>
                  <a:cubicBezTo>
                    <a:pt x="110117" y="77243"/>
                    <a:pt x="110281" y="77407"/>
                    <a:pt x="110445" y="77736"/>
                  </a:cubicBezTo>
                  <a:cubicBezTo>
                    <a:pt x="110601" y="78098"/>
                    <a:pt x="110870" y="78249"/>
                    <a:pt x="111151" y="78249"/>
                  </a:cubicBezTo>
                  <a:cubicBezTo>
                    <a:pt x="111762" y="78249"/>
                    <a:pt x="112427" y="77538"/>
                    <a:pt x="112089" y="76750"/>
                  </a:cubicBezTo>
                  <a:lnTo>
                    <a:pt x="111925" y="76750"/>
                  </a:lnTo>
                  <a:cubicBezTo>
                    <a:pt x="112110" y="76738"/>
                    <a:pt x="112292" y="76732"/>
                    <a:pt x="112472" y="76732"/>
                  </a:cubicBezTo>
                  <a:cubicBezTo>
                    <a:pt x="114846" y="76732"/>
                    <a:pt x="116714" y="77757"/>
                    <a:pt x="117019" y="80201"/>
                  </a:cubicBezTo>
                  <a:cubicBezTo>
                    <a:pt x="117019" y="80796"/>
                    <a:pt x="117502" y="81127"/>
                    <a:pt x="117968" y="81127"/>
                  </a:cubicBezTo>
                  <a:cubicBezTo>
                    <a:pt x="118405" y="81127"/>
                    <a:pt x="118827" y="80837"/>
                    <a:pt x="118827" y="80201"/>
                  </a:cubicBezTo>
                  <a:cubicBezTo>
                    <a:pt x="118910" y="80242"/>
                    <a:pt x="119002" y="80263"/>
                    <a:pt x="119097" y="80263"/>
                  </a:cubicBezTo>
                  <a:cubicBezTo>
                    <a:pt x="119382" y="80263"/>
                    <a:pt x="119690" y="80078"/>
                    <a:pt x="119813" y="79708"/>
                  </a:cubicBezTo>
                  <a:cubicBezTo>
                    <a:pt x="120213" y="77579"/>
                    <a:pt x="122120" y="75773"/>
                    <a:pt x="124227" y="75773"/>
                  </a:cubicBezTo>
                  <a:close/>
                  <a:moveTo>
                    <a:pt x="175939" y="134829"/>
                  </a:moveTo>
                  <a:cubicBezTo>
                    <a:pt x="177725" y="134829"/>
                    <a:pt x="179108" y="136875"/>
                    <a:pt x="177666" y="138711"/>
                  </a:cubicBezTo>
                  <a:cubicBezTo>
                    <a:pt x="177208" y="139352"/>
                    <a:pt x="176494" y="139687"/>
                    <a:pt x="175753" y="139687"/>
                  </a:cubicBezTo>
                  <a:cubicBezTo>
                    <a:pt x="175165" y="139687"/>
                    <a:pt x="174559" y="139476"/>
                    <a:pt x="174050" y="139040"/>
                  </a:cubicBezTo>
                  <a:cubicBezTo>
                    <a:pt x="173228" y="138218"/>
                    <a:pt x="172406" y="136081"/>
                    <a:pt x="173557" y="135424"/>
                  </a:cubicBezTo>
                  <a:lnTo>
                    <a:pt x="173557" y="135424"/>
                  </a:lnTo>
                  <a:cubicBezTo>
                    <a:pt x="173693" y="135492"/>
                    <a:pt x="173829" y="135532"/>
                    <a:pt x="173965" y="135532"/>
                  </a:cubicBezTo>
                  <a:cubicBezTo>
                    <a:pt x="174158" y="135532"/>
                    <a:pt x="174350" y="135452"/>
                    <a:pt x="174543" y="135259"/>
                  </a:cubicBezTo>
                  <a:cubicBezTo>
                    <a:pt x="175008" y="134961"/>
                    <a:pt x="175486" y="134829"/>
                    <a:pt x="175939" y="134829"/>
                  </a:cubicBezTo>
                  <a:close/>
                  <a:moveTo>
                    <a:pt x="52396" y="137984"/>
                  </a:moveTo>
                  <a:cubicBezTo>
                    <a:pt x="52801" y="137984"/>
                    <a:pt x="53205" y="138058"/>
                    <a:pt x="53579" y="138218"/>
                  </a:cubicBezTo>
                  <a:cubicBezTo>
                    <a:pt x="53579" y="138382"/>
                    <a:pt x="53579" y="138547"/>
                    <a:pt x="53744" y="138711"/>
                  </a:cubicBezTo>
                  <a:cubicBezTo>
                    <a:pt x="54237" y="139697"/>
                    <a:pt x="54401" y="141012"/>
                    <a:pt x="53579" y="141998"/>
                  </a:cubicBezTo>
                  <a:cubicBezTo>
                    <a:pt x="53105" y="142551"/>
                    <a:pt x="52517" y="142800"/>
                    <a:pt x="51924" y="142800"/>
                  </a:cubicBezTo>
                  <a:cubicBezTo>
                    <a:pt x="51285" y="142800"/>
                    <a:pt x="50640" y="142510"/>
                    <a:pt x="50128" y="141998"/>
                  </a:cubicBezTo>
                  <a:cubicBezTo>
                    <a:pt x="48201" y="139933"/>
                    <a:pt x="50308" y="137984"/>
                    <a:pt x="52396" y="137984"/>
                  </a:cubicBezTo>
                  <a:close/>
                  <a:moveTo>
                    <a:pt x="141344" y="156297"/>
                  </a:moveTo>
                  <a:cubicBezTo>
                    <a:pt x="143809" y="157611"/>
                    <a:pt x="144795" y="162213"/>
                    <a:pt x="141015" y="162213"/>
                  </a:cubicBezTo>
                  <a:cubicBezTo>
                    <a:pt x="140907" y="162225"/>
                    <a:pt x="140799" y="162231"/>
                    <a:pt x="140692" y="162231"/>
                  </a:cubicBezTo>
                  <a:cubicBezTo>
                    <a:pt x="139328" y="162231"/>
                    <a:pt x="138057" y="161284"/>
                    <a:pt x="138057" y="159912"/>
                  </a:cubicBezTo>
                  <a:cubicBezTo>
                    <a:pt x="138057" y="158105"/>
                    <a:pt x="139536" y="157118"/>
                    <a:pt x="141015" y="156461"/>
                  </a:cubicBezTo>
                  <a:lnTo>
                    <a:pt x="141179" y="156461"/>
                  </a:lnTo>
                  <a:cubicBezTo>
                    <a:pt x="141179" y="156461"/>
                    <a:pt x="141179" y="156297"/>
                    <a:pt x="141344" y="156297"/>
                  </a:cubicBezTo>
                  <a:close/>
                  <a:moveTo>
                    <a:pt x="182735" y="86195"/>
                  </a:moveTo>
                  <a:cubicBezTo>
                    <a:pt x="186631" y="86195"/>
                    <a:pt x="190535" y="86614"/>
                    <a:pt x="194430" y="87597"/>
                  </a:cubicBezTo>
                  <a:cubicBezTo>
                    <a:pt x="213823" y="92528"/>
                    <a:pt x="223684" y="110113"/>
                    <a:pt x="214152" y="127864"/>
                  </a:cubicBezTo>
                  <a:cubicBezTo>
                    <a:pt x="213659" y="127864"/>
                    <a:pt x="213330" y="128192"/>
                    <a:pt x="213166" y="128850"/>
                  </a:cubicBezTo>
                  <a:cubicBezTo>
                    <a:pt x="213166" y="129178"/>
                    <a:pt x="213166" y="129507"/>
                    <a:pt x="213166" y="129836"/>
                  </a:cubicBezTo>
                  <a:cubicBezTo>
                    <a:pt x="212015" y="131972"/>
                    <a:pt x="211194" y="133616"/>
                    <a:pt x="211194" y="136574"/>
                  </a:cubicBezTo>
                  <a:cubicBezTo>
                    <a:pt x="211029" y="137560"/>
                    <a:pt x="211851" y="138382"/>
                    <a:pt x="211851" y="139204"/>
                  </a:cubicBezTo>
                  <a:cubicBezTo>
                    <a:pt x="213166" y="146764"/>
                    <a:pt x="213988" y="153010"/>
                    <a:pt x="207742" y="158598"/>
                  </a:cubicBezTo>
                  <a:cubicBezTo>
                    <a:pt x="203259" y="162770"/>
                    <a:pt x="198404" y="164437"/>
                    <a:pt x="193456" y="164437"/>
                  </a:cubicBezTo>
                  <a:cubicBezTo>
                    <a:pt x="180084" y="164437"/>
                    <a:pt x="166030" y="152261"/>
                    <a:pt x="156793" y="144463"/>
                  </a:cubicBezTo>
                  <a:cubicBezTo>
                    <a:pt x="156667" y="144338"/>
                    <a:pt x="156518" y="144284"/>
                    <a:pt x="156372" y="144284"/>
                  </a:cubicBezTo>
                  <a:cubicBezTo>
                    <a:pt x="156135" y="144284"/>
                    <a:pt x="155908" y="144424"/>
                    <a:pt x="155807" y="144628"/>
                  </a:cubicBezTo>
                  <a:cubicBezTo>
                    <a:pt x="152191" y="134766"/>
                    <a:pt x="146767" y="125398"/>
                    <a:pt x="139700" y="117674"/>
                  </a:cubicBezTo>
                  <a:lnTo>
                    <a:pt x="139536" y="117674"/>
                  </a:lnTo>
                  <a:cubicBezTo>
                    <a:pt x="140522" y="115208"/>
                    <a:pt x="140029" y="111921"/>
                    <a:pt x="138057" y="110607"/>
                  </a:cubicBezTo>
                  <a:lnTo>
                    <a:pt x="138057" y="110607"/>
                  </a:lnTo>
                  <a:cubicBezTo>
                    <a:pt x="138632" y="110689"/>
                    <a:pt x="139248" y="110730"/>
                    <a:pt x="139864" y="110730"/>
                  </a:cubicBezTo>
                  <a:cubicBezTo>
                    <a:pt x="140481" y="110730"/>
                    <a:pt x="141097" y="110689"/>
                    <a:pt x="141672" y="110607"/>
                  </a:cubicBezTo>
                  <a:cubicBezTo>
                    <a:pt x="153506" y="116688"/>
                    <a:pt x="163696" y="124412"/>
                    <a:pt x="172899" y="134109"/>
                  </a:cubicBezTo>
                  <a:cubicBezTo>
                    <a:pt x="171420" y="134766"/>
                    <a:pt x="170927" y="137067"/>
                    <a:pt x="171585" y="138547"/>
                  </a:cubicBezTo>
                  <a:cubicBezTo>
                    <a:pt x="172194" y="140252"/>
                    <a:pt x="174066" y="141505"/>
                    <a:pt x="175931" y="141505"/>
                  </a:cubicBezTo>
                  <a:cubicBezTo>
                    <a:pt x="176583" y="141505"/>
                    <a:pt x="177234" y="141352"/>
                    <a:pt x="177830" y="141012"/>
                  </a:cubicBezTo>
                  <a:cubicBezTo>
                    <a:pt x="179967" y="139861"/>
                    <a:pt x="180953" y="136903"/>
                    <a:pt x="179638" y="134931"/>
                  </a:cubicBezTo>
                  <a:cubicBezTo>
                    <a:pt x="178780" y="133582"/>
                    <a:pt x="177373" y="132874"/>
                    <a:pt x="175963" y="132874"/>
                  </a:cubicBezTo>
                  <a:cubicBezTo>
                    <a:pt x="175483" y="132874"/>
                    <a:pt x="175002" y="132956"/>
                    <a:pt x="174543" y="133123"/>
                  </a:cubicBezTo>
                  <a:cubicBezTo>
                    <a:pt x="174379" y="133123"/>
                    <a:pt x="174379" y="132959"/>
                    <a:pt x="174379" y="132959"/>
                  </a:cubicBezTo>
                  <a:cubicBezTo>
                    <a:pt x="165997" y="123097"/>
                    <a:pt x="154985" y="115208"/>
                    <a:pt x="142987" y="109949"/>
                  </a:cubicBezTo>
                  <a:cubicBezTo>
                    <a:pt x="143809" y="109456"/>
                    <a:pt x="144466" y="108799"/>
                    <a:pt x="144631" y="107648"/>
                  </a:cubicBezTo>
                  <a:cubicBezTo>
                    <a:pt x="144959" y="106169"/>
                    <a:pt x="143973" y="104525"/>
                    <a:pt x="142658" y="103868"/>
                  </a:cubicBezTo>
                  <a:cubicBezTo>
                    <a:pt x="142987" y="103539"/>
                    <a:pt x="143480" y="103046"/>
                    <a:pt x="143809" y="102553"/>
                  </a:cubicBezTo>
                  <a:cubicBezTo>
                    <a:pt x="152150" y="105573"/>
                    <a:pt x="160868" y="107083"/>
                    <a:pt x="169634" y="107083"/>
                  </a:cubicBezTo>
                  <a:cubicBezTo>
                    <a:pt x="170886" y="107083"/>
                    <a:pt x="172139" y="107052"/>
                    <a:pt x="173392" y="106991"/>
                  </a:cubicBezTo>
                  <a:lnTo>
                    <a:pt x="173392" y="106991"/>
                  </a:lnTo>
                  <a:cubicBezTo>
                    <a:pt x="172899" y="109127"/>
                    <a:pt x="174050" y="111593"/>
                    <a:pt x="176186" y="112579"/>
                  </a:cubicBezTo>
                  <a:cubicBezTo>
                    <a:pt x="176878" y="112925"/>
                    <a:pt x="177626" y="113088"/>
                    <a:pt x="178372" y="113088"/>
                  </a:cubicBezTo>
                  <a:cubicBezTo>
                    <a:pt x="180461" y="113088"/>
                    <a:pt x="182527" y="111801"/>
                    <a:pt x="183254" y="109620"/>
                  </a:cubicBezTo>
                  <a:cubicBezTo>
                    <a:pt x="184075" y="106991"/>
                    <a:pt x="182761" y="103868"/>
                    <a:pt x="179967" y="103046"/>
                  </a:cubicBezTo>
                  <a:cubicBezTo>
                    <a:pt x="179495" y="102865"/>
                    <a:pt x="178976" y="102780"/>
                    <a:pt x="178445" y="102780"/>
                  </a:cubicBezTo>
                  <a:cubicBezTo>
                    <a:pt x="176565" y="102780"/>
                    <a:pt x="174526" y="103846"/>
                    <a:pt x="173886" y="105512"/>
                  </a:cubicBezTo>
                  <a:cubicBezTo>
                    <a:pt x="173172" y="105523"/>
                    <a:pt x="172461" y="105529"/>
                    <a:pt x="171752" y="105529"/>
                  </a:cubicBezTo>
                  <a:cubicBezTo>
                    <a:pt x="162338" y="105529"/>
                    <a:pt x="153320" y="104494"/>
                    <a:pt x="144302" y="101896"/>
                  </a:cubicBezTo>
                  <a:cubicBezTo>
                    <a:pt x="145617" y="99759"/>
                    <a:pt x="146274" y="96965"/>
                    <a:pt x="145452" y="94336"/>
                  </a:cubicBezTo>
                  <a:cubicBezTo>
                    <a:pt x="145413" y="94207"/>
                    <a:pt x="145371" y="94079"/>
                    <a:pt x="145326" y="93954"/>
                  </a:cubicBezTo>
                  <a:lnTo>
                    <a:pt x="145326" y="93954"/>
                  </a:lnTo>
                  <a:cubicBezTo>
                    <a:pt x="145494" y="94131"/>
                    <a:pt x="145728" y="94245"/>
                    <a:pt x="146017" y="94245"/>
                  </a:cubicBezTo>
                  <a:cubicBezTo>
                    <a:pt x="146146" y="94245"/>
                    <a:pt x="146287" y="94222"/>
                    <a:pt x="146439" y="94171"/>
                  </a:cubicBezTo>
                  <a:cubicBezTo>
                    <a:pt x="158065" y="90421"/>
                    <a:pt x="170356" y="86195"/>
                    <a:pt x="182735" y="86195"/>
                  </a:cubicBezTo>
                  <a:close/>
                  <a:moveTo>
                    <a:pt x="103392" y="162151"/>
                  </a:moveTo>
                  <a:cubicBezTo>
                    <a:pt x="103609" y="162151"/>
                    <a:pt x="103825" y="162171"/>
                    <a:pt x="104036" y="162213"/>
                  </a:cubicBezTo>
                  <a:cubicBezTo>
                    <a:pt x="104200" y="162378"/>
                    <a:pt x="104364" y="162542"/>
                    <a:pt x="104529" y="162706"/>
                  </a:cubicBezTo>
                  <a:cubicBezTo>
                    <a:pt x="107130" y="164441"/>
                    <a:pt x="105919" y="168718"/>
                    <a:pt x="103129" y="168718"/>
                  </a:cubicBezTo>
                  <a:cubicBezTo>
                    <a:pt x="102747" y="168718"/>
                    <a:pt x="102335" y="168637"/>
                    <a:pt x="101899" y="168459"/>
                  </a:cubicBezTo>
                  <a:cubicBezTo>
                    <a:pt x="100255" y="167801"/>
                    <a:pt x="99269" y="166322"/>
                    <a:pt x="99927" y="164679"/>
                  </a:cubicBezTo>
                  <a:cubicBezTo>
                    <a:pt x="100357" y="163102"/>
                    <a:pt x="101911" y="162151"/>
                    <a:pt x="103392" y="162151"/>
                  </a:cubicBezTo>
                  <a:close/>
                  <a:moveTo>
                    <a:pt x="80227" y="98627"/>
                  </a:moveTo>
                  <a:cubicBezTo>
                    <a:pt x="83498" y="98627"/>
                    <a:pt x="86785" y="98844"/>
                    <a:pt x="90066" y="99266"/>
                  </a:cubicBezTo>
                  <a:cubicBezTo>
                    <a:pt x="88751" y="100581"/>
                    <a:pt x="87929" y="102225"/>
                    <a:pt x="88751" y="104197"/>
                  </a:cubicBezTo>
                  <a:cubicBezTo>
                    <a:pt x="89244" y="105676"/>
                    <a:pt x="91052" y="106826"/>
                    <a:pt x="92531" y="106826"/>
                  </a:cubicBezTo>
                  <a:cubicBezTo>
                    <a:pt x="91709" y="107648"/>
                    <a:pt x="91052" y="108634"/>
                    <a:pt x="90723" y="109620"/>
                  </a:cubicBezTo>
                  <a:cubicBezTo>
                    <a:pt x="90559" y="109620"/>
                    <a:pt x="90230" y="109785"/>
                    <a:pt x="90066" y="109949"/>
                  </a:cubicBezTo>
                  <a:cubicBezTo>
                    <a:pt x="80697" y="121947"/>
                    <a:pt x="69193" y="130986"/>
                    <a:pt x="55716" y="137725"/>
                  </a:cubicBezTo>
                  <a:cubicBezTo>
                    <a:pt x="55551" y="137725"/>
                    <a:pt x="55551" y="137560"/>
                    <a:pt x="55387" y="137396"/>
                  </a:cubicBezTo>
                  <a:cubicBezTo>
                    <a:pt x="55058" y="137232"/>
                    <a:pt x="54894" y="137067"/>
                    <a:pt x="54565" y="137067"/>
                  </a:cubicBezTo>
                  <a:cubicBezTo>
                    <a:pt x="53867" y="136291"/>
                    <a:pt x="52874" y="135955"/>
                    <a:pt x="51848" y="135955"/>
                  </a:cubicBezTo>
                  <a:cubicBezTo>
                    <a:pt x="50703" y="135955"/>
                    <a:pt x="49516" y="136374"/>
                    <a:pt x="48649" y="137067"/>
                  </a:cubicBezTo>
                  <a:cubicBezTo>
                    <a:pt x="46512" y="138711"/>
                    <a:pt x="46676" y="141669"/>
                    <a:pt x="48484" y="143641"/>
                  </a:cubicBezTo>
                  <a:cubicBezTo>
                    <a:pt x="49447" y="144604"/>
                    <a:pt x="50735" y="145147"/>
                    <a:pt x="52003" y="145147"/>
                  </a:cubicBezTo>
                  <a:cubicBezTo>
                    <a:pt x="53116" y="145147"/>
                    <a:pt x="54213" y="144728"/>
                    <a:pt x="55058" y="143806"/>
                  </a:cubicBezTo>
                  <a:cubicBezTo>
                    <a:pt x="56373" y="142327"/>
                    <a:pt x="56866" y="139861"/>
                    <a:pt x="55880" y="138218"/>
                  </a:cubicBezTo>
                  <a:cubicBezTo>
                    <a:pt x="69521" y="132630"/>
                    <a:pt x="81191" y="123262"/>
                    <a:pt x="90394" y="111921"/>
                  </a:cubicBezTo>
                  <a:cubicBezTo>
                    <a:pt x="90559" y="112414"/>
                    <a:pt x="90723" y="113072"/>
                    <a:pt x="90887" y="113565"/>
                  </a:cubicBezTo>
                  <a:cubicBezTo>
                    <a:pt x="91802" y="115242"/>
                    <a:pt x="93991" y="116212"/>
                    <a:pt x="96008" y="116212"/>
                  </a:cubicBezTo>
                  <a:cubicBezTo>
                    <a:pt x="96165" y="116212"/>
                    <a:pt x="96321" y="116206"/>
                    <a:pt x="96475" y="116195"/>
                  </a:cubicBezTo>
                  <a:lnTo>
                    <a:pt x="96475" y="116195"/>
                  </a:lnTo>
                  <a:cubicBezTo>
                    <a:pt x="96147" y="117838"/>
                    <a:pt x="96640" y="119810"/>
                    <a:pt x="97955" y="120961"/>
                  </a:cubicBezTo>
                  <a:cubicBezTo>
                    <a:pt x="98448" y="121454"/>
                    <a:pt x="99105" y="121618"/>
                    <a:pt x="99762" y="121783"/>
                  </a:cubicBezTo>
                  <a:cubicBezTo>
                    <a:pt x="97626" y="139204"/>
                    <a:pt x="86943" y="155804"/>
                    <a:pt x="74781" y="167966"/>
                  </a:cubicBezTo>
                  <a:cubicBezTo>
                    <a:pt x="69838" y="172909"/>
                    <a:pt x="64497" y="175598"/>
                    <a:pt x="59263" y="175598"/>
                  </a:cubicBezTo>
                  <a:cubicBezTo>
                    <a:pt x="54403" y="175598"/>
                    <a:pt x="49635" y="173280"/>
                    <a:pt x="45362" y="168294"/>
                  </a:cubicBezTo>
                  <a:cubicBezTo>
                    <a:pt x="41582" y="163857"/>
                    <a:pt x="38623" y="158762"/>
                    <a:pt x="34021" y="154982"/>
                  </a:cubicBezTo>
                  <a:cubicBezTo>
                    <a:pt x="32049" y="153503"/>
                    <a:pt x="29419" y="152681"/>
                    <a:pt x="27612" y="151037"/>
                  </a:cubicBezTo>
                  <a:cubicBezTo>
                    <a:pt x="20544" y="144792"/>
                    <a:pt x="20544" y="138547"/>
                    <a:pt x="24653" y="130329"/>
                  </a:cubicBezTo>
                  <a:cubicBezTo>
                    <a:pt x="28598" y="122111"/>
                    <a:pt x="35172" y="115208"/>
                    <a:pt x="42732" y="110113"/>
                  </a:cubicBezTo>
                  <a:cubicBezTo>
                    <a:pt x="53941" y="102201"/>
                    <a:pt x="66949" y="98627"/>
                    <a:pt x="80227" y="98627"/>
                  </a:cubicBezTo>
                  <a:close/>
                  <a:moveTo>
                    <a:pt x="128853" y="118495"/>
                  </a:moveTo>
                  <a:cubicBezTo>
                    <a:pt x="130137" y="120055"/>
                    <a:pt x="132240" y="120948"/>
                    <a:pt x="134305" y="120948"/>
                  </a:cubicBezTo>
                  <a:cubicBezTo>
                    <a:pt x="135940" y="120948"/>
                    <a:pt x="137552" y="120388"/>
                    <a:pt x="138714" y="119153"/>
                  </a:cubicBezTo>
                  <a:cubicBezTo>
                    <a:pt x="138714" y="118989"/>
                    <a:pt x="138878" y="118824"/>
                    <a:pt x="139043" y="118660"/>
                  </a:cubicBezTo>
                  <a:cubicBezTo>
                    <a:pt x="146439" y="130165"/>
                    <a:pt x="153013" y="141998"/>
                    <a:pt x="156135" y="155639"/>
                  </a:cubicBezTo>
                  <a:cubicBezTo>
                    <a:pt x="158926" y="167266"/>
                    <a:pt x="162009" y="200387"/>
                    <a:pt x="142628" y="200387"/>
                  </a:cubicBezTo>
                  <a:cubicBezTo>
                    <a:pt x="141461" y="200387"/>
                    <a:pt x="140213" y="200267"/>
                    <a:pt x="138878" y="200015"/>
                  </a:cubicBezTo>
                  <a:cubicBezTo>
                    <a:pt x="131175" y="198501"/>
                    <a:pt x="126811" y="193649"/>
                    <a:pt x="119811" y="193649"/>
                  </a:cubicBezTo>
                  <a:cubicBezTo>
                    <a:pt x="118447" y="193649"/>
                    <a:pt x="116984" y="193833"/>
                    <a:pt x="115376" y="194262"/>
                  </a:cubicBezTo>
                  <a:cubicBezTo>
                    <a:pt x="110999" y="195414"/>
                    <a:pt x="106766" y="196602"/>
                    <a:pt x="102777" y="196602"/>
                  </a:cubicBezTo>
                  <a:cubicBezTo>
                    <a:pt x="98227" y="196602"/>
                    <a:pt x="93995" y="195057"/>
                    <a:pt x="90230" y="190153"/>
                  </a:cubicBezTo>
                  <a:cubicBezTo>
                    <a:pt x="84313" y="182264"/>
                    <a:pt x="84149" y="172239"/>
                    <a:pt x="84313" y="162706"/>
                  </a:cubicBezTo>
                  <a:cubicBezTo>
                    <a:pt x="84313" y="162213"/>
                    <a:pt x="83985" y="161885"/>
                    <a:pt x="83656" y="161720"/>
                  </a:cubicBezTo>
                  <a:cubicBezTo>
                    <a:pt x="85792" y="158926"/>
                    <a:pt x="87765" y="155968"/>
                    <a:pt x="89737" y="153174"/>
                  </a:cubicBezTo>
                  <a:cubicBezTo>
                    <a:pt x="96311" y="143641"/>
                    <a:pt x="101077" y="133452"/>
                    <a:pt x="102392" y="121783"/>
                  </a:cubicBezTo>
                  <a:cubicBezTo>
                    <a:pt x="102556" y="121783"/>
                    <a:pt x="102721" y="121618"/>
                    <a:pt x="102885" y="121618"/>
                  </a:cubicBezTo>
                  <a:cubicBezTo>
                    <a:pt x="103707" y="121454"/>
                    <a:pt x="104529" y="120961"/>
                    <a:pt x="105186" y="120303"/>
                  </a:cubicBezTo>
                  <a:cubicBezTo>
                    <a:pt x="105515" y="122604"/>
                    <a:pt x="107158" y="124905"/>
                    <a:pt x="109459" y="125398"/>
                  </a:cubicBezTo>
                  <a:cubicBezTo>
                    <a:pt x="109952" y="125563"/>
                    <a:pt x="110445" y="125563"/>
                    <a:pt x="110938" y="125563"/>
                  </a:cubicBezTo>
                  <a:cubicBezTo>
                    <a:pt x="110774" y="137560"/>
                    <a:pt x="108966" y="149229"/>
                    <a:pt x="105679" y="160734"/>
                  </a:cubicBezTo>
                  <a:cubicBezTo>
                    <a:pt x="105515" y="160652"/>
                    <a:pt x="105309" y="160611"/>
                    <a:pt x="105124" y="160611"/>
                  </a:cubicBezTo>
                  <a:cubicBezTo>
                    <a:pt x="104940" y="160611"/>
                    <a:pt x="104775" y="160652"/>
                    <a:pt x="104693" y="160734"/>
                  </a:cubicBezTo>
                  <a:cubicBezTo>
                    <a:pt x="104101" y="160512"/>
                    <a:pt x="103492" y="160407"/>
                    <a:pt x="102889" y="160407"/>
                  </a:cubicBezTo>
                  <a:cubicBezTo>
                    <a:pt x="100815" y="160407"/>
                    <a:pt x="98809" y="161655"/>
                    <a:pt x="97790" y="163693"/>
                  </a:cubicBezTo>
                  <a:cubicBezTo>
                    <a:pt x="96475" y="166487"/>
                    <a:pt x="98119" y="169445"/>
                    <a:pt x="100749" y="170595"/>
                  </a:cubicBezTo>
                  <a:cubicBezTo>
                    <a:pt x="101517" y="170912"/>
                    <a:pt x="102310" y="171067"/>
                    <a:pt x="103081" y="171067"/>
                  </a:cubicBezTo>
                  <a:cubicBezTo>
                    <a:pt x="105111" y="171067"/>
                    <a:pt x="106982" y="169991"/>
                    <a:pt x="107816" y="167966"/>
                  </a:cubicBezTo>
                  <a:cubicBezTo>
                    <a:pt x="108802" y="165665"/>
                    <a:pt x="108144" y="162871"/>
                    <a:pt x="106172" y="161227"/>
                  </a:cubicBezTo>
                  <a:cubicBezTo>
                    <a:pt x="109952" y="149558"/>
                    <a:pt x="111925" y="137725"/>
                    <a:pt x="112089" y="125398"/>
                  </a:cubicBezTo>
                  <a:cubicBezTo>
                    <a:pt x="113732" y="124905"/>
                    <a:pt x="115047" y="123919"/>
                    <a:pt x="115869" y="122604"/>
                  </a:cubicBezTo>
                  <a:cubicBezTo>
                    <a:pt x="117242" y="124102"/>
                    <a:pt x="119184" y="125032"/>
                    <a:pt x="121263" y="125032"/>
                  </a:cubicBezTo>
                  <a:cubicBezTo>
                    <a:pt x="121921" y="125032"/>
                    <a:pt x="122593" y="124938"/>
                    <a:pt x="123265" y="124741"/>
                  </a:cubicBezTo>
                  <a:cubicBezTo>
                    <a:pt x="125237" y="124248"/>
                    <a:pt x="127045" y="122769"/>
                    <a:pt x="128031" y="120796"/>
                  </a:cubicBezTo>
                  <a:cubicBezTo>
                    <a:pt x="129017" y="132630"/>
                    <a:pt x="132797" y="144792"/>
                    <a:pt x="138878" y="154817"/>
                  </a:cubicBezTo>
                  <a:cubicBezTo>
                    <a:pt x="137070" y="155639"/>
                    <a:pt x="135920" y="157611"/>
                    <a:pt x="135756" y="159419"/>
                  </a:cubicBezTo>
                  <a:cubicBezTo>
                    <a:pt x="135591" y="162378"/>
                    <a:pt x="137892" y="164514"/>
                    <a:pt x="140686" y="164514"/>
                  </a:cubicBezTo>
                  <a:cubicBezTo>
                    <a:pt x="140797" y="164521"/>
                    <a:pt x="140907" y="164525"/>
                    <a:pt x="141017" y="164525"/>
                  </a:cubicBezTo>
                  <a:cubicBezTo>
                    <a:pt x="143519" y="164525"/>
                    <a:pt x="145788" y="162753"/>
                    <a:pt x="145946" y="160077"/>
                  </a:cubicBezTo>
                  <a:cubicBezTo>
                    <a:pt x="145946" y="157681"/>
                    <a:pt x="144393" y="154975"/>
                    <a:pt x="141742" y="154975"/>
                  </a:cubicBezTo>
                  <a:cubicBezTo>
                    <a:pt x="141665" y="154975"/>
                    <a:pt x="141587" y="154977"/>
                    <a:pt x="141508" y="154982"/>
                  </a:cubicBezTo>
                  <a:cubicBezTo>
                    <a:pt x="141344" y="154817"/>
                    <a:pt x="141179" y="154653"/>
                    <a:pt x="141015" y="154653"/>
                  </a:cubicBezTo>
                  <a:lnTo>
                    <a:pt x="140522" y="154653"/>
                  </a:lnTo>
                  <a:cubicBezTo>
                    <a:pt x="134934" y="142984"/>
                    <a:pt x="131154" y="131972"/>
                    <a:pt x="128853" y="119153"/>
                  </a:cubicBezTo>
                  <a:cubicBezTo>
                    <a:pt x="128853" y="119153"/>
                    <a:pt x="128688" y="119153"/>
                    <a:pt x="128688" y="118989"/>
                  </a:cubicBezTo>
                  <a:lnTo>
                    <a:pt x="128853" y="118495"/>
                  </a:lnTo>
                  <a:close/>
                  <a:moveTo>
                    <a:pt x="119267" y="1"/>
                  </a:moveTo>
                  <a:cubicBezTo>
                    <a:pt x="112439" y="1"/>
                    <a:pt x="105258" y="2554"/>
                    <a:pt x="99434" y="6735"/>
                  </a:cubicBezTo>
                  <a:cubicBezTo>
                    <a:pt x="93451" y="11158"/>
                    <a:pt x="88600" y="12595"/>
                    <a:pt x="82438" y="12595"/>
                  </a:cubicBezTo>
                  <a:cubicBezTo>
                    <a:pt x="80814" y="12595"/>
                    <a:pt x="79098" y="12495"/>
                    <a:pt x="77246" y="12323"/>
                  </a:cubicBezTo>
                  <a:cubicBezTo>
                    <a:pt x="76269" y="12251"/>
                    <a:pt x="75340" y="12203"/>
                    <a:pt x="74446" y="12203"/>
                  </a:cubicBezTo>
                  <a:cubicBezTo>
                    <a:pt x="71281" y="12203"/>
                    <a:pt x="68561" y="12811"/>
                    <a:pt x="65741" y="15117"/>
                  </a:cubicBezTo>
                  <a:cubicBezTo>
                    <a:pt x="60153" y="19555"/>
                    <a:pt x="59003" y="28430"/>
                    <a:pt x="59825" y="35169"/>
                  </a:cubicBezTo>
                  <a:cubicBezTo>
                    <a:pt x="60153" y="37305"/>
                    <a:pt x="60646" y="39606"/>
                    <a:pt x="61304" y="41743"/>
                  </a:cubicBezTo>
                  <a:cubicBezTo>
                    <a:pt x="55069" y="37039"/>
                    <a:pt x="47450" y="33355"/>
                    <a:pt x="39805" y="33355"/>
                  </a:cubicBezTo>
                  <a:cubicBezTo>
                    <a:pt x="35964" y="33355"/>
                    <a:pt x="32116" y="34285"/>
                    <a:pt x="28433" y="36483"/>
                  </a:cubicBezTo>
                  <a:cubicBezTo>
                    <a:pt x="23667" y="39442"/>
                    <a:pt x="20544" y="43879"/>
                    <a:pt x="19394" y="49303"/>
                  </a:cubicBezTo>
                  <a:cubicBezTo>
                    <a:pt x="18736" y="52754"/>
                    <a:pt x="19230" y="56206"/>
                    <a:pt x="19065" y="59493"/>
                  </a:cubicBezTo>
                  <a:cubicBezTo>
                    <a:pt x="19065" y="67875"/>
                    <a:pt x="16929" y="72641"/>
                    <a:pt x="11341" y="78886"/>
                  </a:cubicBezTo>
                  <a:cubicBezTo>
                    <a:pt x="4109" y="86940"/>
                    <a:pt x="0" y="94993"/>
                    <a:pt x="7725" y="104525"/>
                  </a:cubicBezTo>
                  <a:cubicBezTo>
                    <a:pt x="12364" y="110250"/>
                    <a:pt x="18662" y="112418"/>
                    <a:pt x="25197" y="112418"/>
                  </a:cubicBezTo>
                  <a:cubicBezTo>
                    <a:pt x="29543" y="112418"/>
                    <a:pt x="33994" y="111459"/>
                    <a:pt x="38130" y="109949"/>
                  </a:cubicBezTo>
                  <a:lnTo>
                    <a:pt x="38130" y="109949"/>
                  </a:lnTo>
                  <a:cubicBezTo>
                    <a:pt x="37473" y="110607"/>
                    <a:pt x="36651" y="111100"/>
                    <a:pt x="35994" y="111757"/>
                  </a:cubicBezTo>
                  <a:cubicBezTo>
                    <a:pt x="27940" y="118495"/>
                    <a:pt x="20380" y="128357"/>
                    <a:pt x="19065" y="139040"/>
                  </a:cubicBezTo>
                  <a:cubicBezTo>
                    <a:pt x="17750" y="148243"/>
                    <a:pt x="22024" y="150380"/>
                    <a:pt x="29091" y="154817"/>
                  </a:cubicBezTo>
                  <a:cubicBezTo>
                    <a:pt x="40109" y="161536"/>
                    <a:pt x="46623" y="179129"/>
                    <a:pt x="59320" y="179129"/>
                  </a:cubicBezTo>
                  <a:cubicBezTo>
                    <a:pt x="62154" y="179129"/>
                    <a:pt x="65295" y="178253"/>
                    <a:pt x="68864" y="176183"/>
                  </a:cubicBezTo>
                  <a:cubicBezTo>
                    <a:pt x="73959" y="173225"/>
                    <a:pt x="78232" y="168787"/>
                    <a:pt x="82012" y="163857"/>
                  </a:cubicBezTo>
                  <a:cubicBezTo>
                    <a:pt x="82012" y="177334"/>
                    <a:pt x="83491" y="195906"/>
                    <a:pt x="99434" y="199686"/>
                  </a:cubicBezTo>
                  <a:cubicBezTo>
                    <a:pt x="100704" y="199992"/>
                    <a:pt x="101948" y="200121"/>
                    <a:pt x="103172" y="200121"/>
                  </a:cubicBezTo>
                  <a:cubicBezTo>
                    <a:pt x="109554" y="200121"/>
                    <a:pt x="115424" y="196630"/>
                    <a:pt x="121826" y="196630"/>
                  </a:cubicBezTo>
                  <a:cubicBezTo>
                    <a:pt x="123418" y="196630"/>
                    <a:pt x="125043" y="196846"/>
                    <a:pt x="126716" y="197385"/>
                  </a:cubicBezTo>
                  <a:cubicBezTo>
                    <a:pt x="132192" y="199301"/>
                    <a:pt x="136870" y="203156"/>
                    <a:pt x="142553" y="203156"/>
                  </a:cubicBezTo>
                  <a:cubicBezTo>
                    <a:pt x="143694" y="203156"/>
                    <a:pt x="144874" y="203001"/>
                    <a:pt x="146110" y="202644"/>
                  </a:cubicBezTo>
                  <a:cubicBezTo>
                    <a:pt x="160080" y="198700"/>
                    <a:pt x="162052" y="179635"/>
                    <a:pt x="160902" y="167801"/>
                  </a:cubicBezTo>
                  <a:cubicBezTo>
                    <a:pt x="160244" y="160241"/>
                    <a:pt x="158601" y="152845"/>
                    <a:pt x="156135" y="145614"/>
                  </a:cubicBezTo>
                  <a:lnTo>
                    <a:pt x="156135" y="145614"/>
                  </a:lnTo>
                  <a:cubicBezTo>
                    <a:pt x="165394" y="155525"/>
                    <a:pt x="178689" y="166885"/>
                    <a:pt x="192899" y="166885"/>
                  </a:cubicBezTo>
                  <a:cubicBezTo>
                    <a:pt x="196598" y="166885"/>
                    <a:pt x="200359" y="166115"/>
                    <a:pt x="204126" y="164350"/>
                  </a:cubicBezTo>
                  <a:cubicBezTo>
                    <a:pt x="209550" y="161720"/>
                    <a:pt x="213823" y="156954"/>
                    <a:pt x="215467" y="151037"/>
                  </a:cubicBezTo>
                  <a:cubicBezTo>
                    <a:pt x="216453" y="147750"/>
                    <a:pt x="216124" y="144956"/>
                    <a:pt x="215631" y="141669"/>
                  </a:cubicBezTo>
                  <a:cubicBezTo>
                    <a:pt x="215467" y="140519"/>
                    <a:pt x="215138" y="140026"/>
                    <a:pt x="214809" y="139533"/>
                  </a:cubicBezTo>
                  <a:cubicBezTo>
                    <a:pt x="214974" y="136903"/>
                    <a:pt x="214974" y="134438"/>
                    <a:pt x="214974" y="131808"/>
                  </a:cubicBezTo>
                  <a:cubicBezTo>
                    <a:pt x="215631" y="129671"/>
                    <a:pt x="217768" y="127699"/>
                    <a:pt x="218754" y="125727"/>
                  </a:cubicBezTo>
                  <a:cubicBezTo>
                    <a:pt x="225328" y="112414"/>
                    <a:pt x="218589" y="96965"/>
                    <a:pt x="206592" y="89569"/>
                  </a:cubicBezTo>
                  <a:cubicBezTo>
                    <a:pt x="201497" y="86447"/>
                    <a:pt x="196238" y="84639"/>
                    <a:pt x="190650" y="83981"/>
                  </a:cubicBezTo>
                  <a:cubicBezTo>
                    <a:pt x="201332" y="81845"/>
                    <a:pt x="209057" y="73791"/>
                    <a:pt x="213166" y="63273"/>
                  </a:cubicBezTo>
                  <a:cubicBezTo>
                    <a:pt x="217275" y="52919"/>
                    <a:pt x="218918" y="41250"/>
                    <a:pt x="206427" y="37469"/>
                  </a:cubicBezTo>
                  <a:cubicBezTo>
                    <a:pt x="198703" y="35169"/>
                    <a:pt x="199853" y="37141"/>
                    <a:pt x="192786" y="26458"/>
                  </a:cubicBezTo>
                  <a:cubicBezTo>
                    <a:pt x="191307" y="23993"/>
                    <a:pt x="190485" y="21856"/>
                    <a:pt x="188349" y="19884"/>
                  </a:cubicBezTo>
                  <a:cubicBezTo>
                    <a:pt x="184897" y="16597"/>
                    <a:pt x="180295" y="14789"/>
                    <a:pt x="175693" y="14131"/>
                  </a:cubicBezTo>
                  <a:cubicBezTo>
                    <a:pt x="174507" y="13974"/>
                    <a:pt x="173340" y="13899"/>
                    <a:pt x="172191" y="13899"/>
                  </a:cubicBezTo>
                  <a:cubicBezTo>
                    <a:pt x="160127" y="13899"/>
                    <a:pt x="150119" y="22192"/>
                    <a:pt x="142165" y="30895"/>
                  </a:cubicBezTo>
                  <a:cubicBezTo>
                    <a:pt x="142823" y="24650"/>
                    <a:pt x="142165" y="18405"/>
                    <a:pt x="139371" y="12652"/>
                  </a:cubicBezTo>
                  <a:cubicBezTo>
                    <a:pt x="135156" y="3684"/>
                    <a:pt x="127467" y="1"/>
                    <a:pt x="119267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2250675" y="1719525"/>
              <a:ext cx="991850" cy="648425"/>
            </a:xfrm>
            <a:custGeom>
              <a:rect b="b" l="l" r="r" t="t"/>
              <a:pathLst>
                <a:path extrusionOk="0" h="25937" w="39674">
                  <a:moveTo>
                    <a:pt x="6040" y="1973"/>
                  </a:moveTo>
                  <a:cubicBezTo>
                    <a:pt x="8412" y="1973"/>
                    <a:pt x="9829" y="5567"/>
                    <a:pt x="7890" y="7636"/>
                  </a:cubicBezTo>
                  <a:cubicBezTo>
                    <a:pt x="7346" y="7946"/>
                    <a:pt x="6730" y="8110"/>
                    <a:pt x="6109" y="8110"/>
                  </a:cubicBezTo>
                  <a:cubicBezTo>
                    <a:pt x="5416" y="8110"/>
                    <a:pt x="4717" y="7905"/>
                    <a:pt x="4109" y="7471"/>
                  </a:cubicBezTo>
                  <a:cubicBezTo>
                    <a:pt x="2302" y="6321"/>
                    <a:pt x="2302" y="4184"/>
                    <a:pt x="3945" y="2869"/>
                  </a:cubicBezTo>
                  <a:cubicBezTo>
                    <a:pt x="4682" y="2238"/>
                    <a:pt x="5396" y="1973"/>
                    <a:pt x="6040" y="1973"/>
                  </a:cubicBezTo>
                  <a:close/>
                  <a:moveTo>
                    <a:pt x="6055" y="0"/>
                  </a:moveTo>
                  <a:cubicBezTo>
                    <a:pt x="4807" y="0"/>
                    <a:pt x="3516" y="490"/>
                    <a:pt x="2466" y="1390"/>
                  </a:cubicBezTo>
                  <a:cubicBezTo>
                    <a:pt x="329" y="3362"/>
                    <a:pt x="1" y="6978"/>
                    <a:pt x="2466" y="8786"/>
                  </a:cubicBezTo>
                  <a:cubicBezTo>
                    <a:pt x="3421" y="9423"/>
                    <a:pt x="4650" y="9786"/>
                    <a:pt x="5844" y="9786"/>
                  </a:cubicBezTo>
                  <a:cubicBezTo>
                    <a:pt x="6499" y="9786"/>
                    <a:pt x="7143" y="9676"/>
                    <a:pt x="7725" y="9444"/>
                  </a:cubicBezTo>
                  <a:cubicBezTo>
                    <a:pt x="7807" y="9526"/>
                    <a:pt x="7931" y="9567"/>
                    <a:pt x="8054" y="9567"/>
                  </a:cubicBezTo>
                  <a:cubicBezTo>
                    <a:pt x="8177" y="9567"/>
                    <a:pt x="8300" y="9526"/>
                    <a:pt x="8383" y="9444"/>
                  </a:cubicBezTo>
                  <a:cubicBezTo>
                    <a:pt x="8876" y="9115"/>
                    <a:pt x="9204" y="8950"/>
                    <a:pt x="9369" y="8457"/>
                  </a:cubicBezTo>
                  <a:cubicBezTo>
                    <a:pt x="18572" y="15032"/>
                    <a:pt x="28105" y="20784"/>
                    <a:pt x="38130" y="25879"/>
                  </a:cubicBezTo>
                  <a:cubicBezTo>
                    <a:pt x="38231" y="25919"/>
                    <a:pt x="38331" y="25937"/>
                    <a:pt x="38428" y="25937"/>
                  </a:cubicBezTo>
                  <a:cubicBezTo>
                    <a:pt x="39128" y="25937"/>
                    <a:pt x="39674" y="24997"/>
                    <a:pt x="38952" y="24564"/>
                  </a:cubicBezTo>
                  <a:cubicBezTo>
                    <a:pt x="28927" y="19633"/>
                    <a:pt x="19066" y="14210"/>
                    <a:pt x="9697" y="8293"/>
                  </a:cubicBezTo>
                  <a:cubicBezTo>
                    <a:pt x="11012" y="6485"/>
                    <a:pt x="11012" y="4020"/>
                    <a:pt x="9862" y="2212"/>
                  </a:cubicBezTo>
                  <a:cubicBezTo>
                    <a:pt x="8969" y="694"/>
                    <a:pt x="7542" y="0"/>
                    <a:pt x="6055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9"/>
          <p:cNvSpPr/>
          <p:nvPr/>
        </p:nvSpPr>
        <p:spPr>
          <a:xfrm>
            <a:off x="8444417" y="3400025"/>
            <a:ext cx="604764" cy="568933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9"/>
          <p:cNvSpPr/>
          <p:nvPr/>
        </p:nvSpPr>
        <p:spPr>
          <a:xfrm>
            <a:off x="80142" y="4456775"/>
            <a:ext cx="604764" cy="568933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9"/>
          <p:cNvSpPr/>
          <p:nvPr/>
        </p:nvSpPr>
        <p:spPr>
          <a:xfrm rot="4120839">
            <a:off x="467808" y="4101565"/>
            <a:ext cx="492146" cy="462987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/>
          <p:nvPr/>
        </p:nvSpPr>
        <p:spPr>
          <a:xfrm rot="4122070">
            <a:off x="724914" y="4656062"/>
            <a:ext cx="333889" cy="314106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9"/>
          <p:cNvSpPr/>
          <p:nvPr/>
        </p:nvSpPr>
        <p:spPr>
          <a:xfrm rot="4120839">
            <a:off x="1330458" y="103940"/>
            <a:ext cx="492146" cy="462987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0" name="Google Shape;80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700"/>
              <a:buChar char="●"/>
              <a:defRPr sz="1700">
                <a:solidFill>
                  <a:srgbClr val="941051"/>
                </a:solidFill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○"/>
              <a:defRPr sz="1300">
                <a:solidFill>
                  <a:srgbClr val="941051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■"/>
              <a:defRPr sz="1300">
                <a:solidFill>
                  <a:srgbClr val="941051"/>
                </a:solidFill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●"/>
              <a:defRPr sz="1300">
                <a:solidFill>
                  <a:srgbClr val="941051"/>
                </a:solidFill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○"/>
              <a:defRPr sz="1300">
                <a:solidFill>
                  <a:srgbClr val="941051"/>
                </a:solidFill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■"/>
              <a:defRPr sz="1300">
                <a:solidFill>
                  <a:srgbClr val="941051"/>
                </a:solidFill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●"/>
              <a:defRPr sz="1300">
                <a:solidFill>
                  <a:srgbClr val="941051"/>
                </a:solidFill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○"/>
              <a:defRPr sz="1300">
                <a:solidFill>
                  <a:srgbClr val="941051"/>
                </a:solidFill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1300"/>
              <a:buChar char="■"/>
              <a:defRPr sz="1300">
                <a:solidFill>
                  <a:srgbClr val="941051"/>
                </a:solidFill>
              </a:defRPr>
            </a:lvl9pPr>
          </a:lstStyle>
          <a:p/>
        </p:txBody>
      </p:sp>
      <p:sp>
        <p:nvSpPr>
          <p:cNvPr id="81" name="Google Shape;8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82" name="Google Shape;82;p10"/>
          <p:cNvSpPr/>
          <p:nvPr/>
        </p:nvSpPr>
        <p:spPr>
          <a:xfrm>
            <a:off x="4728025" y="176650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3" name="Google Shape;83;p10"/>
          <p:cNvSpPr/>
          <p:nvPr/>
        </p:nvSpPr>
        <p:spPr>
          <a:xfrm rot="-5400000">
            <a:off x="234425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Google Shape;84;p10"/>
          <p:cNvSpPr/>
          <p:nvPr/>
        </p:nvSpPr>
        <p:spPr>
          <a:xfrm>
            <a:off x="4700063" y="4945875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" name="Google Shape;85;p10"/>
          <p:cNvSpPr/>
          <p:nvPr/>
        </p:nvSpPr>
        <p:spPr>
          <a:xfrm rot="-5400000">
            <a:off x="662320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25" y="100"/>
            <a:ext cx="9144000" cy="5143500"/>
          </a:xfrm>
          <a:prstGeom prst="rect">
            <a:avLst/>
          </a:prstGeom>
          <a:solidFill>
            <a:srgbClr val="FFFFFF">
              <a:alpha val="570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800"/>
              <a:buFont typeface="PT Sans"/>
              <a:buChar char="●"/>
              <a:defRPr sz="18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○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■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●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○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■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●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○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1400"/>
              <a:buFont typeface="PT Sans"/>
              <a:buChar char="■"/>
              <a:defRPr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1pPr>
            <a:lvl2pPr lvl="1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2pPr>
            <a:lvl3pPr lvl="2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3pPr>
            <a:lvl4pPr lvl="3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4pPr>
            <a:lvl5pPr lvl="4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5pPr>
            <a:lvl6pPr lvl="5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6pPr>
            <a:lvl7pPr lvl="6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7pPr>
            <a:lvl8pPr lvl="7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8pPr>
            <a:lvl9pPr lvl="8" algn="r">
              <a:buNone/>
              <a:defRPr b="1" sz="1000">
                <a:solidFill>
                  <a:srgbClr val="941051"/>
                </a:solidFill>
                <a:latin typeface="Comic Neue"/>
                <a:ea typeface="Comic Neue"/>
                <a:cs typeface="Comic Neue"/>
                <a:sym typeface="Comic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5" Type="http://schemas.openxmlformats.org/officeDocument/2006/relationships/image" Target="../media/image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PT+Sans" TargetMode="External"/><Relationship Id="rId4" Type="http://schemas.openxmlformats.org/officeDocument/2006/relationships/hyperlink" Target="https://fonts.google.com/specimen/PT+Sans" TargetMode="External"/><Relationship Id="rId5" Type="http://schemas.openxmlformats.org/officeDocument/2006/relationships/hyperlink" Target="https://fonts.google.com/specimen/Cookie" TargetMode="External"/><Relationship Id="rId6" Type="http://schemas.openxmlformats.org/officeDocument/2006/relationships/hyperlink" Target="https://fonts.google.com/specimen/Cooki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idx="1" type="subTitle"/>
          </p:nvPr>
        </p:nvSpPr>
        <p:spPr>
          <a:xfrm>
            <a:off x="2439750" y="2681725"/>
            <a:ext cx="42645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/>
              <a:t>Colorful Floral Spring</a:t>
            </a:r>
            <a:endParaRPr b="1" sz="2300"/>
          </a:p>
        </p:txBody>
      </p:sp>
      <p:sp>
        <p:nvSpPr>
          <p:cNvPr id="100" name="Google Shape;100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Hello! This is a presentation</a:t>
            </a:r>
            <a:endParaRPr/>
          </a:p>
        </p:txBody>
      </p:sp>
      <p:sp>
        <p:nvSpPr>
          <p:cNvPr id="101" name="Google Shape;10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02" name="Google Shape;102;p14"/>
          <p:cNvSpPr txBox="1"/>
          <p:nvPr>
            <p:ph idx="4294967295" type="body"/>
          </p:nvPr>
        </p:nvSpPr>
        <p:spPr>
          <a:xfrm>
            <a:off x="2512350" y="45242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0B5C47"/>
                </a:solidFill>
              </a:rPr>
              <a:t>By SlidesCorner.com</a:t>
            </a:r>
            <a:endParaRPr sz="1300">
              <a:solidFill>
                <a:srgbClr val="0B5C47"/>
              </a:solidFill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3251775" y="3192237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1" name="Google Shape;111;p15"/>
          <p:cNvSpPr txBox="1"/>
          <p:nvPr/>
        </p:nvSpPr>
        <p:spPr>
          <a:xfrm>
            <a:off x="497356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01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3515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Introduction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6" name="Google Shape;116;p15"/>
          <p:cNvSpPr txBox="1"/>
          <p:nvPr/>
        </p:nvSpPr>
        <p:spPr>
          <a:xfrm>
            <a:off x="4638918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02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54663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Theory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1" name="Google Shape;121;p15"/>
          <p:cNvSpPr txBox="1"/>
          <p:nvPr/>
        </p:nvSpPr>
        <p:spPr>
          <a:xfrm>
            <a:off x="497356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03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13515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Activities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6" name="Google Shape;126;p15"/>
          <p:cNvSpPr txBox="1"/>
          <p:nvPr/>
        </p:nvSpPr>
        <p:spPr>
          <a:xfrm>
            <a:off x="4638918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04</a:t>
            </a:r>
            <a:endParaRPr sz="31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54663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Conclusions</a:t>
            </a:r>
            <a:endParaRPr sz="27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0" name="Google Shape;13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31" name="Google Shape;131;p15"/>
          <p:cNvGrpSpPr/>
          <p:nvPr/>
        </p:nvGrpSpPr>
        <p:grpSpPr>
          <a:xfrm rot="10636584">
            <a:off x="7353061" y="70681"/>
            <a:ext cx="1842144" cy="1536983"/>
            <a:chOff x="701475" y="238775"/>
            <a:chExt cx="6121300" cy="5107275"/>
          </a:xfrm>
        </p:grpSpPr>
        <p:sp>
          <p:nvSpPr>
            <p:cNvPr id="132" name="Google Shape;132;p15"/>
            <p:cNvSpPr/>
            <p:nvPr/>
          </p:nvSpPr>
          <p:spPr>
            <a:xfrm>
              <a:off x="701475" y="238775"/>
              <a:ext cx="6121300" cy="5107275"/>
            </a:xfrm>
            <a:custGeom>
              <a:rect b="b" l="l" r="r" t="t"/>
              <a:pathLst>
                <a:path extrusionOk="0" h="204291" w="244852">
                  <a:moveTo>
                    <a:pt x="170089" y="3661"/>
                  </a:moveTo>
                  <a:cubicBezTo>
                    <a:pt x="176409" y="3661"/>
                    <a:pt x="187239" y="22077"/>
                    <a:pt x="189572" y="26874"/>
                  </a:cubicBezTo>
                  <a:cubicBezTo>
                    <a:pt x="185941" y="32254"/>
                    <a:pt x="182848" y="38037"/>
                    <a:pt x="180292" y="44224"/>
                  </a:cubicBezTo>
                  <a:cubicBezTo>
                    <a:pt x="180965" y="29833"/>
                    <a:pt x="177199" y="15845"/>
                    <a:pt x="169398" y="3740"/>
                  </a:cubicBezTo>
                  <a:cubicBezTo>
                    <a:pt x="169621" y="3687"/>
                    <a:pt x="169852" y="3661"/>
                    <a:pt x="170089" y="3661"/>
                  </a:cubicBezTo>
                  <a:close/>
                  <a:moveTo>
                    <a:pt x="110713" y="49003"/>
                  </a:moveTo>
                  <a:cubicBezTo>
                    <a:pt x="113116" y="49003"/>
                    <a:pt x="117115" y="49773"/>
                    <a:pt x="117616" y="49873"/>
                  </a:cubicBezTo>
                  <a:cubicBezTo>
                    <a:pt x="122861" y="50815"/>
                    <a:pt x="127568" y="52563"/>
                    <a:pt x="131872" y="55657"/>
                  </a:cubicBezTo>
                  <a:cubicBezTo>
                    <a:pt x="131200" y="57943"/>
                    <a:pt x="130527" y="60230"/>
                    <a:pt x="130258" y="62651"/>
                  </a:cubicBezTo>
                  <a:cubicBezTo>
                    <a:pt x="124610" y="56329"/>
                    <a:pt x="116809" y="51891"/>
                    <a:pt x="109008" y="49335"/>
                  </a:cubicBezTo>
                  <a:cubicBezTo>
                    <a:pt x="109249" y="49094"/>
                    <a:pt x="109886" y="49003"/>
                    <a:pt x="110713" y="49003"/>
                  </a:cubicBezTo>
                  <a:close/>
                  <a:moveTo>
                    <a:pt x="214560" y="55508"/>
                  </a:moveTo>
                  <a:cubicBezTo>
                    <a:pt x="219761" y="55508"/>
                    <a:pt x="224622" y="56355"/>
                    <a:pt x="229250" y="58481"/>
                  </a:cubicBezTo>
                  <a:cubicBezTo>
                    <a:pt x="231267" y="59423"/>
                    <a:pt x="242431" y="66282"/>
                    <a:pt x="241893" y="68703"/>
                  </a:cubicBezTo>
                  <a:cubicBezTo>
                    <a:pt x="233318" y="67022"/>
                    <a:pt x="224744" y="66181"/>
                    <a:pt x="216137" y="66181"/>
                  </a:cubicBezTo>
                  <a:cubicBezTo>
                    <a:pt x="210973" y="66181"/>
                    <a:pt x="205796" y="66484"/>
                    <a:pt x="200601" y="67089"/>
                  </a:cubicBezTo>
                  <a:cubicBezTo>
                    <a:pt x="205443" y="64130"/>
                    <a:pt x="209882" y="60364"/>
                    <a:pt x="213379" y="55657"/>
                  </a:cubicBezTo>
                  <a:cubicBezTo>
                    <a:pt x="213379" y="55657"/>
                    <a:pt x="213379" y="55657"/>
                    <a:pt x="213379" y="55522"/>
                  </a:cubicBezTo>
                  <a:cubicBezTo>
                    <a:pt x="213774" y="55513"/>
                    <a:pt x="214168" y="55508"/>
                    <a:pt x="214560" y="55508"/>
                  </a:cubicBezTo>
                  <a:close/>
                  <a:moveTo>
                    <a:pt x="226241" y="3879"/>
                  </a:moveTo>
                  <a:cubicBezTo>
                    <a:pt x="226461" y="3879"/>
                    <a:pt x="226658" y="3924"/>
                    <a:pt x="226829" y="4009"/>
                  </a:cubicBezTo>
                  <a:cubicBezTo>
                    <a:pt x="209209" y="28219"/>
                    <a:pt x="201677" y="60364"/>
                    <a:pt x="173433" y="75294"/>
                  </a:cubicBezTo>
                  <a:cubicBezTo>
                    <a:pt x="175854" y="59423"/>
                    <a:pt x="179754" y="43552"/>
                    <a:pt x="188765" y="30102"/>
                  </a:cubicBezTo>
                  <a:cubicBezTo>
                    <a:pt x="189303" y="29295"/>
                    <a:pt x="189841" y="28353"/>
                    <a:pt x="190379" y="27546"/>
                  </a:cubicBezTo>
                  <a:cubicBezTo>
                    <a:pt x="190648" y="27546"/>
                    <a:pt x="190783" y="27412"/>
                    <a:pt x="190783" y="27143"/>
                  </a:cubicBezTo>
                  <a:cubicBezTo>
                    <a:pt x="194549" y="22032"/>
                    <a:pt x="199122" y="17324"/>
                    <a:pt x="204233" y="13693"/>
                  </a:cubicBezTo>
                  <a:cubicBezTo>
                    <a:pt x="208996" y="10088"/>
                    <a:pt x="217209" y="4513"/>
                    <a:pt x="223683" y="4513"/>
                  </a:cubicBezTo>
                  <a:cubicBezTo>
                    <a:pt x="223973" y="4513"/>
                    <a:pt x="224260" y="4524"/>
                    <a:pt x="224542" y="4547"/>
                  </a:cubicBezTo>
                  <a:cubicBezTo>
                    <a:pt x="225186" y="4087"/>
                    <a:pt x="225766" y="3879"/>
                    <a:pt x="226241" y="3879"/>
                  </a:cubicBezTo>
                  <a:close/>
                  <a:moveTo>
                    <a:pt x="226963" y="4143"/>
                  </a:moveTo>
                  <a:cubicBezTo>
                    <a:pt x="227367" y="4547"/>
                    <a:pt x="227636" y="5085"/>
                    <a:pt x="227770" y="5892"/>
                  </a:cubicBezTo>
                  <a:cubicBezTo>
                    <a:pt x="227501" y="8178"/>
                    <a:pt x="227098" y="10465"/>
                    <a:pt x="226560" y="12617"/>
                  </a:cubicBezTo>
                  <a:cubicBezTo>
                    <a:pt x="225753" y="17055"/>
                    <a:pt x="224677" y="21494"/>
                    <a:pt x="223466" y="25798"/>
                  </a:cubicBezTo>
                  <a:cubicBezTo>
                    <a:pt x="221449" y="33868"/>
                    <a:pt x="219162" y="42072"/>
                    <a:pt x="214993" y="49470"/>
                  </a:cubicBezTo>
                  <a:cubicBezTo>
                    <a:pt x="206250" y="65206"/>
                    <a:pt x="190245" y="70452"/>
                    <a:pt x="174374" y="76504"/>
                  </a:cubicBezTo>
                  <a:cubicBezTo>
                    <a:pt x="174374" y="76370"/>
                    <a:pt x="174240" y="76235"/>
                    <a:pt x="174105" y="76235"/>
                  </a:cubicBezTo>
                  <a:cubicBezTo>
                    <a:pt x="201274" y="61844"/>
                    <a:pt x="212841" y="29698"/>
                    <a:pt x="226963" y="4143"/>
                  </a:cubicBezTo>
                  <a:close/>
                  <a:moveTo>
                    <a:pt x="168591" y="4009"/>
                  </a:moveTo>
                  <a:cubicBezTo>
                    <a:pt x="176526" y="17055"/>
                    <a:pt x="180023" y="31447"/>
                    <a:pt x="179082" y="46645"/>
                  </a:cubicBezTo>
                  <a:cubicBezTo>
                    <a:pt x="179082" y="46780"/>
                    <a:pt x="179082" y="46914"/>
                    <a:pt x="179216" y="47049"/>
                  </a:cubicBezTo>
                  <a:cubicBezTo>
                    <a:pt x="175719" y="56464"/>
                    <a:pt x="173298" y="66417"/>
                    <a:pt x="171953" y="76101"/>
                  </a:cubicBezTo>
                  <a:cubicBezTo>
                    <a:pt x="171684" y="76235"/>
                    <a:pt x="171415" y="76370"/>
                    <a:pt x="171146" y="76504"/>
                  </a:cubicBezTo>
                  <a:cubicBezTo>
                    <a:pt x="171014" y="76504"/>
                    <a:pt x="170881" y="76634"/>
                    <a:pt x="170877" y="76767"/>
                  </a:cubicBezTo>
                  <a:lnTo>
                    <a:pt x="170877" y="76767"/>
                  </a:lnTo>
                  <a:cubicBezTo>
                    <a:pt x="171142" y="60361"/>
                    <a:pt x="155948" y="47988"/>
                    <a:pt x="157696" y="31581"/>
                  </a:cubicBezTo>
                  <a:cubicBezTo>
                    <a:pt x="158234" y="25663"/>
                    <a:pt x="161059" y="20552"/>
                    <a:pt x="163614" y="15172"/>
                  </a:cubicBezTo>
                  <a:cubicBezTo>
                    <a:pt x="164825" y="12617"/>
                    <a:pt x="165901" y="6968"/>
                    <a:pt x="167784" y="4816"/>
                  </a:cubicBezTo>
                  <a:cubicBezTo>
                    <a:pt x="168053" y="4412"/>
                    <a:pt x="168322" y="4278"/>
                    <a:pt x="168591" y="4009"/>
                  </a:cubicBezTo>
                  <a:close/>
                  <a:moveTo>
                    <a:pt x="216768" y="67081"/>
                  </a:moveTo>
                  <a:cubicBezTo>
                    <a:pt x="225026" y="67081"/>
                    <a:pt x="233257" y="67774"/>
                    <a:pt x="241489" y="69107"/>
                  </a:cubicBezTo>
                  <a:cubicBezTo>
                    <a:pt x="240807" y="69638"/>
                    <a:pt x="239098" y="69698"/>
                    <a:pt x="237568" y="69698"/>
                  </a:cubicBezTo>
                  <a:cubicBezTo>
                    <a:pt x="237117" y="69698"/>
                    <a:pt x="236681" y="69693"/>
                    <a:pt x="236292" y="69693"/>
                  </a:cubicBezTo>
                  <a:cubicBezTo>
                    <a:pt x="235661" y="69693"/>
                    <a:pt x="235153" y="69707"/>
                    <a:pt x="234899" y="69779"/>
                  </a:cubicBezTo>
                  <a:cubicBezTo>
                    <a:pt x="231805" y="70586"/>
                    <a:pt x="229384" y="72335"/>
                    <a:pt x="226694" y="73949"/>
                  </a:cubicBezTo>
                  <a:cubicBezTo>
                    <a:pt x="217578" y="79926"/>
                    <a:pt x="207964" y="82915"/>
                    <a:pt x="198221" y="82915"/>
                  </a:cubicBezTo>
                  <a:cubicBezTo>
                    <a:pt x="190426" y="82915"/>
                    <a:pt x="182549" y="81002"/>
                    <a:pt x="174778" y="77177"/>
                  </a:cubicBezTo>
                  <a:cubicBezTo>
                    <a:pt x="182982" y="75025"/>
                    <a:pt x="191321" y="72335"/>
                    <a:pt x="198718" y="68165"/>
                  </a:cubicBezTo>
                  <a:lnTo>
                    <a:pt x="198987" y="68165"/>
                  </a:lnTo>
                  <a:cubicBezTo>
                    <a:pt x="204934" y="67436"/>
                    <a:pt x="210858" y="67081"/>
                    <a:pt x="216768" y="67081"/>
                  </a:cubicBezTo>
                  <a:close/>
                  <a:moveTo>
                    <a:pt x="143843" y="37096"/>
                  </a:moveTo>
                  <a:lnTo>
                    <a:pt x="143843" y="37096"/>
                  </a:lnTo>
                  <a:cubicBezTo>
                    <a:pt x="145322" y="50546"/>
                    <a:pt x="142498" y="65610"/>
                    <a:pt x="141691" y="78925"/>
                  </a:cubicBezTo>
                  <a:cubicBezTo>
                    <a:pt x="141556" y="80539"/>
                    <a:pt x="141825" y="88744"/>
                    <a:pt x="141018" y="89147"/>
                  </a:cubicBezTo>
                  <a:cubicBezTo>
                    <a:pt x="140774" y="89252"/>
                    <a:pt x="140552" y="89300"/>
                    <a:pt x="140349" y="89300"/>
                  </a:cubicBezTo>
                  <a:cubicBezTo>
                    <a:pt x="138987" y="89300"/>
                    <a:pt x="138458" y="87137"/>
                    <a:pt x="137521" y="85381"/>
                  </a:cubicBezTo>
                  <a:cubicBezTo>
                    <a:pt x="133083" y="77715"/>
                    <a:pt x="129720" y="69510"/>
                    <a:pt x="131738" y="60633"/>
                  </a:cubicBezTo>
                  <a:cubicBezTo>
                    <a:pt x="133352" y="53505"/>
                    <a:pt x="137387" y="46511"/>
                    <a:pt x="141018" y="40324"/>
                  </a:cubicBezTo>
                  <a:cubicBezTo>
                    <a:pt x="142229" y="38306"/>
                    <a:pt x="143036" y="37365"/>
                    <a:pt x="143843" y="37096"/>
                  </a:cubicBezTo>
                  <a:close/>
                  <a:moveTo>
                    <a:pt x="109411" y="50277"/>
                  </a:moveTo>
                  <a:cubicBezTo>
                    <a:pt x="117347" y="53639"/>
                    <a:pt x="123668" y="58347"/>
                    <a:pt x="130124" y="63996"/>
                  </a:cubicBezTo>
                  <a:cubicBezTo>
                    <a:pt x="130124" y="64265"/>
                    <a:pt x="129989" y="64399"/>
                    <a:pt x="129989" y="64668"/>
                  </a:cubicBezTo>
                  <a:cubicBezTo>
                    <a:pt x="129451" y="74083"/>
                    <a:pt x="134159" y="82422"/>
                    <a:pt x="139135" y="90089"/>
                  </a:cubicBezTo>
                  <a:cubicBezTo>
                    <a:pt x="131738" y="88206"/>
                    <a:pt x="125148" y="84305"/>
                    <a:pt x="120844" y="77849"/>
                  </a:cubicBezTo>
                  <a:cubicBezTo>
                    <a:pt x="117078" y="72469"/>
                    <a:pt x="116136" y="66148"/>
                    <a:pt x="114253" y="59961"/>
                  </a:cubicBezTo>
                  <a:cubicBezTo>
                    <a:pt x="113850" y="59019"/>
                    <a:pt x="110622" y="52563"/>
                    <a:pt x="109411" y="50277"/>
                  </a:cubicBezTo>
                  <a:close/>
                  <a:moveTo>
                    <a:pt x="144650" y="37096"/>
                  </a:moveTo>
                  <a:lnTo>
                    <a:pt x="144650" y="37096"/>
                  </a:lnTo>
                  <a:cubicBezTo>
                    <a:pt x="145860" y="37634"/>
                    <a:pt x="146667" y="40189"/>
                    <a:pt x="148281" y="42745"/>
                  </a:cubicBezTo>
                  <a:cubicBezTo>
                    <a:pt x="158907" y="59288"/>
                    <a:pt x="157427" y="78253"/>
                    <a:pt x="141825" y="90761"/>
                  </a:cubicBezTo>
                  <a:cubicBezTo>
                    <a:pt x="142498" y="81212"/>
                    <a:pt x="143036" y="71662"/>
                    <a:pt x="143708" y="61978"/>
                  </a:cubicBezTo>
                  <a:cubicBezTo>
                    <a:pt x="144246" y="53908"/>
                    <a:pt x="145457" y="45300"/>
                    <a:pt x="144650" y="37096"/>
                  </a:cubicBezTo>
                  <a:close/>
                  <a:moveTo>
                    <a:pt x="199929" y="115912"/>
                  </a:moveTo>
                  <a:cubicBezTo>
                    <a:pt x="186479" y="121292"/>
                    <a:pt x="173029" y="126807"/>
                    <a:pt x="159445" y="131783"/>
                  </a:cubicBezTo>
                  <a:cubicBezTo>
                    <a:pt x="157562" y="130573"/>
                    <a:pt x="155679" y="129497"/>
                    <a:pt x="153796" y="128824"/>
                  </a:cubicBezTo>
                  <a:cubicBezTo>
                    <a:pt x="151076" y="127813"/>
                    <a:pt x="148184" y="127390"/>
                    <a:pt x="145221" y="127390"/>
                  </a:cubicBezTo>
                  <a:cubicBezTo>
                    <a:pt x="136757" y="127390"/>
                    <a:pt x="127713" y="130847"/>
                    <a:pt x="120440" y="133935"/>
                  </a:cubicBezTo>
                  <a:cubicBezTo>
                    <a:pt x="133739" y="118275"/>
                    <a:pt x="154274" y="116282"/>
                    <a:pt x="173766" y="116282"/>
                  </a:cubicBezTo>
                  <a:cubicBezTo>
                    <a:pt x="175367" y="116282"/>
                    <a:pt x="176961" y="116296"/>
                    <a:pt x="178544" y="116316"/>
                  </a:cubicBezTo>
                  <a:cubicBezTo>
                    <a:pt x="181234" y="116316"/>
                    <a:pt x="183957" y="116350"/>
                    <a:pt x="186681" y="116350"/>
                  </a:cubicBezTo>
                  <a:cubicBezTo>
                    <a:pt x="189404" y="116350"/>
                    <a:pt x="192128" y="116316"/>
                    <a:pt x="194818" y="116181"/>
                  </a:cubicBezTo>
                  <a:cubicBezTo>
                    <a:pt x="196970" y="116181"/>
                    <a:pt x="198853" y="115912"/>
                    <a:pt x="199929" y="115912"/>
                  </a:cubicBezTo>
                  <a:close/>
                  <a:moveTo>
                    <a:pt x="201139" y="116181"/>
                  </a:moveTo>
                  <a:lnTo>
                    <a:pt x="201139" y="116181"/>
                  </a:lnTo>
                  <a:cubicBezTo>
                    <a:pt x="201677" y="116585"/>
                    <a:pt x="201005" y="117661"/>
                    <a:pt x="198315" y="120351"/>
                  </a:cubicBezTo>
                  <a:cubicBezTo>
                    <a:pt x="189841" y="128824"/>
                    <a:pt x="179754" y="135280"/>
                    <a:pt x="168725" y="139988"/>
                  </a:cubicBezTo>
                  <a:cubicBezTo>
                    <a:pt x="166170" y="137298"/>
                    <a:pt x="163480" y="134742"/>
                    <a:pt x="160790" y="132725"/>
                  </a:cubicBezTo>
                  <a:cubicBezTo>
                    <a:pt x="174374" y="127748"/>
                    <a:pt x="187958" y="122368"/>
                    <a:pt x="201139" y="116181"/>
                  </a:cubicBezTo>
                  <a:close/>
                  <a:moveTo>
                    <a:pt x="144072" y="129594"/>
                  </a:moveTo>
                  <a:cubicBezTo>
                    <a:pt x="150200" y="129594"/>
                    <a:pt x="156125" y="131350"/>
                    <a:pt x="161597" y="136356"/>
                  </a:cubicBezTo>
                  <a:cubicBezTo>
                    <a:pt x="165363" y="139853"/>
                    <a:pt x="168860" y="143754"/>
                    <a:pt x="172491" y="147520"/>
                  </a:cubicBezTo>
                  <a:cubicBezTo>
                    <a:pt x="172760" y="147789"/>
                    <a:pt x="176795" y="151555"/>
                    <a:pt x="177737" y="152765"/>
                  </a:cubicBezTo>
                  <a:cubicBezTo>
                    <a:pt x="177199" y="152631"/>
                    <a:pt x="176661" y="152631"/>
                    <a:pt x="175854" y="152496"/>
                  </a:cubicBezTo>
                  <a:lnTo>
                    <a:pt x="175719" y="152496"/>
                  </a:lnTo>
                  <a:cubicBezTo>
                    <a:pt x="157831" y="144830"/>
                    <a:pt x="139001" y="139315"/>
                    <a:pt x="119902" y="135818"/>
                  </a:cubicBezTo>
                  <a:lnTo>
                    <a:pt x="119499" y="135818"/>
                  </a:lnTo>
                  <a:cubicBezTo>
                    <a:pt x="119633" y="135684"/>
                    <a:pt x="119633" y="135415"/>
                    <a:pt x="119364" y="135280"/>
                  </a:cubicBezTo>
                  <a:lnTo>
                    <a:pt x="119095" y="135280"/>
                  </a:lnTo>
                  <a:cubicBezTo>
                    <a:pt x="119095" y="135280"/>
                    <a:pt x="119230" y="135146"/>
                    <a:pt x="119230" y="135146"/>
                  </a:cubicBezTo>
                  <a:cubicBezTo>
                    <a:pt x="119364" y="135280"/>
                    <a:pt x="119364" y="135280"/>
                    <a:pt x="119499" y="135280"/>
                  </a:cubicBezTo>
                  <a:cubicBezTo>
                    <a:pt x="127661" y="132610"/>
                    <a:pt x="136041" y="129594"/>
                    <a:pt x="144072" y="129594"/>
                  </a:cubicBezTo>
                  <a:close/>
                  <a:moveTo>
                    <a:pt x="119768" y="136894"/>
                  </a:moveTo>
                  <a:cubicBezTo>
                    <a:pt x="138463" y="140660"/>
                    <a:pt x="156351" y="145906"/>
                    <a:pt x="174240" y="152496"/>
                  </a:cubicBezTo>
                  <a:cubicBezTo>
                    <a:pt x="173823" y="152483"/>
                    <a:pt x="173405" y="152476"/>
                    <a:pt x="172988" y="152476"/>
                  </a:cubicBezTo>
                  <a:cubicBezTo>
                    <a:pt x="165054" y="152476"/>
                    <a:pt x="157010" y="154783"/>
                    <a:pt x="149088" y="154783"/>
                  </a:cubicBezTo>
                  <a:cubicBezTo>
                    <a:pt x="136580" y="154783"/>
                    <a:pt x="123534" y="149672"/>
                    <a:pt x="119768" y="136894"/>
                  </a:cubicBezTo>
                  <a:close/>
                  <a:moveTo>
                    <a:pt x="81495" y="151826"/>
                  </a:moveTo>
                  <a:cubicBezTo>
                    <a:pt x="84340" y="151826"/>
                    <a:pt x="87165" y="152158"/>
                    <a:pt x="89909" y="152900"/>
                  </a:cubicBezTo>
                  <a:cubicBezTo>
                    <a:pt x="98113" y="155052"/>
                    <a:pt x="101610" y="161373"/>
                    <a:pt x="105645" y="167964"/>
                  </a:cubicBezTo>
                  <a:cubicBezTo>
                    <a:pt x="106452" y="169040"/>
                    <a:pt x="112505" y="177110"/>
                    <a:pt x="113177" y="178589"/>
                  </a:cubicBezTo>
                  <a:cubicBezTo>
                    <a:pt x="98113" y="166350"/>
                    <a:pt x="78880" y="159625"/>
                    <a:pt x="59781" y="157338"/>
                  </a:cubicBezTo>
                  <a:cubicBezTo>
                    <a:pt x="66406" y="154123"/>
                    <a:pt x="74019" y="151826"/>
                    <a:pt x="81495" y="151826"/>
                  </a:cubicBezTo>
                  <a:close/>
                  <a:moveTo>
                    <a:pt x="59109" y="158549"/>
                  </a:moveTo>
                  <a:cubicBezTo>
                    <a:pt x="78880" y="160835"/>
                    <a:pt x="95827" y="168367"/>
                    <a:pt x="112370" y="178858"/>
                  </a:cubicBezTo>
                  <a:cubicBezTo>
                    <a:pt x="107932" y="178724"/>
                    <a:pt x="88564" y="176841"/>
                    <a:pt x="87084" y="176706"/>
                  </a:cubicBezTo>
                  <a:cubicBezTo>
                    <a:pt x="81839" y="176303"/>
                    <a:pt x="76593" y="175361"/>
                    <a:pt x="71886" y="172940"/>
                  </a:cubicBezTo>
                  <a:cubicBezTo>
                    <a:pt x="65833" y="169712"/>
                    <a:pt x="62740" y="164063"/>
                    <a:pt x="59109" y="158683"/>
                  </a:cubicBezTo>
                  <a:cubicBezTo>
                    <a:pt x="59109" y="158549"/>
                    <a:pt x="59109" y="158549"/>
                    <a:pt x="59109" y="158549"/>
                  </a:cubicBezTo>
                  <a:close/>
                  <a:moveTo>
                    <a:pt x="73769" y="175496"/>
                  </a:moveTo>
                  <a:lnTo>
                    <a:pt x="73769" y="175496"/>
                  </a:lnTo>
                  <a:cubicBezTo>
                    <a:pt x="74845" y="175899"/>
                    <a:pt x="76190" y="176437"/>
                    <a:pt x="77535" y="176841"/>
                  </a:cubicBezTo>
                  <a:cubicBezTo>
                    <a:pt x="79687" y="177379"/>
                    <a:pt x="81704" y="177782"/>
                    <a:pt x="83991" y="178051"/>
                  </a:cubicBezTo>
                  <a:cubicBezTo>
                    <a:pt x="83856" y="178320"/>
                    <a:pt x="83722" y="178589"/>
                    <a:pt x="83991" y="178858"/>
                  </a:cubicBezTo>
                  <a:cubicBezTo>
                    <a:pt x="87353" y="182355"/>
                    <a:pt x="87891" y="196478"/>
                    <a:pt x="82915" y="199840"/>
                  </a:cubicBezTo>
                  <a:cubicBezTo>
                    <a:pt x="82646" y="200378"/>
                    <a:pt x="82377" y="200782"/>
                    <a:pt x="82108" y="200916"/>
                  </a:cubicBezTo>
                  <a:cubicBezTo>
                    <a:pt x="81301" y="191905"/>
                    <a:pt x="78476" y="183297"/>
                    <a:pt x="73769" y="175496"/>
                  </a:cubicBezTo>
                  <a:close/>
                  <a:moveTo>
                    <a:pt x="58167" y="159894"/>
                  </a:moveTo>
                  <a:cubicBezTo>
                    <a:pt x="62202" y="166350"/>
                    <a:pt x="65833" y="171326"/>
                    <a:pt x="72020" y="174554"/>
                  </a:cubicBezTo>
                  <a:cubicBezTo>
                    <a:pt x="77131" y="182759"/>
                    <a:pt x="80225" y="191770"/>
                    <a:pt x="81435" y="201320"/>
                  </a:cubicBezTo>
                  <a:cubicBezTo>
                    <a:pt x="80897" y="201320"/>
                    <a:pt x="80359" y="200782"/>
                    <a:pt x="79687" y="199437"/>
                  </a:cubicBezTo>
                  <a:lnTo>
                    <a:pt x="79687" y="199571"/>
                  </a:lnTo>
                  <a:cubicBezTo>
                    <a:pt x="78476" y="198361"/>
                    <a:pt x="77131" y="197150"/>
                    <a:pt x="75786" y="195940"/>
                  </a:cubicBezTo>
                  <a:cubicBezTo>
                    <a:pt x="73769" y="194326"/>
                    <a:pt x="71751" y="192577"/>
                    <a:pt x="69734" y="191098"/>
                  </a:cubicBezTo>
                  <a:cubicBezTo>
                    <a:pt x="65564" y="188004"/>
                    <a:pt x="60857" y="185449"/>
                    <a:pt x="57898" y="181145"/>
                  </a:cubicBezTo>
                  <a:cubicBezTo>
                    <a:pt x="53325" y="174554"/>
                    <a:pt x="54939" y="166619"/>
                    <a:pt x="58167" y="159894"/>
                  </a:cubicBezTo>
                  <a:close/>
                  <a:moveTo>
                    <a:pt x="167779" y="0"/>
                  </a:moveTo>
                  <a:cubicBezTo>
                    <a:pt x="167515" y="0"/>
                    <a:pt x="167208" y="221"/>
                    <a:pt x="167111" y="512"/>
                  </a:cubicBezTo>
                  <a:cubicBezTo>
                    <a:pt x="165363" y="13962"/>
                    <a:pt x="154065" y="24587"/>
                    <a:pt x="156620" y="38710"/>
                  </a:cubicBezTo>
                  <a:cubicBezTo>
                    <a:pt x="158907" y="52294"/>
                    <a:pt x="169398" y="62785"/>
                    <a:pt x="170205" y="76773"/>
                  </a:cubicBezTo>
                  <a:cubicBezTo>
                    <a:pt x="170205" y="77029"/>
                    <a:pt x="170367" y="77123"/>
                    <a:pt x="170520" y="77123"/>
                  </a:cubicBezTo>
                  <a:cubicBezTo>
                    <a:pt x="170608" y="77123"/>
                    <a:pt x="170693" y="77091"/>
                    <a:pt x="170743" y="77042"/>
                  </a:cubicBezTo>
                  <a:cubicBezTo>
                    <a:pt x="170743" y="77374"/>
                    <a:pt x="170925" y="77615"/>
                    <a:pt x="171214" y="77615"/>
                  </a:cubicBezTo>
                  <a:cubicBezTo>
                    <a:pt x="171276" y="77615"/>
                    <a:pt x="171344" y="77604"/>
                    <a:pt x="171415" y="77580"/>
                  </a:cubicBezTo>
                  <a:cubicBezTo>
                    <a:pt x="171550" y="77580"/>
                    <a:pt x="171684" y="77446"/>
                    <a:pt x="171684" y="77446"/>
                  </a:cubicBezTo>
                  <a:cubicBezTo>
                    <a:pt x="171684" y="77580"/>
                    <a:pt x="171684" y="77580"/>
                    <a:pt x="171684" y="77715"/>
                  </a:cubicBezTo>
                  <a:cubicBezTo>
                    <a:pt x="171684" y="78118"/>
                    <a:pt x="171819" y="78387"/>
                    <a:pt x="172088" y="78522"/>
                  </a:cubicBezTo>
                  <a:cubicBezTo>
                    <a:pt x="159848" y="94258"/>
                    <a:pt x="144515" y="105018"/>
                    <a:pt x="127837" y="113357"/>
                  </a:cubicBezTo>
                  <a:cubicBezTo>
                    <a:pt x="134159" y="107708"/>
                    <a:pt x="138732" y="100849"/>
                    <a:pt x="141556" y="92779"/>
                  </a:cubicBezTo>
                  <a:cubicBezTo>
                    <a:pt x="141691" y="92779"/>
                    <a:pt x="141691" y="92644"/>
                    <a:pt x="141691" y="92510"/>
                  </a:cubicBezTo>
                  <a:cubicBezTo>
                    <a:pt x="141691" y="92375"/>
                    <a:pt x="141825" y="92241"/>
                    <a:pt x="141825" y="92106"/>
                  </a:cubicBezTo>
                  <a:cubicBezTo>
                    <a:pt x="150702" y="85919"/>
                    <a:pt x="156486" y="76773"/>
                    <a:pt x="157158" y="65879"/>
                  </a:cubicBezTo>
                  <a:cubicBezTo>
                    <a:pt x="157965" y="52160"/>
                    <a:pt x="149088" y="45435"/>
                    <a:pt x="145053" y="33464"/>
                  </a:cubicBezTo>
                  <a:cubicBezTo>
                    <a:pt x="144981" y="33176"/>
                    <a:pt x="144755" y="33042"/>
                    <a:pt x="144518" y="33042"/>
                  </a:cubicBezTo>
                  <a:cubicBezTo>
                    <a:pt x="144314" y="33042"/>
                    <a:pt x="144102" y="33143"/>
                    <a:pt x="143977" y="33330"/>
                  </a:cubicBezTo>
                  <a:cubicBezTo>
                    <a:pt x="139942" y="39786"/>
                    <a:pt x="134966" y="47183"/>
                    <a:pt x="132276" y="54850"/>
                  </a:cubicBezTo>
                  <a:cubicBezTo>
                    <a:pt x="124610" y="49470"/>
                    <a:pt x="116002" y="48797"/>
                    <a:pt x="106990" y="47721"/>
                  </a:cubicBezTo>
                  <a:cubicBezTo>
                    <a:pt x="106452" y="47721"/>
                    <a:pt x="106049" y="48259"/>
                    <a:pt x="106452" y="48663"/>
                  </a:cubicBezTo>
                  <a:cubicBezTo>
                    <a:pt x="114522" y="57002"/>
                    <a:pt x="113312" y="69376"/>
                    <a:pt x="119768" y="78656"/>
                  </a:cubicBezTo>
                  <a:cubicBezTo>
                    <a:pt x="124475" y="85516"/>
                    <a:pt x="131738" y="89685"/>
                    <a:pt x="139808" y="91030"/>
                  </a:cubicBezTo>
                  <a:cubicBezTo>
                    <a:pt x="140077" y="91568"/>
                    <a:pt x="140480" y="92241"/>
                    <a:pt x="140884" y="92779"/>
                  </a:cubicBezTo>
                  <a:cubicBezTo>
                    <a:pt x="140884" y="92779"/>
                    <a:pt x="141018" y="92913"/>
                    <a:pt x="141018" y="92913"/>
                  </a:cubicBezTo>
                  <a:cubicBezTo>
                    <a:pt x="137656" y="100983"/>
                    <a:pt x="132679" y="107842"/>
                    <a:pt x="125954" y="113491"/>
                  </a:cubicBezTo>
                  <a:cubicBezTo>
                    <a:pt x="125685" y="113760"/>
                    <a:pt x="125820" y="114029"/>
                    <a:pt x="125954" y="114164"/>
                  </a:cubicBezTo>
                  <a:cubicBezTo>
                    <a:pt x="85739" y="133397"/>
                    <a:pt x="37454" y="139181"/>
                    <a:pt x="1005" y="165946"/>
                  </a:cubicBezTo>
                  <a:cubicBezTo>
                    <a:pt x="1" y="166616"/>
                    <a:pt x="663" y="168026"/>
                    <a:pt x="1609" y="168026"/>
                  </a:cubicBezTo>
                  <a:cubicBezTo>
                    <a:pt x="1803" y="168026"/>
                    <a:pt x="2009" y="167967"/>
                    <a:pt x="2215" y="167829"/>
                  </a:cubicBezTo>
                  <a:cubicBezTo>
                    <a:pt x="7999" y="164063"/>
                    <a:pt x="13917" y="160701"/>
                    <a:pt x="19969" y="157742"/>
                  </a:cubicBezTo>
                  <a:cubicBezTo>
                    <a:pt x="25442" y="157330"/>
                    <a:pt x="30914" y="157124"/>
                    <a:pt x="36398" y="157124"/>
                  </a:cubicBezTo>
                  <a:cubicBezTo>
                    <a:pt x="43448" y="157124"/>
                    <a:pt x="50517" y="157464"/>
                    <a:pt x="57629" y="158145"/>
                  </a:cubicBezTo>
                  <a:cubicBezTo>
                    <a:pt x="57719" y="158145"/>
                    <a:pt x="57749" y="158205"/>
                    <a:pt x="57838" y="158205"/>
                  </a:cubicBezTo>
                  <a:cubicBezTo>
                    <a:pt x="57883" y="158205"/>
                    <a:pt x="57943" y="158190"/>
                    <a:pt x="58033" y="158145"/>
                  </a:cubicBezTo>
                  <a:lnTo>
                    <a:pt x="58436" y="158280"/>
                  </a:lnTo>
                  <a:lnTo>
                    <a:pt x="58571" y="158280"/>
                  </a:lnTo>
                  <a:cubicBezTo>
                    <a:pt x="58436" y="158280"/>
                    <a:pt x="58302" y="158414"/>
                    <a:pt x="58167" y="158414"/>
                  </a:cubicBezTo>
                  <a:cubicBezTo>
                    <a:pt x="58033" y="158414"/>
                    <a:pt x="57898" y="158549"/>
                    <a:pt x="57898" y="158683"/>
                  </a:cubicBezTo>
                  <a:cubicBezTo>
                    <a:pt x="53325" y="165408"/>
                    <a:pt x="51980" y="174823"/>
                    <a:pt x="56688" y="181952"/>
                  </a:cubicBezTo>
                  <a:cubicBezTo>
                    <a:pt x="59243" y="185583"/>
                    <a:pt x="63009" y="188004"/>
                    <a:pt x="66640" y="190560"/>
                  </a:cubicBezTo>
                  <a:cubicBezTo>
                    <a:pt x="72020" y="194460"/>
                    <a:pt x="76997" y="198764"/>
                    <a:pt x="81704" y="203337"/>
                  </a:cubicBezTo>
                  <a:cubicBezTo>
                    <a:pt x="81704" y="203472"/>
                    <a:pt x="81839" y="203606"/>
                    <a:pt x="81973" y="203606"/>
                  </a:cubicBezTo>
                  <a:cubicBezTo>
                    <a:pt x="82242" y="203741"/>
                    <a:pt x="82377" y="204010"/>
                    <a:pt x="82511" y="204144"/>
                  </a:cubicBezTo>
                  <a:cubicBezTo>
                    <a:pt x="82614" y="204247"/>
                    <a:pt x="82756" y="204291"/>
                    <a:pt x="82900" y="204291"/>
                  </a:cubicBezTo>
                  <a:cubicBezTo>
                    <a:pt x="83132" y="204291"/>
                    <a:pt x="83370" y="204176"/>
                    <a:pt x="83453" y="204010"/>
                  </a:cubicBezTo>
                  <a:cubicBezTo>
                    <a:pt x="86412" y="196612"/>
                    <a:pt x="91254" y="185180"/>
                    <a:pt x="85067" y="178320"/>
                  </a:cubicBezTo>
                  <a:lnTo>
                    <a:pt x="85067" y="178320"/>
                  </a:lnTo>
                  <a:cubicBezTo>
                    <a:pt x="95289" y="179531"/>
                    <a:pt x="105914" y="178455"/>
                    <a:pt x="115867" y="181683"/>
                  </a:cubicBezTo>
                  <a:cubicBezTo>
                    <a:pt x="115911" y="181691"/>
                    <a:pt x="115956" y="181696"/>
                    <a:pt x="116000" y="181696"/>
                  </a:cubicBezTo>
                  <a:cubicBezTo>
                    <a:pt x="116639" y="181696"/>
                    <a:pt x="117311" y="180840"/>
                    <a:pt x="116809" y="180338"/>
                  </a:cubicBezTo>
                  <a:cubicBezTo>
                    <a:pt x="109277" y="171057"/>
                    <a:pt x="103762" y="155590"/>
                    <a:pt x="91657" y="151689"/>
                  </a:cubicBezTo>
                  <a:cubicBezTo>
                    <a:pt x="88421" y="150649"/>
                    <a:pt x="85053" y="150183"/>
                    <a:pt x="81659" y="150183"/>
                  </a:cubicBezTo>
                  <a:cubicBezTo>
                    <a:pt x="73205" y="150183"/>
                    <a:pt x="64597" y="153077"/>
                    <a:pt x="57495" y="157204"/>
                  </a:cubicBezTo>
                  <a:cubicBezTo>
                    <a:pt x="57360" y="157338"/>
                    <a:pt x="57360" y="157338"/>
                    <a:pt x="57226" y="157473"/>
                  </a:cubicBezTo>
                  <a:cubicBezTo>
                    <a:pt x="49604" y="156397"/>
                    <a:pt x="41923" y="155919"/>
                    <a:pt x="34261" y="155919"/>
                  </a:cubicBezTo>
                  <a:cubicBezTo>
                    <a:pt x="30430" y="155919"/>
                    <a:pt x="26605" y="156038"/>
                    <a:pt x="22794" y="156262"/>
                  </a:cubicBezTo>
                  <a:cubicBezTo>
                    <a:pt x="43776" y="146040"/>
                    <a:pt x="66237" y="139315"/>
                    <a:pt x="88564" y="131649"/>
                  </a:cubicBezTo>
                  <a:cubicBezTo>
                    <a:pt x="98651" y="131649"/>
                    <a:pt x="108335" y="133128"/>
                    <a:pt x="118019" y="135684"/>
                  </a:cubicBezTo>
                  <a:cubicBezTo>
                    <a:pt x="118019" y="135818"/>
                    <a:pt x="118019" y="135818"/>
                    <a:pt x="118019" y="135953"/>
                  </a:cubicBezTo>
                  <a:cubicBezTo>
                    <a:pt x="119768" y="144964"/>
                    <a:pt x="126761" y="151286"/>
                    <a:pt x="135235" y="154379"/>
                  </a:cubicBezTo>
                  <a:cubicBezTo>
                    <a:pt x="139607" y="155872"/>
                    <a:pt x="144149" y="156351"/>
                    <a:pt x="148658" y="156351"/>
                  </a:cubicBezTo>
                  <a:cubicBezTo>
                    <a:pt x="149836" y="156351"/>
                    <a:pt x="151012" y="156318"/>
                    <a:pt x="152182" y="156262"/>
                  </a:cubicBezTo>
                  <a:cubicBezTo>
                    <a:pt x="158329" y="156073"/>
                    <a:pt x="165473" y="154155"/>
                    <a:pt x="172166" y="154155"/>
                  </a:cubicBezTo>
                  <a:cubicBezTo>
                    <a:pt x="174992" y="154155"/>
                    <a:pt x="177737" y="154497"/>
                    <a:pt x="180292" y="155455"/>
                  </a:cubicBezTo>
                  <a:cubicBezTo>
                    <a:pt x="180414" y="155516"/>
                    <a:pt x="180536" y="155543"/>
                    <a:pt x="180652" y="155543"/>
                  </a:cubicBezTo>
                  <a:cubicBezTo>
                    <a:pt x="181309" y="155543"/>
                    <a:pt x="181805" y="154681"/>
                    <a:pt x="181234" y="154110"/>
                  </a:cubicBezTo>
                  <a:cubicBezTo>
                    <a:pt x="177602" y="150344"/>
                    <a:pt x="173836" y="145502"/>
                    <a:pt x="169667" y="141064"/>
                  </a:cubicBezTo>
                  <a:cubicBezTo>
                    <a:pt x="183386" y="135146"/>
                    <a:pt x="195221" y="126538"/>
                    <a:pt x="205040" y="115240"/>
                  </a:cubicBezTo>
                  <a:cubicBezTo>
                    <a:pt x="205417" y="114863"/>
                    <a:pt x="205207" y="114016"/>
                    <a:pt x="204629" y="114016"/>
                  </a:cubicBezTo>
                  <a:cubicBezTo>
                    <a:pt x="204589" y="114016"/>
                    <a:pt x="204546" y="114021"/>
                    <a:pt x="204502" y="114029"/>
                  </a:cubicBezTo>
                  <a:cubicBezTo>
                    <a:pt x="199850" y="114450"/>
                    <a:pt x="194925" y="114554"/>
                    <a:pt x="189856" y="114554"/>
                  </a:cubicBezTo>
                  <a:cubicBezTo>
                    <a:pt x="184950" y="114554"/>
                    <a:pt x="179910" y="114457"/>
                    <a:pt x="174852" y="114457"/>
                  </a:cubicBezTo>
                  <a:cubicBezTo>
                    <a:pt x="153403" y="114457"/>
                    <a:pt x="131648" y="116200"/>
                    <a:pt x="118557" y="134473"/>
                  </a:cubicBezTo>
                  <a:cubicBezTo>
                    <a:pt x="118423" y="134742"/>
                    <a:pt x="118557" y="134877"/>
                    <a:pt x="118692" y="135146"/>
                  </a:cubicBezTo>
                  <a:cubicBezTo>
                    <a:pt x="110084" y="132187"/>
                    <a:pt x="101072" y="130707"/>
                    <a:pt x="92061" y="130438"/>
                  </a:cubicBezTo>
                  <a:cubicBezTo>
                    <a:pt x="95423" y="129228"/>
                    <a:pt x="98651" y="128152"/>
                    <a:pt x="101879" y="126941"/>
                  </a:cubicBezTo>
                  <a:cubicBezTo>
                    <a:pt x="129451" y="116585"/>
                    <a:pt x="156620" y="102328"/>
                    <a:pt x="173702" y="77580"/>
                  </a:cubicBezTo>
                  <a:cubicBezTo>
                    <a:pt x="181159" y="82477"/>
                    <a:pt x="189813" y="84888"/>
                    <a:pt x="198597" y="84888"/>
                  </a:cubicBezTo>
                  <a:cubicBezTo>
                    <a:pt x="200428" y="84888"/>
                    <a:pt x="202265" y="84783"/>
                    <a:pt x="204098" y="84574"/>
                  </a:cubicBezTo>
                  <a:cubicBezTo>
                    <a:pt x="209344" y="84036"/>
                    <a:pt x="214455" y="82691"/>
                    <a:pt x="219297" y="80405"/>
                  </a:cubicBezTo>
                  <a:cubicBezTo>
                    <a:pt x="226677" y="76953"/>
                    <a:pt x="232055" y="71078"/>
                    <a:pt x="240374" y="71078"/>
                  </a:cubicBezTo>
                  <a:cubicBezTo>
                    <a:pt x="241455" y="71078"/>
                    <a:pt x="242585" y="71177"/>
                    <a:pt x="243776" y="71393"/>
                  </a:cubicBezTo>
                  <a:cubicBezTo>
                    <a:pt x="244314" y="71393"/>
                    <a:pt x="244852" y="70721"/>
                    <a:pt x="244448" y="70183"/>
                  </a:cubicBezTo>
                  <a:cubicBezTo>
                    <a:pt x="238069" y="60359"/>
                    <a:pt x="227697" y="54529"/>
                    <a:pt x="216086" y="54529"/>
                  </a:cubicBezTo>
                  <a:cubicBezTo>
                    <a:pt x="215456" y="54529"/>
                    <a:pt x="214822" y="54546"/>
                    <a:pt x="214186" y="54581"/>
                  </a:cubicBezTo>
                  <a:cubicBezTo>
                    <a:pt x="224273" y="40189"/>
                    <a:pt x="227636" y="19880"/>
                    <a:pt x="230326" y="3067"/>
                  </a:cubicBezTo>
                  <a:cubicBezTo>
                    <a:pt x="230326" y="2529"/>
                    <a:pt x="229922" y="1857"/>
                    <a:pt x="229250" y="1857"/>
                  </a:cubicBezTo>
                  <a:cubicBezTo>
                    <a:pt x="212034" y="4143"/>
                    <a:pt x="199391" y="13424"/>
                    <a:pt x="190245" y="25932"/>
                  </a:cubicBezTo>
                  <a:cubicBezTo>
                    <a:pt x="185538" y="15172"/>
                    <a:pt x="178006" y="6564"/>
                    <a:pt x="168053" y="108"/>
                  </a:cubicBezTo>
                  <a:cubicBezTo>
                    <a:pt x="167978" y="33"/>
                    <a:pt x="167881" y="0"/>
                    <a:pt x="167779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1614275" y="1742675"/>
              <a:ext cx="1405550" cy="2038625"/>
            </a:xfrm>
            <a:custGeom>
              <a:rect b="b" l="l" r="r" t="t"/>
              <a:pathLst>
                <a:path extrusionOk="0" h="81545" w="56222">
                  <a:moveTo>
                    <a:pt x="4801" y="19082"/>
                  </a:moveTo>
                  <a:cubicBezTo>
                    <a:pt x="9760" y="19082"/>
                    <a:pt x="20087" y="24607"/>
                    <a:pt x="21790" y="25629"/>
                  </a:cubicBezTo>
                  <a:lnTo>
                    <a:pt x="22059" y="25629"/>
                  </a:lnTo>
                  <a:cubicBezTo>
                    <a:pt x="20579" y="28050"/>
                    <a:pt x="19369" y="30605"/>
                    <a:pt x="18562" y="33295"/>
                  </a:cubicBezTo>
                  <a:cubicBezTo>
                    <a:pt x="14930" y="27108"/>
                    <a:pt x="9416" y="22266"/>
                    <a:pt x="2691" y="19711"/>
                  </a:cubicBezTo>
                  <a:cubicBezTo>
                    <a:pt x="3152" y="19270"/>
                    <a:pt x="3885" y="19082"/>
                    <a:pt x="4801" y="19082"/>
                  </a:cubicBezTo>
                  <a:close/>
                  <a:moveTo>
                    <a:pt x="2287" y="20383"/>
                  </a:moveTo>
                  <a:cubicBezTo>
                    <a:pt x="9012" y="23477"/>
                    <a:pt x="14392" y="28184"/>
                    <a:pt x="18158" y="34640"/>
                  </a:cubicBezTo>
                  <a:cubicBezTo>
                    <a:pt x="18158" y="34775"/>
                    <a:pt x="18158" y="34775"/>
                    <a:pt x="18293" y="34775"/>
                  </a:cubicBezTo>
                  <a:cubicBezTo>
                    <a:pt x="18293" y="35044"/>
                    <a:pt x="18158" y="35178"/>
                    <a:pt x="18158" y="35313"/>
                  </a:cubicBezTo>
                  <a:cubicBezTo>
                    <a:pt x="16141" y="45400"/>
                    <a:pt x="20714" y="52125"/>
                    <a:pt x="27842" y="57908"/>
                  </a:cubicBezTo>
                  <a:cubicBezTo>
                    <a:pt x="15603" y="53873"/>
                    <a:pt x="8609" y="44324"/>
                    <a:pt x="5919" y="31681"/>
                  </a:cubicBezTo>
                  <a:cubicBezTo>
                    <a:pt x="5650" y="30605"/>
                    <a:pt x="2422" y="22132"/>
                    <a:pt x="2287" y="20383"/>
                  </a:cubicBezTo>
                  <a:close/>
                  <a:moveTo>
                    <a:pt x="43040" y="3436"/>
                  </a:moveTo>
                  <a:cubicBezTo>
                    <a:pt x="42099" y="22670"/>
                    <a:pt x="39274" y="41096"/>
                    <a:pt x="29590" y="58043"/>
                  </a:cubicBezTo>
                  <a:cubicBezTo>
                    <a:pt x="25556" y="54949"/>
                    <a:pt x="21655" y="51452"/>
                    <a:pt x="19907" y="46745"/>
                  </a:cubicBezTo>
                  <a:cubicBezTo>
                    <a:pt x="17217" y="39079"/>
                    <a:pt x="19907" y="30874"/>
                    <a:pt x="24211" y="24553"/>
                  </a:cubicBezTo>
                  <a:cubicBezTo>
                    <a:pt x="27304" y="19980"/>
                    <a:pt x="31070" y="16483"/>
                    <a:pt x="35105" y="12717"/>
                  </a:cubicBezTo>
                  <a:cubicBezTo>
                    <a:pt x="35777" y="12044"/>
                    <a:pt x="42233" y="3436"/>
                    <a:pt x="42502" y="3436"/>
                  </a:cubicBezTo>
                  <a:close/>
                  <a:moveTo>
                    <a:pt x="44116" y="3974"/>
                  </a:moveTo>
                  <a:cubicBezTo>
                    <a:pt x="48689" y="7202"/>
                    <a:pt x="52590" y="24822"/>
                    <a:pt x="52859" y="28319"/>
                  </a:cubicBezTo>
                  <a:lnTo>
                    <a:pt x="52724" y="28319"/>
                  </a:lnTo>
                  <a:cubicBezTo>
                    <a:pt x="53531" y="44324"/>
                    <a:pt x="44251" y="52797"/>
                    <a:pt x="31339" y="59253"/>
                  </a:cubicBezTo>
                  <a:cubicBezTo>
                    <a:pt x="31070" y="59119"/>
                    <a:pt x="30935" y="58984"/>
                    <a:pt x="30801" y="58984"/>
                  </a:cubicBezTo>
                  <a:lnTo>
                    <a:pt x="30935" y="58850"/>
                  </a:lnTo>
                  <a:cubicBezTo>
                    <a:pt x="40485" y="42172"/>
                    <a:pt x="44116" y="23073"/>
                    <a:pt x="44116" y="3974"/>
                  </a:cubicBezTo>
                  <a:close/>
                  <a:moveTo>
                    <a:pt x="42533" y="0"/>
                  </a:moveTo>
                  <a:cubicBezTo>
                    <a:pt x="42285" y="0"/>
                    <a:pt x="42040" y="175"/>
                    <a:pt x="41964" y="477"/>
                  </a:cubicBezTo>
                  <a:cubicBezTo>
                    <a:pt x="39812" y="9623"/>
                    <a:pt x="30532" y="14465"/>
                    <a:pt x="25018" y="21325"/>
                  </a:cubicBezTo>
                  <a:cubicBezTo>
                    <a:pt x="24211" y="22401"/>
                    <a:pt x="23404" y="23611"/>
                    <a:pt x="22597" y="24687"/>
                  </a:cubicBezTo>
                  <a:cubicBezTo>
                    <a:pt x="22597" y="24553"/>
                    <a:pt x="22462" y="24553"/>
                    <a:pt x="22462" y="24418"/>
                  </a:cubicBezTo>
                  <a:cubicBezTo>
                    <a:pt x="15603" y="20383"/>
                    <a:pt x="8609" y="18366"/>
                    <a:pt x="673" y="17962"/>
                  </a:cubicBezTo>
                  <a:cubicBezTo>
                    <a:pt x="135" y="17962"/>
                    <a:pt x="1" y="18635"/>
                    <a:pt x="270" y="18904"/>
                  </a:cubicBezTo>
                  <a:lnTo>
                    <a:pt x="135" y="18904"/>
                  </a:lnTo>
                  <a:cubicBezTo>
                    <a:pt x="5381" y="27512"/>
                    <a:pt x="4574" y="38272"/>
                    <a:pt x="10492" y="46610"/>
                  </a:cubicBezTo>
                  <a:cubicBezTo>
                    <a:pt x="14930" y="53066"/>
                    <a:pt x="21655" y="57370"/>
                    <a:pt x="29187" y="59119"/>
                  </a:cubicBezTo>
                  <a:cubicBezTo>
                    <a:pt x="29590" y="59388"/>
                    <a:pt x="29859" y="59522"/>
                    <a:pt x="30128" y="59791"/>
                  </a:cubicBezTo>
                  <a:cubicBezTo>
                    <a:pt x="29994" y="59791"/>
                    <a:pt x="29994" y="59926"/>
                    <a:pt x="29859" y="59926"/>
                  </a:cubicBezTo>
                  <a:cubicBezTo>
                    <a:pt x="29792" y="59859"/>
                    <a:pt x="29725" y="59825"/>
                    <a:pt x="29658" y="59825"/>
                  </a:cubicBezTo>
                  <a:cubicBezTo>
                    <a:pt x="29590" y="59825"/>
                    <a:pt x="29523" y="59859"/>
                    <a:pt x="29456" y="59926"/>
                  </a:cubicBezTo>
                  <a:cubicBezTo>
                    <a:pt x="26094" y="68803"/>
                    <a:pt x="18831" y="74721"/>
                    <a:pt x="11702" y="80504"/>
                  </a:cubicBezTo>
                  <a:cubicBezTo>
                    <a:pt x="11256" y="80839"/>
                    <a:pt x="11550" y="81544"/>
                    <a:pt x="11971" y="81544"/>
                  </a:cubicBezTo>
                  <a:cubicBezTo>
                    <a:pt x="12057" y="81544"/>
                    <a:pt x="12148" y="81515"/>
                    <a:pt x="12240" y="81446"/>
                  </a:cubicBezTo>
                  <a:cubicBezTo>
                    <a:pt x="19503" y="75797"/>
                    <a:pt x="26497" y="69610"/>
                    <a:pt x="29725" y="60867"/>
                  </a:cubicBezTo>
                  <a:cubicBezTo>
                    <a:pt x="29815" y="60867"/>
                    <a:pt x="29904" y="60927"/>
                    <a:pt x="29994" y="60927"/>
                  </a:cubicBezTo>
                  <a:cubicBezTo>
                    <a:pt x="30039" y="60927"/>
                    <a:pt x="30084" y="60912"/>
                    <a:pt x="30128" y="60867"/>
                  </a:cubicBezTo>
                  <a:cubicBezTo>
                    <a:pt x="30532" y="60733"/>
                    <a:pt x="30801" y="60598"/>
                    <a:pt x="31204" y="60464"/>
                  </a:cubicBezTo>
                  <a:cubicBezTo>
                    <a:pt x="31339" y="60464"/>
                    <a:pt x="31608" y="60329"/>
                    <a:pt x="31608" y="60195"/>
                  </a:cubicBezTo>
                  <a:cubicBezTo>
                    <a:pt x="42637" y="55622"/>
                    <a:pt x="51514" y="49166"/>
                    <a:pt x="53935" y="36658"/>
                  </a:cubicBezTo>
                  <a:cubicBezTo>
                    <a:pt x="56221" y="24015"/>
                    <a:pt x="50976" y="12044"/>
                    <a:pt x="44116" y="1822"/>
                  </a:cubicBezTo>
                  <a:lnTo>
                    <a:pt x="44116" y="1688"/>
                  </a:lnTo>
                  <a:cubicBezTo>
                    <a:pt x="44116" y="1553"/>
                    <a:pt x="43982" y="1419"/>
                    <a:pt x="43847" y="1419"/>
                  </a:cubicBezTo>
                  <a:cubicBezTo>
                    <a:pt x="43578" y="1015"/>
                    <a:pt x="43309" y="612"/>
                    <a:pt x="43040" y="343"/>
                  </a:cubicBezTo>
                  <a:cubicBezTo>
                    <a:pt x="42922" y="107"/>
                    <a:pt x="42727" y="0"/>
                    <a:pt x="42533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15"/>
          <p:cNvSpPr/>
          <p:nvPr/>
        </p:nvSpPr>
        <p:spPr>
          <a:xfrm rot="10633433">
            <a:off x="7170862" y="48705"/>
            <a:ext cx="595129" cy="559869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5"/>
          <p:cNvSpPr/>
          <p:nvPr/>
        </p:nvSpPr>
        <p:spPr>
          <a:xfrm rot="8828874">
            <a:off x="8210325" y="1244983"/>
            <a:ext cx="752911" cy="708302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"/>
          <p:cNvSpPr txBox="1"/>
          <p:nvPr>
            <p:ph type="title"/>
          </p:nvPr>
        </p:nvSpPr>
        <p:spPr>
          <a:xfrm>
            <a:off x="311700" y="40217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141" name="Google Shape;141;p16"/>
          <p:cNvSpPr txBox="1"/>
          <p:nvPr>
            <p:ph idx="1" type="body"/>
          </p:nvPr>
        </p:nvSpPr>
        <p:spPr>
          <a:xfrm>
            <a:off x="311700" y="1381075"/>
            <a:ext cx="4976400" cy="21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 rot="871387">
            <a:off x="6405129" y="1131469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 rot="749989">
            <a:off x="6352926" y="1075586"/>
            <a:ext cx="1929434" cy="2001346"/>
          </a:xfrm>
          <a:prstGeom prst="rect">
            <a:avLst/>
          </a:prstGeom>
          <a:solidFill>
            <a:srgbClr val="E8F8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 rot="833546">
            <a:off x="7293661" y="998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 rot="760792">
            <a:off x="6492457" y="1222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146" name="Google Shape;146;p16"/>
          <p:cNvCxnSpPr/>
          <p:nvPr/>
        </p:nvCxnSpPr>
        <p:spPr>
          <a:xfrm rot="-514313">
            <a:off x="6726667" y="13889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" name="Google Shape;14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48" name="Google Shape;148;p16"/>
          <p:cNvSpPr/>
          <p:nvPr/>
        </p:nvSpPr>
        <p:spPr>
          <a:xfrm rot="-9899853">
            <a:off x="-12274" y="4066637"/>
            <a:ext cx="1661429" cy="1316747"/>
          </a:xfrm>
          <a:custGeom>
            <a:rect b="b" l="l" r="r" t="t"/>
            <a:pathLst>
              <a:path extrusionOk="0" h="206813" w="261049">
                <a:moveTo>
                  <a:pt x="210192" y="14961"/>
                </a:moveTo>
                <a:cubicBezTo>
                  <a:pt x="214705" y="14961"/>
                  <a:pt x="219273" y="15188"/>
                  <a:pt x="223904" y="15644"/>
                </a:cubicBezTo>
                <a:cubicBezTo>
                  <a:pt x="183948" y="41837"/>
                  <a:pt x="139404" y="55452"/>
                  <a:pt x="92048" y="58708"/>
                </a:cubicBezTo>
                <a:cubicBezTo>
                  <a:pt x="94268" y="57820"/>
                  <a:pt x="97079" y="57228"/>
                  <a:pt x="99151" y="56488"/>
                </a:cubicBezTo>
                <a:cubicBezTo>
                  <a:pt x="103887" y="54564"/>
                  <a:pt x="108622" y="52345"/>
                  <a:pt x="113210" y="49977"/>
                </a:cubicBezTo>
                <a:cubicBezTo>
                  <a:pt x="123569" y="44649"/>
                  <a:pt x="133632" y="38286"/>
                  <a:pt x="143843" y="32662"/>
                </a:cubicBezTo>
                <a:cubicBezTo>
                  <a:pt x="165046" y="21007"/>
                  <a:pt x="186872" y="14961"/>
                  <a:pt x="210192" y="14961"/>
                </a:cubicBezTo>
                <a:close/>
                <a:moveTo>
                  <a:pt x="218133" y="21711"/>
                </a:moveTo>
                <a:cubicBezTo>
                  <a:pt x="212509" y="27483"/>
                  <a:pt x="208365" y="34586"/>
                  <a:pt x="202742" y="40358"/>
                </a:cubicBezTo>
                <a:cubicBezTo>
                  <a:pt x="194603" y="48793"/>
                  <a:pt x="184984" y="55748"/>
                  <a:pt x="174477" y="60780"/>
                </a:cubicBezTo>
                <a:cubicBezTo>
                  <a:pt x="161602" y="67143"/>
                  <a:pt x="147247" y="70547"/>
                  <a:pt x="132892" y="70843"/>
                </a:cubicBezTo>
                <a:cubicBezTo>
                  <a:pt x="125789" y="70843"/>
                  <a:pt x="118537" y="70251"/>
                  <a:pt x="111434" y="68771"/>
                </a:cubicBezTo>
                <a:cubicBezTo>
                  <a:pt x="107438" y="68031"/>
                  <a:pt x="91160" y="65071"/>
                  <a:pt x="89384" y="61520"/>
                </a:cubicBezTo>
                <a:cubicBezTo>
                  <a:pt x="89088" y="60780"/>
                  <a:pt x="88644" y="60484"/>
                  <a:pt x="88496" y="60336"/>
                </a:cubicBezTo>
                <a:cubicBezTo>
                  <a:pt x="88792" y="60336"/>
                  <a:pt x="89384" y="60188"/>
                  <a:pt x="90124" y="59744"/>
                </a:cubicBezTo>
                <a:cubicBezTo>
                  <a:pt x="135112" y="59448"/>
                  <a:pt x="179952" y="45241"/>
                  <a:pt x="218133" y="21711"/>
                </a:cubicBezTo>
                <a:close/>
                <a:moveTo>
                  <a:pt x="147738" y="89447"/>
                </a:moveTo>
                <a:cubicBezTo>
                  <a:pt x="153950" y="89447"/>
                  <a:pt x="160129" y="90428"/>
                  <a:pt x="166189" y="92745"/>
                </a:cubicBezTo>
                <a:cubicBezTo>
                  <a:pt x="139404" y="100440"/>
                  <a:pt x="112322" y="104584"/>
                  <a:pt x="84796" y="106952"/>
                </a:cubicBezTo>
                <a:cubicBezTo>
                  <a:pt x="89828" y="104732"/>
                  <a:pt x="116762" y="95853"/>
                  <a:pt x="120017" y="94817"/>
                </a:cubicBezTo>
                <a:cubicBezTo>
                  <a:pt x="129141" y="91628"/>
                  <a:pt x="138476" y="89447"/>
                  <a:pt x="147738" y="89447"/>
                </a:cubicBezTo>
                <a:close/>
                <a:moveTo>
                  <a:pt x="232338" y="11621"/>
                </a:moveTo>
                <a:cubicBezTo>
                  <a:pt x="233994" y="11621"/>
                  <a:pt x="239040" y="20434"/>
                  <a:pt x="240331" y="22155"/>
                </a:cubicBezTo>
                <a:cubicBezTo>
                  <a:pt x="247434" y="33106"/>
                  <a:pt x="253945" y="45093"/>
                  <a:pt x="255721" y="58116"/>
                </a:cubicBezTo>
                <a:cubicBezTo>
                  <a:pt x="257497" y="71879"/>
                  <a:pt x="252614" y="84606"/>
                  <a:pt x="248618" y="97481"/>
                </a:cubicBezTo>
                <a:cubicBezTo>
                  <a:pt x="247582" y="100884"/>
                  <a:pt x="246842" y="104436"/>
                  <a:pt x="245806" y="107840"/>
                </a:cubicBezTo>
                <a:cubicBezTo>
                  <a:pt x="245510" y="108728"/>
                  <a:pt x="245362" y="109468"/>
                  <a:pt x="245214" y="110060"/>
                </a:cubicBezTo>
                <a:cubicBezTo>
                  <a:pt x="236039" y="85050"/>
                  <a:pt x="233375" y="58708"/>
                  <a:pt x="232487" y="32218"/>
                </a:cubicBezTo>
                <a:cubicBezTo>
                  <a:pt x="232487" y="30146"/>
                  <a:pt x="231155" y="12092"/>
                  <a:pt x="232191" y="11648"/>
                </a:cubicBezTo>
                <a:cubicBezTo>
                  <a:pt x="232237" y="11630"/>
                  <a:pt x="232286" y="11621"/>
                  <a:pt x="232338" y="11621"/>
                </a:cubicBezTo>
                <a:close/>
                <a:moveTo>
                  <a:pt x="231007" y="12536"/>
                </a:moveTo>
                <a:cubicBezTo>
                  <a:pt x="231451" y="46129"/>
                  <a:pt x="232635" y="79870"/>
                  <a:pt x="244326" y="111687"/>
                </a:cubicBezTo>
                <a:cubicBezTo>
                  <a:pt x="243882" y="111539"/>
                  <a:pt x="243290" y="111095"/>
                  <a:pt x="241959" y="110208"/>
                </a:cubicBezTo>
                <a:cubicBezTo>
                  <a:pt x="236779" y="106804"/>
                  <a:pt x="232339" y="98665"/>
                  <a:pt x="229528" y="93485"/>
                </a:cubicBezTo>
                <a:cubicBezTo>
                  <a:pt x="215321" y="68031"/>
                  <a:pt x="216801" y="37546"/>
                  <a:pt x="231007" y="12536"/>
                </a:cubicBezTo>
                <a:close/>
                <a:moveTo>
                  <a:pt x="168409" y="93781"/>
                </a:moveTo>
                <a:cubicBezTo>
                  <a:pt x="168853" y="93929"/>
                  <a:pt x="169297" y="94077"/>
                  <a:pt x="169741" y="94373"/>
                </a:cubicBezTo>
                <a:cubicBezTo>
                  <a:pt x="169741" y="94373"/>
                  <a:pt x="169593" y="94373"/>
                  <a:pt x="169593" y="94521"/>
                </a:cubicBezTo>
                <a:cubicBezTo>
                  <a:pt x="169431" y="94359"/>
                  <a:pt x="169179" y="94241"/>
                  <a:pt x="168912" y="94241"/>
                </a:cubicBezTo>
                <a:cubicBezTo>
                  <a:pt x="168692" y="94241"/>
                  <a:pt x="168461" y="94320"/>
                  <a:pt x="168261" y="94521"/>
                </a:cubicBezTo>
                <a:cubicBezTo>
                  <a:pt x="159382" y="107100"/>
                  <a:pt x="145619" y="113167"/>
                  <a:pt x="130376" y="113907"/>
                </a:cubicBezTo>
                <a:cubicBezTo>
                  <a:pt x="129084" y="113978"/>
                  <a:pt x="127787" y="114011"/>
                  <a:pt x="126488" y="114011"/>
                </a:cubicBezTo>
                <a:cubicBezTo>
                  <a:pt x="119608" y="114011"/>
                  <a:pt x="112657" y="113080"/>
                  <a:pt x="105811" y="111835"/>
                </a:cubicBezTo>
                <a:cubicBezTo>
                  <a:pt x="104035" y="111539"/>
                  <a:pt x="87312" y="108580"/>
                  <a:pt x="84353" y="107692"/>
                </a:cubicBezTo>
                <a:cubicBezTo>
                  <a:pt x="112766" y="107100"/>
                  <a:pt x="141179" y="101624"/>
                  <a:pt x="168261" y="93781"/>
                </a:cubicBezTo>
                <a:close/>
                <a:moveTo>
                  <a:pt x="60356" y="132322"/>
                </a:moveTo>
                <a:cubicBezTo>
                  <a:pt x="76917" y="132322"/>
                  <a:pt x="91912" y="138389"/>
                  <a:pt x="105219" y="148092"/>
                </a:cubicBezTo>
                <a:lnTo>
                  <a:pt x="104775" y="148388"/>
                </a:lnTo>
                <a:cubicBezTo>
                  <a:pt x="75621" y="144245"/>
                  <a:pt x="46172" y="147352"/>
                  <a:pt x="17462" y="140249"/>
                </a:cubicBezTo>
                <a:cubicBezTo>
                  <a:pt x="22346" y="139509"/>
                  <a:pt x="31373" y="137733"/>
                  <a:pt x="32113" y="137585"/>
                </a:cubicBezTo>
                <a:cubicBezTo>
                  <a:pt x="40252" y="135365"/>
                  <a:pt x="48392" y="132850"/>
                  <a:pt x="56975" y="132406"/>
                </a:cubicBezTo>
                <a:cubicBezTo>
                  <a:pt x="58109" y="132349"/>
                  <a:pt x="59236" y="132322"/>
                  <a:pt x="60356" y="132322"/>
                </a:cubicBezTo>
                <a:close/>
                <a:moveTo>
                  <a:pt x="14947" y="140693"/>
                </a:moveTo>
                <a:cubicBezTo>
                  <a:pt x="43360" y="149128"/>
                  <a:pt x="73845" y="146908"/>
                  <a:pt x="103147" y="149720"/>
                </a:cubicBezTo>
                <a:cubicBezTo>
                  <a:pt x="102111" y="150608"/>
                  <a:pt x="101223" y="151348"/>
                  <a:pt x="100187" y="152236"/>
                </a:cubicBezTo>
                <a:cubicBezTo>
                  <a:pt x="89794" y="156345"/>
                  <a:pt x="78808" y="158480"/>
                  <a:pt x="67553" y="158480"/>
                </a:cubicBezTo>
                <a:cubicBezTo>
                  <a:pt x="65026" y="158480"/>
                  <a:pt x="62485" y="158372"/>
                  <a:pt x="59935" y="158155"/>
                </a:cubicBezTo>
                <a:cubicBezTo>
                  <a:pt x="52091" y="157563"/>
                  <a:pt x="44396" y="155788"/>
                  <a:pt x="36997" y="153272"/>
                </a:cubicBezTo>
                <a:cubicBezTo>
                  <a:pt x="34333" y="152236"/>
                  <a:pt x="13467" y="143801"/>
                  <a:pt x="14059" y="140693"/>
                </a:cubicBezTo>
                <a:close/>
                <a:moveTo>
                  <a:pt x="186463" y="77354"/>
                </a:moveTo>
                <a:cubicBezTo>
                  <a:pt x="184540" y="95705"/>
                  <a:pt x="180544" y="113315"/>
                  <a:pt x="175216" y="131074"/>
                </a:cubicBezTo>
                <a:cubicBezTo>
                  <a:pt x="171517" y="143209"/>
                  <a:pt x="167669" y="155640"/>
                  <a:pt x="167965" y="168367"/>
                </a:cubicBezTo>
                <a:cubicBezTo>
                  <a:pt x="166633" y="163779"/>
                  <a:pt x="165745" y="159191"/>
                  <a:pt x="165153" y="154456"/>
                </a:cubicBezTo>
                <a:cubicBezTo>
                  <a:pt x="163821" y="144393"/>
                  <a:pt x="164413" y="134033"/>
                  <a:pt x="166337" y="124118"/>
                </a:cubicBezTo>
                <a:cubicBezTo>
                  <a:pt x="169593" y="107544"/>
                  <a:pt x="176844" y="92449"/>
                  <a:pt x="185724" y="78390"/>
                </a:cubicBezTo>
                <a:cubicBezTo>
                  <a:pt x="185871" y="78094"/>
                  <a:pt x="186167" y="77650"/>
                  <a:pt x="186463" y="77354"/>
                </a:cubicBezTo>
                <a:close/>
                <a:moveTo>
                  <a:pt x="188239" y="78094"/>
                </a:moveTo>
                <a:cubicBezTo>
                  <a:pt x="201410" y="92153"/>
                  <a:pt x="205110" y="113019"/>
                  <a:pt x="197118" y="130630"/>
                </a:cubicBezTo>
                <a:cubicBezTo>
                  <a:pt x="190459" y="145281"/>
                  <a:pt x="175808" y="155048"/>
                  <a:pt x="170629" y="170586"/>
                </a:cubicBezTo>
                <a:cubicBezTo>
                  <a:pt x="169854" y="172912"/>
                  <a:pt x="169650" y="174095"/>
                  <a:pt x="169476" y="174095"/>
                </a:cubicBezTo>
                <a:cubicBezTo>
                  <a:pt x="169385" y="174095"/>
                  <a:pt x="169302" y="173766"/>
                  <a:pt x="169149" y="173102"/>
                </a:cubicBezTo>
                <a:cubicBezTo>
                  <a:pt x="169001" y="156824"/>
                  <a:pt x="173737" y="141877"/>
                  <a:pt x="178472" y="126190"/>
                </a:cubicBezTo>
                <a:cubicBezTo>
                  <a:pt x="183208" y="110504"/>
                  <a:pt x="186463" y="94521"/>
                  <a:pt x="188239" y="78094"/>
                </a:cubicBezTo>
                <a:close/>
                <a:moveTo>
                  <a:pt x="31477" y="167659"/>
                </a:moveTo>
                <a:cubicBezTo>
                  <a:pt x="41683" y="167659"/>
                  <a:pt x="51253" y="169698"/>
                  <a:pt x="61415" y="174434"/>
                </a:cubicBezTo>
                <a:cubicBezTo>
                  <a:pt x="55400" y="174434"/>
                  <a:pt x="49371" y="174555"/>
                  <a:pt x="43356" y="174555"/>
                </a:cubicBezTo>
                <a:cubicBezTo>
                  <a:pt x="30573" y="174555"/>
                  <a:pt x="17853" y="174008"/>
                  <a:pt x="5476" y="170586"/>
                </a:cubicBezTo>
                <a:cubicBezTo>
                  <a:pt x="7991" y="169698"/>
                  <a:pt x="13467" y="169402"/>
                  <a:pt x="15539" y="169106"/>
                </a:cubicBezTo>
                <a:cubicBezTo>
                  <a:pt x="21113" y="168169"/>
                  <a:pt x="26375" y="167659"/>
                  <a:pt x="31477" y="167659"/>
                </a:cubicBezTo>
                <a:close/>
                <a:moveTo>
                  <a:pt x="4588" y="171178"/>
                </a:moveTo>
                <a:cubicBezTo>
                  <a:pt x="16539" y="175093"/>
                  <a:pt x="29279" y="175852"/>
                  <a:pt x="41959" y="175852"/>
                </a:cubicBezTo>
                <a:cubicBezTo>
                  <a:pt x="47492" y="175852"/>
                  <a:pt x="53015" y="175708"/>
                  <a:pt x="58455" y="175618"/>
                </a:cubicBezTo>
                <a:lnTo>
                  <a:pt x="58455" y="175618"/>
                </a:lnTo>
                <a:cubicBezTo>
                  <a:pt x="54607" y="176654"/>
                  <a:pt x="50316" y="176358"/>
                  <a:pt x="46320" y="177098"/>
                </a:cubicBezTo>
                <a:cubicBezTo>
                  <a:pt x="42028" y="177838"/>
                  <a:pt x="37885" y="179614"/>
                  <a:pt x="34037" y="181685"/>
                </a:cubicBezTo>
                <a:cubicBezTo>
                  <a:pt x="33593" y="181981"/>
                  <a:pt x="33297" y="182129"/>
                  <a:pt x="32853" y="182425"/>
                </a:cubicBezTo>
                <a:cubicBezTo>
                  <a:pt x="32705" y="182129"/>
                  <a:pt x="32557" y="181981"/>
                  <a:pt x="32261" y="181981"/>
                </a:cubicBezTo>
                <a:cubicBezTo>
                  <a:pt x="31395" y="182048"/>
                  <a:pt x="30536" y="182081"/>
                  <a:pt x="29684" y="182081"/>
                </a:cubicBezTo>
                <a:cubicBezTo>
                  <a:pt x="24854" y="182081"/>
                  <a:pt x="20237" y="181012"/>
                  <a:pt x="15835" y="178874"/>
                </a:cubicBezTo>
                <a:cubicBezTo>
                  <a:pt x="14207" y="178134"/>
                  <a:pt x="3848" y="172214"/>
                  <a:pt x="4292" y="171474"/>
                </a:cubicBezTo>
                <a:cubicBezTo>
                  <a:pt x="4292" y="171326"/>
                  <a:pt x="4440" y="171178"/>
                  <a:pt x="4588" y="171178"/>
                </a:cubicBezTo>
                <a:close/>
                <a:moveTo>
                  <a:pt x="62155" y="175618"/>
                </a:moveTo>
                <a:cubicBezTo>
                  <a:pt x="47800" y="188937"/>
                  <a:pt x="26342" y="193820"/>
                  <a:pt x="8287" y="200628"/>
                </a:cubicBezTo>
                <a:cubicBezTo>
                  <a:pt x="9471" y="199592"/>
                  <a:pt x="14503" y="196780"/>
                  <a:pt x="14799" y="196484"/>
                </a:cubicBezTo>
                <a:cubicBezTo>
                  <a:pt x="23974" y="190269"/>
                  <a:pt x="32409" y="182129"/>
                  <a:pt x="43360" y="179022"/>
                </a:cubicBezTo>
                <a:cubicBezTo>
                  <a:pt x="49576" y="177246"/>
                  <a:pt x="56235" y="178578"/>
                  <a:pt x="61859" y="175618"/>
                </a:cubicBezTo>
                <a:close/>
                <a:moveTo>
                  <a:pt x="58899" y="180354"/>
                </a:moveTo>
                <a:lnTo>
                  <a:pt x="58899" y="180354"/>
                </a:lnTo>
                <a:cubicBezTo>
                  <a:pt x="52091" y="188937"/>
                  <a:pt x="43212" y="195596"/>
                  <a:pt x="32557" y="199000"/>
                </a:cubicBezTo>
                <a:cubicBezTo>
                  <a:pt x="27082" y="200776"/>
                  <a:pt x="21458" y="201664"/>
                  <a:pt x="15687" y="201664"/>
                </a:cubicBezTo>
                <a:cubicBezTo>
                  <a:pt x="15424" y="201664"/>
                  <a:pt x="14283" y="201722"/>
                  <a:pt x="12968" y="201722"/>
                </a:cubicBezTo>
                <a:cubicBezTo>
                  <a:pt x="11324" y="201722"/>
                  <a:pt x="9405" y="201631"/>
                  <a:pt x="8583" y="201220"/>
                </a:cubicBezTo>
                <a:cubicBezTo>
                  <a:pt x="20570" y="197224"/>
                  <a:pt x="32853" y="193228"/>
                  <a:pt x="44544" y="188345"/>
                </a:cubicBezTo>
                <a:cubicBezTo>
                  <a:pt x="49724" y="186273"/>
                  <a:pt x="54755" y="183757"/>
                  <a:pt x="58899" y="180354"/>
                </a:cubicBezTo>
                <a:close/>
                <a:moveTo>
                  <a:pt x="128601" y="135365"/>
                </a:moveTo>
                <a:lnTo>
                  <a:pt x="128601" y="135513"/>
                </a:lnTo>
                <a:cubicBezTo>
                  <a:pt x="132004" y="152532"/>
                  <a:pt x="132892" y="168958"/>
                  <a:pt x="120609" y="183017"/>
                </a:cubicBezTo>
                <a:cubicBezTo>
                  <a:pt x="115578" y="188789"/>
                  <a:pt x="109362" y="193080"/>
                  <a:pt x="102555" y="196336"/>
                </a:cubicBezTo>
                <a:cubicBezTo>
                  <a:pt x="98115" y="198408"/>
                  <a:pt x="90124" y="202552"/>
                  <a:pt x="84501" y="202996"/>
                </a:cubicBezTo>
                <a:cubicBezTo>
                  <a:pt x="105663" y="188345"/>
                  <a:pt x="127713" y="162003"/>
                  <a:pt x="128601" y="135365"/>
                </a:cubicBezTo>
                <a:close/>
                <a:moveTo>
                  <a:pt x="127121" y="134921"/>
                </a:moveTo>
                <a:lnTo>
                  <a:pt x="127121" y="134921"/>
                </a:lnTo>
                <a:cubicBezTo>
                  <a:pt x="126085" y="162447"/>
                  <a:pt x="102703" y="188049"/>
                  <a:pt x="81689" y="203440"/>
                </a:cubicBezTo>
                <a:lnTo>
                  <a:pt x="81245" y="203440"/>
                </a:lnTo>
                <a:cubicBezTo>
                  <a:pt x="81689" y="202700"/>
                  <a:pt x="83761" y="196040"/>
                  <a:pt x="84205" y="194856"/>
                </a:cubicBezTo>
                <a:cubicBezTo>
                  <a:pt x="85980" y="187605"/>
                  <a:pt x="87608" y="180354"/>
                  <a:pt x="89828" y="173250"/>
                </a:cubicBezTo>
                <a:cubicBezTo>
                  <a:pt x="92640" y="164519"/>
                  <a:pt x="97523" y="158155"/>
                  <a:pt x="103591" y="152532"/>
                </a:cubicBezTo>
                <a:cubicBezTo>
                  <a:pt x="104627" y="152236"/>
                  <a:pt x="105663" y="151792"/>
                  <a:pt x="106699" y="151348"/>
                </a:cubicBezTo>
                <a:cubicBezTo>
                  <a:pt x="107142" y="151052"/>
                  <a:pt x="107142" y="150460"/>
                  <a:pt x="106847" y="150164"/>
                </a:cubicBezTo>
                <a:cubicBezTo>
                  <a:pt x="113654" y="145281"/>
                  <a:pt x="120461" y="140249"/>
                  <a:pt x="127121" y="134921"/>
                </a:cubicBezTo>
                <a:close/>
                <a:moveTo>
                  <a:pt x="235745" y="0"/>
                </a:moveTo>
                <a:cubicBezTo>
                  <a:pt x="235471" y="0"/>
                  <a:pt x="235192" y="118"/>
                  <a:pt x="235003" y="401"/>
                </a:cubicBezTo>
                <a:cubicBezTo>
                  <a:pt x="231895" y="4989"/>
                  <a:pt x="228640" y="9724"/>
                  <a:pt x="225680" y="14460"/>
                </a:cubicBezTo>
                <a:cubicBezTo>
                  <a:pt x="219397" y="13419"/>
                  <a:pt x="213093" y="12910"/>
                  <a:pt x="206820" y="12910"/>
                </a:cubicBezTo>
                <a:cubicBezTo>
                  <a:pt x="189008" y="12910"/>
                  <a:pt x="171435" y="17010"/>
                  <a:pt x="155238" y="24671"/>
                </a:cubicBezTo>
                <a:cubicBezTo>
                  <a:pt x="131264" y="35918"/>
                  <a:pt x="110250" y="52640"/>
                  <a:pt x="84205" y="59300"/>
                </a:cubicBezTo>
                <a:cubicBezTo>
                  <a:pt x="83465" y="59448"/>
                  <a:pt x="83465" y="60632"/>
                  <a:pt x="84057" y="60928"/>
                </a:cubicBezTo>
                <a:cubicBezTo>
                  <a:pt x="99122" y="68416"/>
                  <a:pt x="115584" y="72467"/>
                  <a:pt x="132116" y="72467"/>
                </a:cubicBezTo>
                <a:cubicBezTo>
                  <a:pt x="143027" y="72467"/>
                  <a:pt x="153970" y="70702"/>
                  <a:pt x="164561" y="66995"/>
                </a:cubicBezTo>
                <a:cubicBezTo>
                  <a:pt x="175808" y="63148"/>
                  <a:pt x="186315" y="57228"/>
                  <a:pt x="195491" y="49533"/>
                </a:cubicBezTo>
                <a:cubicBezTo>
                  <a:pt x="205554" y="41393"/>
                  <a:pt x="212065" y="29110"/>
                  <a:pt x="221684" y="20675"/>
                </a:cubicBezTo>
                <a:lnTo>
                  <a:pt x="221684" y="20675"/>
                </a:lnTo>
                <a:cubicBezTo>
                  <a:pt x="205702" y="45833"/>
                  <a:pt x="190607" y="71879"/>
                  <a:pt x="170481" y="93485"/>
                </a:cubicBezTo>
                <a:cubicBezTo>
                  <a:pt x="170481" y="93485"/>
                  <a:pt x="170481" y="93485"/>
                  <a:pt x="170333" y="93337"/>
                </a:cubicBezTo>
                <a:cubicBezTo>
                  <a:pt x="169741" y="93041"/>
                  <a:pt x="169149" y="92745"/>
                  <a:pt x="168557" y="92449"/>
                </a:cubicBezTo>
                <a:cubicBezTo>
                  <a:pt x="168557" y="92449"/>
                  <a:pt x="168409" y="92449"/>
                  <a:pt x="168409" y="92301"/>
                </a:cubicBezTo>
                <a:cubicBezTo>
                  <a:pt x="161505" y="88902"/>
                  <a:pt x="154501" y="87544"/>
                  <a:pt x="147456" y="87544"/>
                </a:cubicBezTo>
                <a:cubicBezTo>
                  <a:pt x="124755" y="87544"/>
                  <a:pt x="101632" y="101644"/>
                  <a:pt x="80061" y="106952"/>
                </a:cubicBezTo>
                <a:cubicBezTo>
                  <a:pt x="79469" y="107100"/>
                  <a:pt x="79469" y="108136"/>
                  <a:pt x="80209" y="108284"/>
                </a:cubicBezTo>
                <a:cubicBezTo>
                  <a:pt x="94397" y="110730"/>
                  <a:pt x="112144" y="115311"/>
                  <a:pt x="128700" y="115311"/>
                </a:cubicBezTo>
                <a:cubicBezTo>
                  <a:pt x="137184" y="115311"/>
                  <a:pt x="145355" y="114109"/>
                  <a:pt x="152574" y="110799"/>
                </a:cubicBezTo>
                <a:lnTo>
                  <a:pt x="152574" y="110799"/>
                </a:lnTo>
                <a:cubicBezTo>
                  <a:pt x="140588" y="121455"/>
                  <a:pt x="128157" y="131962"/>
                  <a:pt x="115134" y="141729"/>
                </a:cubicBezTo>
                <a:cubicBezTo>
                  <a:pt x="112026" y="143505"/>
                  <a:pt x="108918" y="145429"/>
                  <a:pt x="105959" y="147500"/>
                </a:cubicBezTo>
                <a:cubicBezTo>
                  <a:pt x="95008" y="137733"/>
                  <a:pt x="80801" y="132110"/>
                  <a:pt x="66298" y="130778"/>
                </a:cubicBezTo>
                <a:cubicBezTo>
                  <a:pt x="64918" y="130662"/>
                  <a:pt x="63549" y="130608"/>
                  <a:pt x="62191" y="130608"/>
                </a:cubicBezTo>
                <a:cubicBezTo>
                  <a:pt x="45365" y="130608"/>
                  <a:pt x="30145" y="138840"/>
                  <a:pt x="13583" y="138840"/>
                </a:cubicBezTo>
                <a:cubicBezTo>
                  <a:pt x="12709" y="138840"/>
                  <a:pt x="11832" y="138817"/>
                  <a:pt x="10951" y="138769"/>
                </a:cubicBezTo>
                <a:cubicBezTo>
                  <a:pt x="10359" y="138769"/>
                  <a:pt x="9915" y="139805"/>
                  <a:pt x="10507" y="140249"/>
                </a:cubicBezTo>
                <a:cubicBezTo>
                  <a:pt x="27033" y="153248"/>
                  <a:pt x="47264" y="159935"/>
                  <a:pt x="67650" y="159935"/>
                </a:cubicBezTo>
                <a:cubicBezTo>
                  <a:pt x="77202" y="159935"/>
                  <a:pt x="86789" y="158466"/>
                  <a:pt x="96043" y="155492"/>
                </a:cubicBezTo>
                <a:lnTo>
                  <a:pt x="96043" y="155492"/>
                </a:lnTo>
                <a:cubicBezTo>
                  <a:pt x="85832" y="162299"/>
                  <a:pt x="75325" y="168663"/>
                  <a:pt x="64522" y="174286"/>
                </a:cubicBezTo>
                <a:cubicBezTo>
                  <a:pt x="64522" y="174138"/>
                  <a:pt x="64226" y="173990"/>
                  <a:pt x="64078" y="173990"/>
                </a:cubicBezTo>
                <a:cubicBezTo>
                  <a:pt x="64189" y="173657"/>
                  <a:pt x="63801" y="173241"/>
                  <a:pt x="63412" y="173241"/>
                </a:cubicBezTo>
                <a:cubicBezTo>
                  <a:pt x="63283" y="173241"/>
                  <a:pt x="63153" y="173287"/>
                  <a:pt x="63042" y="173398"/>
                </a:cubicBezTo>
                <a:cubicBezTo>
                  <a:pt x="62746" y="173546"/>
                  <a:pt x="62598" y="173694"/>
                  <a:pt x="62450" y="173842"/>
                </a:cubicBezTo>
                <a:cubicBezTo>
                  <a:pt x="54163" y="168811"/>
                  <a:pt x="44840" y="165999"/>
                  <a:pt x="35221" y="165555"/>
                </a:cubicBezTo>
                <a:cubicBezTo>
                  <a:pt x="34388" y="165513"/>
                  <a:pt x="33559" y="165493"/>
                  <a:pt x="32733" y="165493"/>
                </a:cubicBezTo>
                <a:cubicBezTo>
                  <a:pt x="21967" y="165493"/>
                  <a:pt x="11757" y="168832"/>
                  <a:pt x="1036" y="169106"/>
                </a:cubicBezTo>
                <a:cubicBezTo>
                  <a:pt x="444" y="169106"/>
                  <a:pt x="0" y="169994"/>
                  <a:pt x="592" y="170438"/>
                </a:cubicBezTo>
                <a:cubicBezTo>
                  <a:pt x="9558" y="177163"/>
                  <a:pt x="18391" y="183224"/>
                  <a:pt x="29728" y="183224"/>
                </a:cubicBezTo>
                <a:cubicBezTo>
                  <a:pt x="30367" y="183224"/>
                  <a:pt x="31014" y="183205"/>
                  <a:pt x="31669" y="183165"/>
                </a:cubicBezTo>
                <a:lnTo>
                  <a:pt x="31669" y="183165"/>
                </a:lnTo>
                <a:cubicBezTo>
                  <a:pt x="22346" y="188789"/>
                  <a:pt x="14355" y="196336"/>
                  <a:pt x="4440" y="201072"/>
                </a:cubicBezTo>
                <a:cubicBezTo>
                  <a:pt x="3700" y="201368"/>
                  <a:pt x="3996" y="202256"/>
                  <a:pt x="4588" y="202404"/>
                </a:cubicBezTo>
                <a:cubicBezTo>
                  <a:pt x="8472" y="203248"/>
                  <a:pt x="12365" y="203656"/>
                  <a:pt x="16212" y="203656"/>
                </a:cubicBezTo>
                <a:cubicBezTo>
                  <a:pt x="35957" y="203656"/>
                  <a:pt x="54490" y="192910"/>
                  <a:pt x="64522" y="175322"/>
                </a:cubicBezTo>
                <a:cubicBezTo>
                  <a:pt x="64522" y="175174"/>
                  <a:pt x="64670" y="175026"/>
                  <a:pt x="64670" y="174878"/>
                </a:cubicBezTo>
                <a:cubicBezTo>
                  <a:pt x="75029" y="170142"/>
                  <a:pt x="85092" y="164371"/>
                  <a:pt x="95008" y="158155"/>
                </a:cubicBezTo>
                <a:lnTo>
                  <a:pt x="95008" y="158155"/>
                </a:lnTo>
                <a:cubicBezTo>
                  <a:pt x="93972" y="159339"/>
                  <a:pt x="93232" y="160523"/>
                  <a:pt x="92344" y="161855"/>
                </a:cubicBezTo>
                <a:cubicBezTo>
                  <a:pt x="84796" y="174582"/>
                  <a:pt x="82725" y="191453"/>
                  <a:pt x="79173" y="205659"/>
                </a:cubicBezTo>
                <a:cubicBezTo>
                  <a:pt x="78968" y="206379"/>
                  <a:pt x="79547" y="206812"/>
                  <a:pt x="80168" y="206812"/>
                </a:cubicBezTo>
                <a:cubicBezTo>
                  <a:pt x="80441" y="206812"/>
                  <a:pt x="80723" y="206728"/>
                  <a:pt x="80949" y="206547"/>
                </a:cubicBezTo>
                <a:cubicBezTo>
                  <a:pt x="84648" y="203292"/>
                  <a:pt x="91160" y="202996"/>
                  <a:pt x="95600" y="201368"/>
                </a:cubicBezTo>
                <a:cubicBezTo>
                  <a:pt x="99299" y="200036"/>
                  <a:pt x="102999" y="198556"/>
                  <a:pt x="106403" y="196632"/>
                </a:cubicBezTo>
                <a:cubicBezTo>
                  <a:pt x="113358" y="192932"/>
                  <a:pt x="119573" y="187901"/>
                  <a:pt x="124309" y="181685"/>
                </a:cubicBezTo>
                <a:cubicBezTo>
                  <a:pt x="135260" y="167183"/>
                  <a:pt x="133632" y="151052"/>
                  <a:pt x="129932" y="134181"/>
                </a:cubicBezTo>
                <a:cubicBezTo>
                  <a:pt x="129853" y="133864"/>
                  <a:pt x="129604" y="133717"/>
                  <a:pt x="129321" y="133717"/>
                </a:cubicBezTo>
                <a:cubicBezTo>
                  <a:pt x="129076" y="133717"/>
                  <a:pt x="128807" y="133827"/>
                  <a:pt x="128601" y="134033"/>
                </a:cubicBezTo>
                <a:cubicBezTo>
                  <a:pt x="128601" y="134033"/>
                  <a:pt x="128601" y="133886"/>
                  <a:pt x="128601" y="133886"/>
                </a:cubicBezTo>
                <a:cubicBezTo>
                  <a:pt x="140292" y="124562"/>
                  <a:pt x="151391" y="114647"/>
                  <a:pt x="162194" y="104880"/>
                </a:cubicBezTo>
                <a:cubicBezTo>
                  <a:pt x="167965" y="99552"/>
                  <a:pt x="173145" y="93929"/>
                  <a:pt x="178176" y="88009"/>
                </a:cubicBezTo>
                <a:lnTo>
                  <a:pt x="178176" y="88009"/>
                </a:lnTo>
                <a:cubicBezTo>
                  <a:pt x="162638" y="115535"/>
                  <a:pt x="156570" y="148240"/>
                  <a:pt x="169001" y="178282"/>
                </a:cubicBezTo>
                <a:cubicBezTo>
                  <a:pt x="169231" y="178666"/>
                  <a:pt x="169741" y="178930"/>
                  <a:pt x="170198" y="178930"/>
                </a:cubicBezTo>
                <a:cubicBezTo>
                  <a:pt x="170622" y="178930"/>
                  <a:pt x="171002" y="178703"/>
                  <a:pt x="171073" y="178134"/>
                </a:cubicBezTo>
                <a:cubicBezTo>
                  <a:pt x="174329" y="155936"/>
                  <a:pt x="197266" y="144097"/>
                  <a:pt x="202298" y="122342"/>
                </a:cubicBezTo>
                <a:cubicBezTo>
                  <a:pt x="206294" y="105620"/>
                  <a:pt x="200522" y="88009"/>
                  <a:pt x="188387" y="76022"/>
                </a:cubicBezTo>
                <a:cubicBezTo>
                  <a:pt x="188301" y="75849"/>
                  <a:pt x="188163" y="75777"/>
                  <a:pt x="188005" y="75777"/>
                </a:cubicBezTo>
                <a:cubicBezTo>
                  <a:pt x="187893" y="75777"/>
                  <a:pt x="187770" y="75813"/>
                  <a:pt x="187647" y="75874"/>
                </a:cubicBezTo>
                <a:cubicBezTo>
                  <a:pt x="191643" y="70547"/>
                  <a:pt x="195491" y="65071"/>
                  <a:pt x="199190" y="59448"/>
                </a:cubicBezTo>
                <a:cubicBezTo>
                  <a:pt x="208661" y="45241"/>
                  <a:pt x="218429" y="31034"/>
                  <a:pt x="227604" y="16532"/>
                </a:cubicBezTo>
                <a:lnTo>
                  <a:pt x="227604" y="16532"/>
                </a:lnTo>
                <a:cubicBezTo>
                  <a:pt x="209697" y="49533"/>
                  <a:pt x="216801" y="90229"/>
                  <a:pt x="244918" y="115831"/>
                </a:cubicBezTo>
                <a:cubicBezTo>
                  <a:pt x="245140" y="115998"/>
                  <a:pt x="245425" y="116081"/>
                  <a:pt x="245693" y="116081"/>
                </a:cubicBezTo>
                <a:cubicBezTo>
                  <a:pt x="246141" y="116081"/>
                  <a:pt x="246546" y="115850"/>
                  <a:pt x="246546" y="115387"/>
                </a:cubicBezTo>
                <a:cubicBezTo>
                  <a:pt x="249358" y="94965"/>
                  <a:pt x="261049" y="76318"/>
                  <a:pt x="257201" y="55156"/>
                </a:cubicBezTo>
                <a:lnTo>
                  <a:pt x="257201" y="55008"/>
                </a:lnTo>
                <a:cubicBezTo>
                  <a:pt x="254093" y="37546"/>
                  <a:pt x="243142" y="22155"/>
                  <a:pt x="232339" y="8392"/>
                </a:cubicBezTo>
                <a:cubicBezTo>
                  <a:pt x="233819" y="6024"/>
                  <a:pt x="235151" y="3657"/>
                  <a:pt x="236483" y="1141"/>
                </a:cubicBezTo>
                <a:cubicBezTo>
                  <a:pt x="236886" y="536"/>
                  <a:pt x="236328" y="0"/>
                  <a:pt x="235745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 flipH="1">
            <a:off x="55703" y="3809385"/>
            <a:ext cx="548747" cy="516235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6041350" y="2866600"/>
            <a:ext cx="2390914" cy="2421243"/>
          </a:xfrm>
          <a:custGeom>
            <a:rect b="b" l="l" r="r" t="t"/>
            <a:pathLst>
              <a:path extrusionOk="0" h="205888" w="203309">
                <a:moveTo>
                  <a:pt x="109515" y="2603"/>
                </a:moveTo>
                <a:cubicBezTo>
                  <a:pt x="112440" y="3612"/>
                  <a:pt x="111532" y="17326"/>
                  <a:pt x="111230" y="20452"/>
                </a:cubicBezTo>
                <a:cubicBezTo>
                  <a:pt x="106894" y="26705"/>
                  <a:pt x="104877" y="34369"/>
                  <a:pt x="103566" y="41932"/>
                </a:cubicBezTo>
                <a:cubicBezTo>
                  <a:pt x="102154" y="28520"/>
                  <a:pt x="106188" y="15713"/>
                  <a:pt x="109112" y="2603"/>
                </a:cubicBezTo>
                <a:close/>
                <a:moveTo>
                  <a:pt x="138269" y="6916"/>
                </a:moveTo>
                <a:cubicBezTo>
                  <a:pt x="138409" y="6916"/>
                  <a:pt x="138513" y="6951"/>
                  <a:pt x="138558" y="7040"/>
                </a:cubicBezTo>
                <a:cubicBezTo>
                  <a:pt x="138558" y="7040"/>
                  <a:pt x="138457" y="7141"/>
                  <a:pt x="138356" y="7343"/>
                </a:cubicBezTo>
                <a:lnTo>
                  <a:pt x="138054" y="7343"/>
                </a:lnTo>
                <a:cubicBezTo>
                  <a:pt x="130894" y="10872"/>
                  <a:pt x="127667" y="18940"/>
                  <a:pt x="122726" y="24789"/>
                </a:cubicBezTo>
                <a:cubicBezTo>
                  <a:pt x="116776" y="31948"/>
                  <a:pt x="110120" y="38503"/>
                  <a:pt x="104070" y="45562"/>
                </a:cubicBezTo>
                <a:cubicBezTo>
                  <a:pt x="103969" y="45259"/>
                  <a:pt x="103969" y="44957"/>
                  <a:pt x="103868" y="44654"/>
                </a:cubicBezTo>
                <a:cubicBezTo>
                  <a:pt x="106894" y="30133"/>
                  <a:pt x="111129" y="16419"/>
                  <a:pt x="126356" y="10267"/>
                </a:cubicBezTo>
                <a:cubicBezTo>
                  <a:pt x="129206" y="9186"/>
                  <a:pt x="133205" y="7339"/>
                  <a:pt x="136300" y="7339"/>
                </a:cubicBezTo>
                <a:cubicBezTo>
                  <a:pt x="136381" y="7339"/>
                  <a:pt x="136462" y="7340"/>
                  <a:pt x="136541" y="7343"/>
                </a:cubicBezTo>
                <a:cubicBezTo>
                  <a:pt x="136855" y="7343"/>
                  <a:pt x="137779" y="6916"/>
                  <a:pt x="138269" y="6916"/>
                </a:cubicBezTo>
                <a:close/>
                <a:moveTo>
                  <a:pt x="108507" y="2704"/>
                </a:moveTo>
                <a:lnTo>
                  <a:pt x="108507" y="2704"/>
                </a:lnTo>
                <a:cubicBezTo>
                  <a:pt x="104272" y="16620"/>
                  <a:pt x="100137" y="31142"/>
                  <a:pt x="102961" y="45562"/>
                </a:cubicBezTo>
                <a:cubicBezTo>
                  <a:pt x="102860" y="45764"/>
                  <a:pt x="102860" y="45965"/>
                  <a:pt x="102860" y="46167"/>
                </a:cubicBezTo>
                <a:cubicBezTo>
                  <a:pt x="97414" y="36688"/>
                  <a:pt x="96003" y="25394"/>
                  <a:pt x="100540" y="15108"/>
                </a:cubicBezTo>
                <a:cubicBezTo>
                  <a:pt x="101347" y="13192"/>
                  <a:pt x="105583" y="4116"/>
                  <a:pt x="108507" y="2704"/>
                </a:cubicBezTo>
                <a:close/>
                <a:moveTo>
                  <a:pt x="137247" y="8755"/>
                </a:moveTo>
                <a:lnTo>
                  <a:pt x="137247" y="8755"/>
                </a:lnTo>
                <a:cubicBezTo>
                  <a:pt x="136440" y="9864"/>
                  <a:pt x="135533" y="11175"/>
                  <a:pt x="135432" y="11477"/>
                </a:cubicBezTo>
                <a:cubicBezTo>
                  <a:pt x="132205" y="16822"/>
                  <a:pt x="130188" y="22772"/>
                  <a:pt x="126659" y="27915"/>
                </a:cubicBezTo>
                <a:cubicBezTo>
                  <a:pt x="123331" y="33058"/>
                  <a:pt x="118793" y="37595"/>
                  <a:pt x="113751" y="41125"/>
                </a:cubicBezTo>
                <a:cubicBezTo>
                  <a:pt x="113169" y="41513"/>
                  <a:pt x="105873" y="46190"/>
                  <a:pt x="104955" y="46190"/>
                </a:cubicBezTo>
                <a:cubicBezTo>
                  <a:pt x="104919" y="46190"/>
                  <a:pt x="104892" y="46183"/>
                  <a:pt x="104877" y="46167"/>
                </a:cubicBezTo>
                <a:cubicBezTo>
                  <a:pt x="104877" y="46066"/>
                  <a:pt x="109515" y="41024"/>
                  <a:pt x="110020" y="40520"/>
                </a:cubicBezTo>
                <a:cubicBezTo>
                  <a:pt x="114457" y="35478"/>
                  <a:pt x="119095" y="30537"/>
                  <a:pt x="123432" y="25394"/>
                </a:cubicBezTo>
                <a:cubicBezTo>
                  <a:pt x="127970" y="20049"/>
                  <a:pt x="131196" y="12385"/>
                  <a:pt x="137247" y="8755"/>
                </a:cubicBezTo>
                <a:close/>
                <a:moveTo>
                  <a:pt x="86751" y="32250"/>
                </a:moveTo>
                <a:cubicBezTo>
                  <a:pt x="87672" y="32250"/>
                  <a:pt x="90138" y="36982"/>
                  <a:pt x="90446" y="37505"/>
                </a:cubicBezTo>
                <a:lnTo>
                  <a:pt x="90446" y="37505"/>
                </a:lnTo>
                <a:lnTo>
                  <a:pt x="90355" y="37595"/>
                </a:lnTo>
                <a:cubicBezTo>
                  <a:pt x="92977" y="42234"/>
                  <a:pt x="94893" y="47175"/>
                  <a:pt x="95398" y="52520"/>
                </a:cubicBezTo>
                <a:cubicBezTo>
                  <a:pt x="95498" y="53024"/>
                  <a:pt x="94288" y="68352"/>
                  <a:pt x="94591" y="68554"/>
                </a:cubicBezTo>
                <a:cubicBezTo>
                  <a:pt x="94187" y="68352"/>
                  <a:pt x="93381" y="63613"/>
                  <a:pt x="93280" y="63512"/>
                </a:cubicBezTo>
                <a:cubicBezTo>
                  <a:pt x="92574" y="60688"/>
                  <a:pt x="91969" y="57865"/>
                  <a:pt x="91465" y="54940"/>
                </a:cubicBezTo>
                <a:cubicBezTo>
                  <a:pt x="90255" y="47276"/>
                  <a:pt x="90658" y="39310"/>
                  <a:pt x="86725" y="32251"/>
                </a:cubicBezTo>
                <a:cubicBezTo>
                  <a:pt x="86733" y="32250"/>
                  <a:pt x="86742" y="32250"/>
                  <a:pt x="86751" y="32250"/>
                </a:cubicBezTo>
                <a:close/>
                <a:moveTo>
                  <a:pt x="86221" y="33158"/>
                </a:moveTo>
                <a:cubicBezTo>
                  <a:pt x="89246" y="38906"/>
                  <a:pt x="89347" y="45058"/>
                  <a:pt x="90053" y="51411"/>
                </a:cubicBezTo>
                <a:cubicBezTo>
                  <a:pt x="90860" y="58066"/>
                  <a:pt x="92574" y="64420"/>
                  <a:pt x="94288" y="70873"/>
                </a:cubicBezTo>
                <a:cubicBezTo>
                  <a:pt x="94339" y="71126"/>
                  <a:pt x="94540" y="71252"/>
                  <a:pt x="94742" y="71252"/>
                </a:cubicBezTo>
                <a:cubicBezTo>
                  <a:pt x="94944" y="71252"/>
                  <a:pt x="95145" y="71126"/>
                  <a:pt x="95196" y="70873"/>
                </a:cubicBezTo>
                <a:lnTo>
                  <a:pt x="95196" y="70873"/>
                </a:lnTo>
                <a:cubicBezTo>
                  <a:pt x="95196" y="71277"/>
                  <a:pt x="95095" y="71680"/>
                  <a:pt x="95095" y="72184"/>
                </a:cubicBezTo>
                <a:cubicBezTo>
                  <a:pt x="87935" y="63008"/>
                  <a:pt x="85515" y="52722"/>
                  <a:pt x="85918" y="41226"/>
                </a:cubicBezTo>
                <a:cubicBezTo>
                  <a:pt x="85918" y="40016"/>
                  <a:pt x="85717" y="35276"/>
                  <a:pt x="86221" y="33158"/>
                </a:cubicBezTo>
                <a:close/>
                <a:moveTo>
                  <a:pt x="136533" y="49818"/>
                </a:moveTo>
                <a:cubicBezTo>
                  <a:pt x="136920" y="49818"/>
                  <a:pt x="137117" y="50001"/>
                  <a:pt x="137045" y="50503"/>
                </a:cubicBezTo>
                <a:cubicBezTo>
                  <a:pt x="124944" y="56957"/>
                  <a:pt x="113347" y="65226"/>
                  <a:pt x="103465" y="74705"/>
                </a:cubicBezTo>
                <a:cubicBezTo>
                  <a:pt x="103263" y="74806"/>
                  <a:pt x="103263" y="74907"/>
                  <a:pt x="103263" y="75109"/>
                </a:cubicBezTo>
                <a:cubicBezTo>
                  <a:pt x="102587" y="74924"/>
                  <a:pt x="101902" y="74834"/>
                  <a:pt x="101213" y="74834"/>
                </a:cubicBezTo>
                <a:cubicBezTo>
                  <a:pt x="99641" y="74834"/>
                  <a:pt x="98049" y="75306"/>
                  <a:pt x="96507" y="76218"/>
                </a:cubicBezTo>
                <a:cubicBezTo>
                  <a:pt x="98927" y="64218"/>
                  <a:pt x="114558" y="57260"/>
                  <a:pt x="125045" y="53428"/>
                </a:cubicBezTo>
                <a:cubicBezTo>
                  <a:pt x="127667" y="52419"/>
                  <a:pt x="130289" y="51512"/>
                  <a:pt x="133012" y="50806"/>
                </a:cubicBezTo>
                <a:cubicBezTo>
                  <a:pt x="134505" y="50416"/>
                  <a:pt x="135831" y="49818"/>
                  <a:pt x="136533" y="49818"/>
                </a:cubicBezTo>
                <a:close/>
                <a:moveTo>
                  <a:pt x="136743" y="51411"/>
                </a:moveTo>
                <a:cubicBezTo>
                  <a:pt x="136743" y="51613"/>
                  <a:pt x="136541" y="51814"/>
                  <a:pt x="136440" y="52117"/>
                </a:cubicBezTo>
                <a:cubicBezTo>
                  <a:pt x="134121" y="56856"/>
                  <a:pt x="129280" y="60789"/>
                  <a:pt x="125045" y="63915"/>
                </a:cubicBezTo>
                <a:cubicBezTo>
                  <a:pt x="119600" y="65327"/>
                  <a:pt x="114658" y="70168"/>
                  <a:pt x="112036" y="76521"/>
                </a:cubicBezTo>
                <a:cubicBezTo>
                  <a:pt x="111977" y="76402"/>
                  <a:pt x="111884" y="76353"/>
                  <a:pt x="111796" y="76353"/>
                </a:cubicBezTo>
                <a:cubicBezTo>
                  <a:pt x="111734" y="76353"/>
                  <a:pt x="111675" y="76378"/>
                  <a:pt x="111633" y="76420"/>
                </a:cubicBezTo>
                <a:cubicBezTo>
                  <a:pt x="111129" y="76924"/>
                  <a:pt x="110726" y="77428"/>
                  <a:pt x="110221" y="77832"/>
                </a:cubicBezTo>
                <a:cubicBezTo>
                  <a:pt x="109717" y="78134"/>
                  <a:pt x="109112" y="78336"/>
                  <a:pt x="108507" y="78437"/>
                </a:cubicBezTo>
                <a:cubicBezTo>
                  <a:pt x="107700" y="77428"/>
                  <a:pt x="106692" y="76621"/>
                  <a:pt x="105381" y="75916"/>
                </a:cubicBezTo>
                <a:cubicBezTo>
                  <a:pt x="104978" y="75714"/>
                  <a:pt x="104473" y="75512"/>
                  <a:pt x="104070" y="75411"/>
                </a:cubicBezTo>
                <a:cubicBezTo>
                  <a:pt x="114558" y="66638"/>
                  <a:pt x="125348" y="58772"/>
                  <a:pt x="136743" y="51411"/>
                </a:cubicBezTo>
                <a:close/>
                <a:moveTo>
                  <a:pt x="111633" y="77630"/>
                </a:moveTo>
                <a:cubicBezTo>
                  <a:pt x="111129" y="78840"/>
                  <a:pt x="110726" y="80252"/>
                  <a:pt x="110524" y="81664"/>
                </a:cubicBezTo>
                <a:cubicBezTo>
                  <a:pt x="110020" y="80655"/>
                  <a:pt x="109515" y="79748"/>
                  <a:pt x="108810" y="78840"/>
                </a:cubicBezTo>
                <a:cubicBezTo>
                  <a:pt x="109818" y="78739"/>
                  <a:pt x="110927" y="78336"/>
                  <a:pt x="111633" y="77630"/>
                </a:cubicBezTo>
                <a:close/>
                <a:moveTo>
                  <a:pt x="123257" y="82801"/>
                </a:moveTo>
                <a:cubicBezTo>
                  <a:pt x="123448" y="82801"/>
                  <a:pt x="123645" y="82826"/>
                  <a:pt x="123835" y="82874"/>
                </a:cubicBezTo>
                <a:cubicBezTo>
                  <a:pt x="125247" y="83378"/>
                  <a:pt x="124944" y="85092"/>
                  <a:pt x="123936" y="85798"/>
                </a:cubicBezTo>
                <a:cubicBezTo>
                  <a:pt x="123894" y="85756"/>
                  <a:pt x="123852" y="85732"/>
                  <a:pt x="123811" y="85732"/>
                </a:cubicBezTo>
                <a:cubicBezTo>
                  <a:pt x="123751" y="85732"/>
                  <a:pt x="123692" y="85781"/>
                  <a:pt x="123633" y="85899"/>
                </a:cubicBezTo>
                <a:cubicBezTo>
                  <a:pt x="123532" y="86000"/>
                  <a:pt x="123432" y="86000"/>
                  <a:pt x="123331" y="86000"/>
                </a:cubicBezTo>
                <a:cubicBezTo>
                  <a:pt x="123230" y="86000"/>
                  <a:pt x="123230" y="86101"/>
                  <a:pt x="123129" y="86101"/>
                </a:cubicBezTo>
                <a:cubicBezTo>
                  <a:pt x="123129" y="86000"/>
                  <a:pt x="123028" y="85899"/>
                  <a:pt x="122927" y="85899"/>
                </a:cubicBezTo>
                <a:cubicBezTo>
                  <a:pt x="122121" y="85496"/>
                  <a:pt x="121616" y="84588"/>
                  <a:pt x="121919" y="83680"/>
                </a:cubicBezTo>
                <a:cubicBezTo>
                  <a:pt x="122073" y="83064"/>
                  <a:pt x="122639" y="82801"/>
                  <a:pt x="123257" y="82801"/>
                </a:cubicBezTo>
                <a:close/>
                <a:moveTo>
                  <a:pt x="102097" y="83574"/>
                </a:moveTo>
                <a:cubicBezTo>
                  <a:pt x="103525" y="83574"/>
                  <a:pt x="103679" y="86021"/>
                  <a:pt x="102053" y="86201"/>
                </a:cubicBezTo>
                <a:cubicBezTo>
                  <a:pt x="101851" y="86201"/>
                  <a:pt x="101751" y="86302"/>
                  <a:pt x="101751" y="86403"/>
                </a:cubicBezTo>
                <a:cubicBezTo>
                  <a:pt x="100540" y="86000"/>
                  <a:pt x="99935" y="84285"/>
                  <a:pt x="101549" y="83680"/>
                </a:cubicBezTo>
                <a:cubicBezTo>
                  <a:pt x="101748" y="83607"/>
                  <a:pt x="101931" y="83574"/>
                  <a:pt x="102097" y="83574"/>
                </a:cubicBezTo>
                <a:close/>
                <a:moveTo>
                  <a:pt x="144304" y="85643"/>
                </a:moveTo>
                <a:cubicBezTo>
                  <a:pt x="144536" y="85643"/>
                  <a:pt x="144777" y="85694"/>
                  <a:pt x="145012" y="85798"/>
                </a:cubicBezTo>
                <a:cubicBezTo>
                  <a:pt x="145919" y="86000"/>
                  <a:pt x="146524" y="86907"/>
                  <a:pt x="146121" y="87815"/>
                </a:cubicBezTo>
                <a:cubicBezTo>
                  <a:pt x="145873" y="88477"/>
                  <a:pt x="145081" y="89003"/>
                  <a:pt x="144303" y="89003"/>
                </a:cubicBezTo>
                <a:cubicBezTo>
                  <a:pt x="144133" y="89003"/>
                  <a:pt x="143964" y="88978"/>
                  <a:pt x="143802" y="88924"/>
                </a:cubicBezTo>
                <a:lnTo>
                  <a:pt x="143600" y="88924"/>
                </a:lnTo>
                <a:cubicBezTo>
                  <a:pt x="142995" y="88420"/>
                  <a:pt x="142692" y="87613"/>
                  <a:pt x="142894" y="86806"/>
                </a:cubicBezTo>
                <a:cubicBezTo>
                  <a:pt x="143044" y="86059"/>
                  <a:pt x="143637" y="85643"/>
                  <a:pt x="144304" y="85643"/>
                </a:cubicBezTo>
                <a:close/>
                <a:moveTo>
                  <a:pt x="92505" y="97816"/>
                </a:moveTo>
                <a:cubicBezTo>
                  <a:pt x="92762" y="97816"/>
                  <a:pt x="93024" y="97872"/>
                  <a:pt x="93280" y="98000"/>
                </a:cubicBezTo>
                <a:cubicBezTo>
                  <a:pt x="94490" y="98605"/>
                  <a:pt x="94893" y="100118"/>
                  <a:pt x="94288" y="101227"/>
                </a:cubicBezTo>
                <a:lnTo>
                  <a:pt x="94288" y="101328"/>
                </a:lnTo>
                <a:lnTo>
                  <a:pt x="94087" y="101328"/>
                </a:lnTo>
                <a:cubicBezTo>
                  <a:pt x="93986" y="101429"/>
                  <a:pt x="93885" y="101529"/>
                  <a:pt x="93784" y="101529"/>
                </a:cubicBezTo>
                <a:cubicBezTo>
                  <a:pt x="93784" y="101529"/>
                  <a:pt x="93784" y="101529"/>
                  <a:pt x="93784" y="101429"/>
                </a:cubicBezTo>
                <a:cubicBezTo>
                  <a:pt x="93683" y="101429"/>
                  <a:pt x="93582" y="101429"/>
                  <a:pt x="93683" y="101529"/>
                </a:cubicBezTo>
                <a:lnTo>
                  <a:pt x="93683" y="101630"/>
                </a:lnTo>
                <a:cubicBezTo>
                  <a:pt x="93335" y="101814"/>
                  <a:pt x="92950" y="101899"/>
                  <a:pt x="92568" y="101899"/>
                </a:cubicBezTo>
                <a:cubicBezTo>
                  <a:pt x="91067" y="101899"/>
                  <a:pt x="89613" y="100595"/>
                  <a:pt x="90658" y="98908"/>
                </a:cubicBezTo>
                <a:cubicBezTo>
                  <a:pt x="91034" y="98305"/>
                  <a:pt x="91748" y="97816"/>
                  <a:pt x="92505" y="97816"/>
                </a:cubicBezTo>
                <a:close/>
                <a:moveTo>
                  <a:pt x="162891" y="103798"/>
                </a:moveTo>
                <a:cubicBezTo>
                  <a:pt x="163819" y="103798"/>
                  <a:pt x="164617" y="104521"/>
                  <a:pt x="164777" y="105563"/>
                </a:cubicBezTo>
                <a:cubicBezTo>
                  <a:pt x="164968" y="106616"/>
                  <a:pt x="164342" y="107487"/>
                  <a:pt x="163330" y="107487"/>
                </a:cubicBezTo>
                <a:cubicBezTo>
                  <a:pt x="163276" y="107487"/>
                  <a:pt x="163220" y="107484"/>
                  <a:pt x="163163" y="107479"/>
                </a:cubicBezTo>
                <a:cubicBezTo>
                  <a:pt x="162054" y="107378"/>
                  <a:pt x="161651" y="106773"/>
                  <a:pt x="161247" y="105866"/>
                </a:cubicBezTo>
                <a:cubicBezTo>
                  <a:pt x="161197" y="105714"/>
                  <a:pt x="161071" y="105639"/>
                  <a:pt x="160932" y="105639"/>
                </a:cubicBezTo>
                <a:cubicBezTo>
                  <a:pt x="160794" y="105639"/>
                  <a:pt x="160642" y="105714"/>
                  <a:pt x="160541" y="105866"/>
                </a:cubicBezTo>
                <a:cubicBezTo>
                  <a:pt x="160743" y="105059"/>
                  <a:pt x="161247" y="104252"/>
                  <a:pt x="162155" y="103950"/>
                </a:cubicBezTo>
                <a:cubicBezTo>
                  <a:pt x="162403" y="103846"/>
                  <a:pt x="162652" y="103798"/>
                  <a:pt x="162891" y="103798"/>
                </a:cubicBezTo>
                <a:close/>
                <a:moveTo>
                  <a:pt x="127900" y="64595"/>
                </a:moveTo>
                <a:cubicBezTo>
                  <a:pt x="128188" y="64595"/>
                  <a:pt x="128480" y="64604"/>
                  <a:pt x="128776" y="64621"/>
                </a:cubicBezTo>
                <a:cubicBezTo>
                  <a:pt x="133717" y="64924"/>
                  <a:pt x="136339" y="67344"/>
                  <a:pt x="139163" y="71075"/>
                </a:cubicBezTo>
                <a:cubicBezTo>
                  <a:pt x="140373" y="72689"/>
                  <a:pt x="140877" y="74100"/>
                  <a:pt x="142793" y="74907"/>
                </a:cubicBezTo>
                <a:cubicBezTo>
                  <a:pt x="144306" y="75714"/>
                  <a:pt x="146121" y="75613"/>
                  <a:pt x="147835" y="75714"/>
                </a:cubicBezTo>
                <a:cubicBezTo>
                  <a:pt x="153785" y="75916"/>
                  <a:pt x="159231" y="79042"/>
                  <a:pt x="157214" y="85899"/>
                </a:cubicBezTo>
                <a:cubicBezTo>
                  <a:pt x="155096" y="93361"/>
                  <a:pt x="146524" y="100017"/>
                  <a:pt x="141381" y="105563"/>
                </a:cubicBezTo>
                <a:cubicBezTo>
                  <a:pt x="141281" y="105664"/>
                  <a:pt x="141281" y="105765"/>
                  <a:pt x="141281" y="105866"/>
                </a:cubicBezTo>
                <a:cubicBezTo>
                  <a:pt x="141009" y="105775"/>
                  <a:pt x="140716" y="105725"/>
                  <a:pt x="140413" y="105725"/>
                </a:cubicBezTo>
                <a:cubicBezTo>
                  <a:pt x="140041" y="105725"/>
                  <a:pt x="139652" y="105800"/>
                  <a:pt x="139264" y="105966"/>
                </a:cubicBezTo>
                <a:cubicBezTo>
                  <a:pt x="139768" y="104454"/>
                  <a:pt x="139264" y="102639"/>
                  <a:pt x="137852" y="101731"/>
                </a:cubicBezTo>
                <a:cubicBezTo>
                  <a:pt x="137751" y="101731"/>
                  <a:pt x="137549" y="101630"/>
                  <a:pt x="137449" y="101529"/>
                </a:cubicBezTo>
                <a:cubicBezTo>
                  <a:pt x="140272" y="98101"/>
                  <a:pt x="142390" y="94269"/>
                  <a:pt x="143600" y="89933"/>
                </a:cubicBezTo>
                <a:cubicBezTo>
                  <a:pt x="143868" y="90009"/>
                  <a:pt x="144140" y="90046"/>
                  <a:pt x="144409" y="90046"/>
                </a:cubicBezTo>
                <a:cubicBezTo>
                  <a:pt x="145554" y="90046"/>
                  <a:pt x="146639" y="89381"/>
                  <a:pt x="147129" y="88319"/>
                </a:cubicBezTo>
                <a:cubicBezTo>
                  <a:pt x="147735" y="86806"/>
                  <a:pt x="146928" y="85294"/>
                  <a:pt x="145516" y="84790"/>
                </a:cubicBezTo>
                <a:cubicBezTo>
                  <a:pt x="145162" y="84654"/>
                  <a:pt x="144780" y="84584"/>
                  <a:pt x="144399" y="84584"/>
                </a:cubicBezTo>
                <a:cubicBezTo>
                  <a:pt x="143368" y="84584"/>
                  <a:pt x="142355" y="85097"/>
                  <a:pt x="141987" y="86201"/>
                </a:cubicBezTo>
                <a:cubicBezTo>
                  <a:pt x="141583" y="87412"/>
                  <a:pt x="141987" y="89025"/>
                  <a:pt x="143197" y="89630"/>
                </a:cubicBezTo>
                <a:cubicBezTo>
                  <a:pt x="143197" y="89630"/>
                  <a:pt x="143197" y="89731"/>
                  <a:pt x="143297" y="89832"/>
                </a:cubicBezTo>
                <a:cubicBezTo>
                  <a:pt x="141785" y="94067"/>
                  <a:pt x="139465" y="97899"/>
                  <a:pt x="136541" y="101429"/>
                </a:cubicBezTo>
                <a:cubicBezTo>
                  <a:pt x="136438" y="101418"/>
                  <a:pt x="136334" y="101413"/>
                  <a:pt x="136230" y="101413"/>
                </a:cubicBezTo>
                <a:cubicBezTo>
                  <a:pt x="135310" y="101413"/>
                  <a:pt x="134351" y="101803"/>
                  <a:pt x="133717" y="102437"/>
                </a:cubicBezTo>
                <a:cubicBezTo>
                  <a:pt x="133919" y="101025"/>
                  <a:pt x="133012" y="99412"/>
                  <a:pt x="131499" y="99008"/>
                </a:cubicBezTo>
                <a:cubicBezTo>
                  <a:pt x="131194" y="98901"/>
                  <a:pt x="130885" y="98850"/>
                  <a:pt x="130581" y="98850"/>
                </a:cubicBezTo>
                <a:cubicBezTo>
                  <a:pt x="129180" y="98850"/>
                  <a:pt x="127880" y="99919"/>
                  <a:pt x="127465" y="101328"/>
                </a:cubicBezTo>
                <a:cubicBezTo>
                  <a:pt x="127465" y="101504"/>
                  <a:pt x="127602" y="101611"/>
                  <a:pt x="127735" y="101611"/>
                </a:cubicBezTo>
                <a:cubicBezTo>
                  <a:pt x="127832" y="101611"/>
                  <a:pt x="127927" y="101555"/>
                  <a:pt x="127970" y="101429"/>
                </a:cubicBezTo>
                <a:cubicBezTo>
                  <a:pt x="128459" y="100369"/>
                  <a:pt x="129475" y="99573"/>
                  <a:pt x="130592" y="99573"/>
                </a:cubicBezTo>
                <a:cubicBezTo>
                  <a:pt x="130857" y="99573"/>
                  <a:pt x="131127" y="99618"/>
                  <a:pt x="131398" y="99714"/>
                </a:cubicBezTo>
                <a:cubicBezTo>
                  <a:pt x="132810" y="100319"/>
                  <a:pt x="133213" y="101731"/>
                  <a:pt x="133012" y="103042"/>
                </a:cubicBezTo>
                <a:cubicBezTo>
                  <a:pt x="132911" y="103244"/>
                  <a:pt x="133112" y="103345"/>
                  <a:pt x="133314" y="103345"/>
                </a:cubicBezTo>
                <a:cubicBezTo>
                  <a:pt x="133365" y="103445"/>
                  <a:pt x="133440" y="103496"/>
                  <a:pt x="133516" y="103496"/>
                </a:cubicBezTo>
                <a:cubicBezTo>
                  <a:pt x="133591" y="103496"/>
                  <a:pt x="133667" y="103445"/>
                  <a:pt x="133717" y="103345"/>
                </a:cubicBezTo>
                <a:cubicBezTo>
                  <a:pt x="134285" y="102564"/>
                  <a:pt x="135303" y="102033"/>
                  <a:pt x="136312" y="102033"/>
                </a:cubicBezTo>
                <a:cubicBezTo>
                  <a:pt x="136737" y="102033"/>
                  <a:pt x="137161" y="102127"/>
                  <a:pt x="137549" y="102336"/>
                </a:cubicBezTo>
                <a:cubicBezTo>
                  <a:pt x="138860" y="103143"/>
                  <a:pt x="139163" y="104857"/>
                  <a:pt x="138558" y="106168"/>
                </a:cubicBezTo>
                <a:cubicBezTo>
                  <a:pt x="138457" y="106370"/>
                  <a:pt x="138558" y="106471"/>
                  <a:pt x="138760" y="106572"/>
                </a:cubicBezTo>
                <a:cubicBezTo>
                  <a:pt x="138760" y="106622"/>
                  <a:pt x="138810" y="106647"/>
                  <a:pt x="138873" y="106647"/>
                </a:cubicBezTo>
                <a:cubicBezTo>
                  <a:pt x="138936" y="106647"/>
                  <a:pt x="139012" y="106622"/>
                  <a:pt x="139062" y="106572"/>
                </a:cubicBezTo>
                <a:cubicBezTo>
                  <a:pt x="139415" y="106343"/>
                  <a:pt x="139781" y="106243"/>
                  <a:pt x="140130" y="106243"/>
                </a:cubicBezTo>
                <a:cubicBezTo>
                  <a:pt x="141475" y="106243"/>
                  <a:pt x="142565" y="107731"/>
                  <a:pt x="141684" y="109093"/>
                </a:cubicBezTo>
                <a:cubicBezTo>
                  <a:pt x="139768" y="109395"/>
                  <a:pt x="137852" y="110101"/>
                  <a:pt x="136037" y="110908"/>
                </a:cubicBezTo>
                <a:cubicBezTo>
                  <a:pt x="129180" y="110504"/>
                  <a:pt x="125247" y="103849"/>
                  <a:pt x="118692" y="102538"/>
                </a:cubicBezTo>
                <a:cubicBezTo>
                  <a:pt x="118692" y="102538"/>
                  <a:pt x="118692" y="102437"/>
                  <a:pt x="118692" y="102437"/>
                </a:cubicBezTo>
                <a:cubicBezTo>
                  <a:pt x="118087" y="101328"/>
                  <a:pt x="118188" y="99815"/>
                  <a:pt x="119297" y="99109"/>
                </a:cubicBezTo>
                <a:cubicBezTo>
                  <a:pt x="119615" y="98938"/>
                  <a:pt x="119939" y="98862"/>
                  <a:pt x="120255" y="98862"/>
                </a:cubicBezTo>
                <a:cubicBezTo>
                  <a:pt x="121240" y="98862"/>
                  <a:pt x="122142" y="99605"/>
                  <a:pt x="122524" y="100521"/>
                </a:cubicBezTo>
                <a:cubicBezTo>
                  <a:pt x="122625" y="100622"/>
                  <a:pt x="122726" y="100622"/>
                  <a:pt x="122827" y="100622"/>
                </a:cubicBezTo>
                <a:cubicBezTo>
                  <a:pt x="122865" y="100699"/>
                  <a:pt x="122933" y="100732"/>
                  <a:pt x="123008" y="100732"/>
                </a:cubicBezTo>
                <a:cubicBezTo>
                  <a:pt x="123129" y="100732"/>
                  <a:pt x="123268" y="100646"/>
                  <a:pt x="123331" y="100521"/>
                </a:cubicBezTo>
                <a:cubicBezTo>
                  <a:pt x="123331" y="100118"/>
                  <a:pt x="123532" y="99815"/>
                  <a:pt x="123835" y="99513"/>
                </a:cubicBezTo>
                <a:cubicBezTo>
                  <a:pt x="123885" y="99538"/>
                  <a:pt x="123936" y="99550"/>
                  <a:pt x="123983" y="99550"/>
                </a:cubicBezTo>
                <a:cubicBezTo>
                  <a:pt x="124125" y="99550"/>
                  <a:pt x="124238" y="99437"/>
                  <a:pt x="124238" y="99210"/>
                </a:cubicBezTo>
                <a:cubicBezTo>
                  <a:pt x="124460" y="99062"/>
                  <a:pt x="124735" y="98969"/>
                  <a:pt x="125065" y="98969"/>
                </a:cubicBezTo>
                <a:cubicBezTo>
                  <a:pt x="125185" y="98969"/>
                  <a:pt x="125313" y="98981"/>
                  <a:pt x="125448" y="99008"/>
                </a:cubicBezTo>
                <a:cubicBezTo>
                  <a:pt x="126457" y="99109"/>
                  <a:pt x="126961" y="100118"/>
                  <a:pt x="126860" y="101126"/>
                </a:cubicBezTo>
                <a:cubicBezTo>
                  <a:pt x="126860" y="101308"/>
                  <a:pt x="127042" y="101453"/>
                  <a:pt x="127209" y="101453"/>
                </a:cubicBezTo>
                <a:cubicBezTo>
                  <a:pt x="127320" y="101453"/>
                  <a:pt x="127425" y="101388"/>
                  <a:pt x="127465" y="101227"/>
                </a:cubicBezTo>
                <a:cubicBezTo>
                  <a:pt x="127869" y="99916"/>
                  <a:pt x="126961" y="98504"/>
                  <a:pt x="125549" y="98202"/>
                </a:cubicBezTo>
                <a:cubicBezTo>
                  <a:pt x="125414" y="98175"/>
                  <a:pt x="125279" y="98162"/>
                  <a:pt x="125146" y="98162"/>
                </a:cubicBezTo>
                <a:cubicBezTo>
                  <a:pt x="124782" y="98162"/>
                  <a:pt x="124433" y="98256"/>
                  <a:pt x="124138" y="98403"/>
                </a:cubicBezTo>
                <a:cubicBezTo>
                  <a:pt x="123532" y="94470"/>
                  <a:pt x="123432" y="90538"/>
                  <a:pt x="123936" y="86605"/>
                </a:cubicBezTo>
                <a:cubicBezTo>
                  <a:pt x="124843" y="86403"/>
                  <a:pt x="125650" y="85596"/>
                  <a:pt x="125852" y="84588"/>
                </a:cubicBezTo>
                <a:cubicBezTo>
                  <a:pt x="126054" y="83277"/>
                  <a:pt x="125146" y="82168"/>
                  <a:pt x="123936" y="81865"/>
                </a:cubicBezTo>
                <a:cubicBezTo>
                  <a:pt x="123783" y="81840"/>
                  <a:pt x="123629" y="81827"/>
                  <a:pt x="123476" y="81827"/>
                </a:cubicBezTo>
                <a:cubicBezTo>
                  <a:pt x="122411" y="81827"/>
                  <a:pt x="121377" y="82434"/>
                  <a:pt x="121112" y="83580"/>
                </a:cubicBezTo>
                <a:cubicBezTo>
                  <a:pt x="120810" y="84790"/>
                  <a:pt x="121516" y="86302"/>
                  <a:pt x="122827" y="86605"/>
                </a:cubicBezTo>
                <a:cubicBezTo>
                  <a:pt x="122927" y="86605"/>
                  <a:pt x="123028" y="86504"/>
                  <a:pt x="123129" y="86403"/>
                </a:cubicBezTo>
                <a:cubicBezTo>
                  <a:pt x="123129" y="86504"/>
                  <a:pt x="123230" y="86605"/>
                  <a:pt x="123331" y="86605"/>
                </a:cubicBezTo>
                <a:lnTo>
                  <a:pt x="123532" y="86605"/>
                </a:lnTo>
                <a:cubicBezTo>
                  <a:pt x="122726" y="90638"/>
                  <a:pt x="122726" y="94874"/>
                  <a:pt x="123432" y="98908"/>
                </a:cubicBezTo>
                <a:cubicBezTo>
                  <a:pt x="123230" y="99109"/>
                  <a:pt x="123028" y="99311"/>
                  <a:pt x="122927" y="99613"/>
                </a:cubicBezTo>
                <a:cubicBezTo>
                  <a:pt x="122495" y="98604"/>
                  <a:pt x="121340" y="98007"/>
                  <a:pt x="120238" y="98007"/>
                </a:cubicBezTo>
                <a:cubicBezTo>
                  <a:pt x="119799" y="98007"/>
                  <a:pt x="119368" y="98101"/>
                  <a:pt x="118995" y="98302"/>
                </a:cubicBezTo>
                <a:cubicBezTo>
                  <a:pt x="117482" y="99008"/>
                  <a:pt x="116978" y="101126"/>
                  <a:pt x="117885" y="102437"/>
                </a:cubicBezTo>
                <a:cubicBezTo>
                  <a:pt x="117482" y="102387"/>
                  <a:pt x="117079" y="102361"/>
                  <a:pt x="116675" y="102361"/>
                </a:cubicBezTo>
                <a:cubicBezTo>
                  <a:pt x="116272" y="102361"/>
                  <a:pt x="115868" y="102387"/>
                  <a:pt x="115465" y="102437"/>
                </a:cubicBezTo>
                <a:lnTo>
                  <a:pt x="115163" y="102437"/>
                </a:lnTo>
                <a:cubicBezTo>
                  <a:pt x="115263" y="102437"/>
                  <a:pt x="115263" y="102336"/>
                  <a:pt x="115163" y="102336"/>
                </a:cubicBezTo>
                <a:cubicBezTo>
                  <a:pt x="112742" y="96992"/>
                  <a:pt x="113247" y="88924"/>
                  <a:pt x="111028" y="82773"/>
                </a:cubicBezTo>
                <a:cubicBezTo>
                  <a:pt x="112889" y="74350"/>
                  <a:pt x="118174" y="64595"/>
                  <a:pt x="127900" y="64595"/>
                </a:cubicBezTo>
                <a:close/>
                <a:moveTo>
                  <a:pt x="101101" y="76443"/>
                </a:moveTo>
                <a:cubicBezTo>
                  <a:pt x="104699" y="76443"/>
                  <a:pt x="107702" y="79145"/>
                  <a:pt x="109515" y="82470"/>
                </a:cubicBezTo>
                <a:cubicBezTo>
                  <a:pt x="112843" y="88622"/>
                  <a:pt x="111331" y="96185"/>
                  <a:pt x="114961" y="102437"/>
                </a:cubicBezTo>
                <a:cubicBezTo>
                  <a:pt x="113448" y="102639"/>
                  <a:pt x="112036" y="103143"/>
                  <a:pt x="110625" y="103849"/>
                </a:cubicBezTo>
                <a:cubicBezTo>
                  <a:pt x="109213" y="101429"/>
                  <a:pt x="107700" y="99109"/>
                  <a:pt x="106591" y="96487"/>
                </a:cubicBezTo>
                <a:cubicBezTo>
                  <a:pt x="105078" y="93260"/>
                  <a:pt x="103969" y="90033"/>
                  <a:pt x="103263" y="86504"/>
                </a:cubicBezTo>
                <a:lnTo>
                  <a:pt x="103162" y="86504"/>
                </a:lnTo>
                <a:cubicBezTo>
                  <a:pt x="103767" y="86000"/>
                  <a:pt x="104070" y="85294"/>
                  <a:pt x="104070" y="84588"/>
                </a:cubicBezTo>
                <a:cubicBezTo>
                  <a:pt x="103984" y="83306"/>
                  <a:pt x="102957" y="82603"/>
                  <a:pt x="101909" y="82603"/>
                </a:cubicBezTo>
                <a:cubicBezTo>
                  <a:pt x="101721" y="82603"/>
                  <a:pt x="101532" y="82626"/>
                  <a:pt x="101347" y="82672"/>
                </a:cubicBezTo>
                <a:cubicBezTo>
                  <a:pt x="99935" y="83075"/>
                  <a:pt x="99129" y="84588"/>
                  <a:pt x="99835" y="85899"/>
                </a:cubicBezTo>
                <a:cubicBezTo>
                  <a:pt x="100214" y="86659"/>
                  <a:pt x="101052" y="87189"/>
                  <a:pt x="101917" y="87189"/>
                </a:cubicBezTo>
                <a:cubicBezTo>
                  <a:pt x="102200" y="87189"/>
                  <a:pt x="102485" y="87133"/>
                  <a:pt x="102759" y="87008"/>
                </a:cubicBezTo>
                <a:cubicBezTo>
                  <a:pt x="103969" y="92958"/>
                  <a:pt x="106188" y="99513"/>
                  <a:pt x="109919" y="104353"/>
                </a:cubicBezTo>
                <a:cubicBezTo>
                  <a:pt x="108104" y="105462"/>
                  <a:pt x="106591" y="107177"/>
                  <a:pt x="105784" y="109294"/>
                </a:cubicBezTo>
                <a:cubicBezTo>
                  <a:pt x="105683" y="109597"/>
                  <a:pt x="105583" y="109899"/>
                  <a:pt x="105482" y="110101"/>
                </a:cubicBezTo>
                <a:cubicBezTo>
                  <a:pt x="101448" y="107782"/>
                  <a:pt x="97717" y="105361"/>
                  <a:pt x="94389" y="102034"/>
                </a:cubicBezTo>
                <a:cubicBezTo>
                  <a:pt x="94389" y="102034"/>
                  <a:pt x="94490" y="101933"/>
                  <a:pt x="94591" y="101933"/>
                </a:cubicBezTo>
                <a:cubicBezTo>
                  <a:pt x="94692" y="101832"/>
                  <a:pt x="94692" y="101731"/>
                  <a:pt x="94692" y="101630"/>
                </a:cubicBezTo>
                <a:cubicBezTo>
                  <a:pt x="94692" y="101630"/>
                  <a:pt x="94692" y="101630"/>
                  <a:pt x="94792" y="101529"/>
                </a:cubicBezTo>
                <a:cubicBezTo>
                  <a:pt x="95700" y="100118"/>
                  <a:pt x="95297" y="98101"/>
                  <a:pt x="93784" y="97193"/>
                </a:cubicBezTo>
                <a:cubicBezTo>
                  <a:pt x="93378" y="96943"/>
                  <a:pt x="92933" y="96829"/>
                  <a:pt x="92486" y="96829"/>
                </a:cubicBezTo>
                <a:cubicBezTo>
                  <a:pt x="91489" y="96829"/>
                  <a:pt x="90478" y="97398"/>
                  <a:pt x="89851" y="98302"/>
                </a:cubicBezTo>
                <a:cubicBezTo>
                  <a:pt x="89145" y="99613"/>
                  <a:pt x="89347" y="101227"/>
                  <a:pt x="90557" y="102134"/>
                </a:cubicBezTo>
                <a:cubicBezTo>
                  <a:pt x="91112" y="102538"/>
                  <a:pt x="91767" y="102740"/>
                  <a:pt x="92423" y="102740"/>
                </a:cubicBezTo>
                <a:cubicBezTo>
                  <a:pt x="93078" y="102740"/>
                  <a:pt x="93734" y="102538"/>
                  <a:pt x="94288" y="102134"/>
                </a:cubicBezTo>
                <a:cubicBezTo>
                  <a:pt x="97515" y="105563"/>
                  <a:pt x="101146" y="108588"/>
                  <a:pt x="105381" y="110605"/>
                </a:cubicBezTo>
                <a:cubicBezTo>
                  <a:pt x="104776" y="112723"/>
                  <a:pt x="104978" y="114740"/>
                  <a:pt x="105784" y="116656"/>
                </a:cubicBezTo>
                <a:cubicBezTo>
                  <a:pt x="97213" y="114437"/>
                  <a:pt x="88742" y="110303"/>
                  <a:pt x="82893" y="103546"/>
                </a:cubicBezTo>
                <a:cubicBezTo>
                  <a:pt x="79263" y="99311"/>
                  <a:pt x="75834" y="92252"/>
                  <a:pt x="80675" y="88017"/>
                </a:cubicBezTo>
                <a:cubicBezTo>
                  <a:pt x="83196" y="85899"/>
                  <a:pt x="86120" y="86605"/>
                  <a:pt x="88944" y="84890"/>
                </a:cubicBezTo>
                <a:cubicBezTo>
                  <a:pt x="90456" y="83983"/>
                  <a:pt x="91566" y="82672"/>
                  <a:pt x="92776" y="81462"/>
                </a:cubicBezTo>
                <a:cubicBezTo>
                  <a:pt x="94187" y="80050"/>
                  <a:pt x="95498" y="78336"/>
                  <a:pt x="97314" y="77428"/>
                </a:cubicBezTo>
                <a:cubicBezTo>
                  <a:pt x="98628" y="76746"/>
                  <a:pt x="99898" y="76443"/>
                  <a:pt x="101101" y="76443"/>
                </a:cubicBezTo>
                <a:close/>
                <a:moveTo>
                  <a:pt x="163637" y="87067"/>
                </a:moveTo>
                <a:cubicBezTo>
                  <a:pt x="167477" y="87067"/>
                  <a:pt x="170439" y="89056"/>
                  <a:pt x="171130" y="94168"/>
                </a:cubicBezTo>
                <a:cubicBezTo>
                  <a:pt x="171432" y="96487"/>
                  <a:pt x="171533" y="98000"/>
                  <a:pt x="172138" y="100218"/>
                </a:cubicBezTo>
                <a:cubicBezTo>
                  <a:pt x="173550" y="104958"/>
                  <a:pt x="173853" y="109193"/>
                  <a:pt x="169617" y="112622"/>
                </a:cubicBezTo>
                <a:cubicBezTo>
                  <a:pt x="165684" y="115849"/>
                  <a:pt x="160239" y="116857"/>
                  <a:pt x="155399" y="117462"/>
                </a:cubicBezTo>
                <a:cubicBezTo>
                  <a:pt x="154995" y="114538"/>
                  <a:pt x="152978" y="111815"/>
                  <a:pt x="150558" y="110303"/>
                </a:cubicBezTo>
                <a:cubicBezTo>
                  <a:pt x="150457" y="110303"/>
                  <a:pt x="150457" y="110303"/>
                  <a:pt x="150356" y="110202"/>
                </a:cubicBezTo>
                <a:cubicBezTo>
                  <a:pt x="153886" y="109496"/>
                  <a:pt x="157315" y="108387"/>
                  <a:pt x="160441" y="106672"/>
                </a:cubicBezTo>
                <a:cubicBezTo>
                  <a:pt x="160743" y="107782"/>
                  <a:pt x="162256" y="108588"/>
                  <a:pt x="163264" y="108588"/>
                </a:cubicBezTo>
                <a:cubicBezTo>
                  <a:pt x="164979" y="108588"/>
                  <a:pt x="166088" y="107076"/>
                  <a:pt x="165886" y="105462"/>
                </a:cubicBezTo>
                <a:cubicBezTo>
                  <a:pt x="165621" y="103960"/>
                  <a:pt x="164349" y="102767"/>
                  <a:pt x="162884" y="102767"/>
                </a:cubicBezTo>
                <a:cubicBezTo>
                  <a:pt x="162678" y="102767"/>
                  <a:pt x="162467" y="102791"/>
                  <a:pt x="162256" y="102840"/>
                </a:cubicBezTo>
                <a:cubicBezTo>
                  <a:pt x="160844" y="103244"/>
                  <a:pt x="159634" y="104656"/>
                  <a:pt x="159836" y="106168"/>
                </a:cubicBezTo>
                <a:cubicBezTo>
                  <a:pt x="156306" y="107681"/>
                  <a:pt x="152777" y="108790"/>
                  <a:pt x="148945" y="109496"/>
                </a:cubicBezTo>
                <a:cubicBezTo>
                  <a:pt x="147533" y="108958"/>
                  <a:pt x="146076" y="108734"/>
                  <a:pt x="144605" y="108734"/>
                </a:cubicBezTo>
                <a:cubicBezTo>
                  <a:pt x="143869" y="108734"/>
                  <a:pt x="143129" y="108790"/>
                  <a:pt x="142390" y="108891"/>
                </a:cubicBezTo>
                <a:cubicBezTo>
                  <a:pt x="142793" y="107983"/>
                  <a:pt x="142592" y="106975"/>
                  <a:pt x="141886" y="106370"/>
                </a:cubicBezTo>
                <a:cubicBezTo>
                  <a:pt x="141987" y="106269"/>
                  <a:pt x="142087" y="106269"/>
                  <a:pt x="142188" y="106168"/>
                </a:cubicBezTo>
                <a:cubicBezTo>
                  <a:pt x="146625" y="101429"/>
                  <a:pt x="154894" y="95176"/>
                  <a:pt x="157920" y="88218"/>
                </a:cubicBezTo>
                <a:cubicBezTo>
                  <a:pt x="159921" y="87488"/>
                  <a:pt x="161872" y="87067"/>
                  <a:pt x="163637" y="87067"/>
                </a:cubicBezTo>
                <a:close/>
                <a:moveTo>
                  <a:pt x="35393" y="118631"/>
                </a:moveTo>
                <a:cubicBezTo>
                  <a:pt x="42986" y="118631"/>
                  <a:pt x="50393" y="120689"/>
                  <a:pt x="56876" y="125631"/>
                </a:cubicBezTo>
                <a:cubicBezTo>
                  <a:pt x="51567" y="126196"/>
                  <a:pt x="46239" y="126331"/>
                  <a:pt x="40906" y="126331"/>
                </a:cubicBezTo>
                <a:cubicBezTo>
                  <a:pt x="36041" y="126331"/>
                  <a:pt x="31172" y="126219"/>
                  <a:pt x="26311" y="126219"/>
                </a:cubicBezTo>
                <a:cubicBezTo>
                  <a:pt x="19396" y="126219"/>
                  <a:pt x="12497" y="126446"/>
                  <a:pt x="5648" y="127547"/>
                </a:cubicBezTo>
                <a:cubicBezTo>
                  <a:pt x="6051" y="127244"/>
                  <a:pt x="6455" y="127042"/>
                  <a:pt x="6959" y="126841"/>
                </a:cubicBezTo>
                <a:cubicBezTo>
                  <a:pt x="9581" y="125429"/>
                  <a:pt x="12304" y="124118"/>
                  <a:pt x="15026" y="123009"/>
                </a:cubicBezTo>
                <a:cubicBezTo>
                  <a:pt x="21610" y="120290"/>
                  <a:pt x="28576" y="118631"/>
                  <a:pt x="35393" y="118631"/>
                </a:cubicBezTo>
                <a:close/>
                <a:moveTo>
                  <a:pt x="52311" y="97748"/>
                </a:moveTo>
                <a:cubicBezTo>
                  <a:pt x="54317" y="97748"/>
                  <a:pt x="60098" y="100757"/>
                  <a:pt x="61414" y="101227"/>
                </a:cubicBezTo>
                <a:cubicBezTo>
                  <a:pt x="65649" y="103042"/>
                  <a:pt x="69784" y="105261"/>
                  <a:pt x="73515" y="107882"/>
                </a:cubicBezTo>
                <a:cubicBezTo>
                  <a:pt x="78456" y="111412"/>
                  <a:pt x="82994" y="115647"/>
                  <a:pt x="86221" y="120790"/>
                </a:cubicBezTo>
                <a:cubicBezTo>
                  <a:pt x="86725" y="121597"/>
                  <a:pt x="90658" y="128353"/>
                  <a:pt x="89851" y="128555"/>
                </a:cubicBezTo>
                <a:cubicBezTo>
                  <a:pt x="89803" y="128571"/>
                  <a:pt x="89748" y="128579"/>
                  <a:pt x="89688" y="128579"/>
                </a:cubicBezTo>
                <a:cubicBezTo>
                  <a:pt x="88237" y="128579"/>
                  <a:pt x="83454" y="124086"/>
                  <a:pt x="82389" y="123311"/>
                </a:cubicBezTo>
                <a:cubicBezTo>
                  <a:pt x="71800" y="115345"/>
                  <a:pt x="61615" y="106773"/>
                  <a:pt x="51935" y="97798"/>
                </a:cubicBezTo>
                <a:cubicBezTo>
                  <a:pt x="52038" y="97764"/>
                  <a:pt x="52164" y="97748"/>
                  <a:pt x="52311" y="97748"/>
                </a:cubicBezTo>
                <a:close/>
                <a:moveTo>
                  <a:pt x="117395" y="104038"/>
                </a:moveTo>
                <a:cubicBezTo>
                  <a:pt x="118656" y="104038"/>
                  <a:pt x="119917" y="104236"/>
                  <a:pt x="121112" y="104656"/>
                </a:cubicBezTo>
                <a:cubicBezTo>
                  <a:pt x="126356" y="106471"/>
                  <a:pt x="129381" y="111109"/>
                  <a:pt x="134726" y="111714"/>
                </a:cubicBezTo>
                <a:cubicBezTo>
                  <a:pt x="134726" y="111862"/>
                  <a:pt x="134834" y="111956"/>
                  <a:pt x="134931" y="111956"/>
                </a:cubicBezTo>
                <a:cubicBezTo>
                  <a:pt x="134967" y="111956"/>
                  <a:pt x="135001" y="111943"/>
                  <a:pt x="135028" y="111916"/>
                </a:cubicBezTo>
                <a:cubicBezTo>
                  <a:pt x="135230" y="111916"/>
                  <a:pt x="135331" y="111815"/>
                  <a:pt x="135432" y="111815"/>
                </a:cubicBezTo>
                <a:lnTo>
                  <a:pt x="136239" y="111815"/>
                </a:lnTo>
                <a:cubicBezTo>
                  <a:pt x="136541" y="111815"/>
                  <a:pt x="136642" y="111513"/>
                  <a:pt x="136541" y="111311"/>
                </a:cubicBezTo>
                <a:cubicBezTo>
                  <a:pt x="138255" y="110706"/>
                  <a:pt x="139970" y="110101"/>
                  <a:pt x="141785" y="109899"/>
                </a:cubicBezTo>
                <a:cubicBezTo>
                  <a:pt x="142222" y="109866"/>
                  <a:pt x="142748" y="109843"/>
                  <a:pt x="143331" y="109843"/>
                </a:cubicBezTo>
                <a:cubicBezTo>
                  <a:pt x="144496" y="109843"/>
                  <a:pt x="145886" y="109933"/>
                  <a:pt x="147230" y="110202"/>
                </a:cubicBezTo>
                <a:cubicBezTo>
                  <a:pt x="147230" y="110404"/>
                  <a:pt x="147432" y="110706"/>
                  <a:pt x="147735" y="110706"/>
                </a:cubicBezTo>
                <a:cubicBezTo>
                  <a:pt x="147936" y="110605"/>
                  <a:pt x="148239" y="110605"/>
                  <a:pt x="148541" y="110504"/>
                </a:cubicBezTo>
                <a:cubicBezTo>
                  <a:pt x="150256" y="111109"/>
                  <a:pt x="151869" y="112017"/>
                  <a:pt x="152474" y="113429"/>
                </a:cubicBezTo>
                <a:cubicBezTo>
                  <a:pt x="152474" y="113530"/>
                  <a:pt x="152474" y="113630"/>
                  <a:pt x="152474" y="113731"/>
                </a:cubicBezTo>
                <a:cubicBezTo>
                  <a:pt x="154390" y="116353"/>
                  <a:pt x="154491" y="120084"/>
                  <a:pt x="152373" y="122706"/>
                </a:cubicBezTo>
                <a:cubicBezTo>
                  <a:pt x="150961" y="124521"/>
                  <a:pt x="149045" y="125631"/>
                  <a:pt x="147029" y="126538"/>
                </a:cubicBezTo>
                <a:cubicBezTo>
                  <a:pt x="146271" y="126883"/>
                  <a:pt x="145513" y="127039"/>
                  <a:pt x="144755" y="127039"/>
                </a:cubicBezTo>
                <a:cubicBezTo>
                  <a:pt x="144403" y="127039"/>
                  <a:pt x="144052" y="127006"/>
                  <a:pt x="143701" y="126942"/>
                </a:cubicBezTo>
                <a:cubicBezTo>
                  <a:pt x="142491" y="127345"/>
                  <a:pt x="141180" y="127648"/>
                  <a:pt x="139869" y="127950"/>
                </a:cubicBezTo>
                <a:cubicBezTo>
                  <a:pt x="137298" y="128484"/>
                  <a:pt x="134660" y="128764"/>
                  <a:pt x="132029" y="128764"/>
                </a:cubicBezTo>
                <a:cubicBezTo>
                  <a:pt x="126716" y="128764"/>
                  <a:pt x="121430" y="127622"/>
                  <a:pt x="116776" y="125126"/>
                </a:cubicBezTo>
                <a:cubicBezTo>
                  <a:pt x="113684" y="123431"/>
                  <a:pt x="110493" y="121242"/>
                  <a:pt x="108570" y="118266"/>
                </a:cubicBezTo>
                <a:lnTo>
                  <a:pt x="108570" y="118266"/>
                </a:lnTo>
                <a:cubicBezTo>
                  <a:pt x="109118" y="118213"/>
                  <a:pt x="109191" y="117459"/>
                  <a:pt x="108608" y="117362"/>
                </a:cubicBezTo>
                <a:lnTo>
                  <a:pt x="107801" y="117160"/>
                </a:lnTo>
                <a:cubicBezTo>
                  <a:pt x="107801" y="116958"/>
                  <a:pt x="107700" y="116857"/>
                  <a:pt x="107599" y="116757"/>
                </a:cubicBezTo>
                <a:cubicBezTo>
                  <a:pt x="104212" y="109473"/>
                  <a:pt x="110783" y="104038"/>
                  <a:pt x="117395" y="104038"/>
                </a:cubicBezTo>
                <a:close/>
                <a:moveTo>
                  <a:pt x="51330" y="98504"/>
                </a:moveTo>
                <a:cubicBezTo>
                  <a:pt x="63531" y="110000"/>
                  <a:pt x="76439" y="120589"/>
                  <a:pt x="90255" y="130169"/>
                </a:cubicBezTo>
                <a:cubicBezTo>
                  <a:pt x="78355" y="127244"/>
                  <a:pt x="67565" y="121093"/>
                  <a:pt x="59498" y="111714"/>
                </a:cubicBezTo>
                <a:cubicBezTo>
                  <a:pt x="57783" y="109698"/>
                  <a:pt x="50926" y="101328"/>
                  <a:pt x="51330" y="98504"/>
                </a:cubicBezTo>
                <a:close/>
                <a:moveTo>
                  <a:pt x="53718" y="127017"/>
                </a:moveTo>
                <a:cubicBezTo>
                  <a:pt x="55806" y="127017"/>
                  <a:pt x="57179" y="127707"/>
                  <a:pt x="55464" y="131076"/>
                </a:cubicBezTo>
                <a:cubicBezTo>
                  <a:pt x="53057" y="135538"/>
                  <a:pt x="47471" y="136685"/>
                  <a:pt x="41831" y="136685"/>
                </a:cubicBezTo>
                <a:cubicBezTo>
                  <a:pt x="37783" y="136685"/>
                  <a:pt x="33707" y="136094"/>
                  <a:pt x="30758" y="135715"/>
                </a:cubicBezTo>
                <a:lnTo>
                  <a:pt x="30859" y="135715"/>
                </a:lnTo>
                <a:cubicBezTo>
                  <a:pt x="22791" y="134706"/>
                  <a:pt x="14926" y="133093"/>
                  <a:pt x="7161" y="130774"/>
                </a:cubicBezTo>
                <a:cubicBezTo>
                  <a:pt x="4539" y="129967"/>
                  <a:pt x="3430" y="129564"/>
                  <a:pt x="3631" y="128958"/>
                </a:cubicBezTo>
                <a:cubicBezTo>
                  <a:pt x="11065" y="127591"/>
                  <a:pt x="18534" y="127310"/>
                  <a:pt x="26017" y="127310"/>
                </a:cubicBezTo>
                <a:cubicBezTo>
                  <a:pt x="31223" y="127310"/>
                  <a:pt x="36436" y="127446"/>
                  <a:pt x="41649" y="127446"/>
                </a:cubicBezTo>
                <a:cubicBezTo>
                  <a:pt x="44271" y="127446"/>
                  <a:pt x="46792" y="127446"/>
                  <a:pt x="49414" y="127345"/>
                </a:cubicBezTo>
                <a:cubicBezTo>
                  <a:pt x="50720" y="127305"/>
                  <a:pt x="52368" y="127017"/>
                  <a:pt x="53718" y="127017"/>
                </a:cubicBezTo>
                <a:close/>
                <a:moveTo>
                  <a:pt x="95095" y="132790"/>
                </a:moveTo>
                <a:cubicBezTo>
                  <a:pt x="101952" y="134606"/>
                  <a:pt x="108709" y="136723"/>
                  <a:pt x="115465" y="139244"/>
                </a:cubicBezTo>
                <a:cubicBezTo>
                  <a:pt x="113420" y="138920"/>
                  <a:pt x="111381" y="138775"/>
                  <a:pt x="109346" y="138775"/>
                </a:cubicBezTo>
                <a:cubicBezTo>
                  <a:pt x="103155" y="138775"/>
                  <a:pt x="97007" y="140121"/>
                  <a:pt x="90860" y="141866"/>
                </a:cubicBezTo>
                <a:cubicBezTo>
                  <a:pt x="79162" y="145093"/>
                  <a:pt x="67363" y="148824"/>
                  <a:pt x="56069" y="153463"/>
                </a:cubicBezTo>
                <a:cubicBezTo>
                  <a:pt x="56069" y="153463"/>
                  <a:pt x="55968" y="153362"/>
                  <a:pt x="55968" y="153362"/>
                </a:cubicBezTo>
                <a:cubicBezTo>
                  <a:pt x="55867" y="152858"/>
                  <a:pt x="59599" y="150438"/>
                  <a:pt x="60002" y="150135"/>
                </a:cubicBezTo>
                <a:cubicBezTo>
                  <a:pt x="70490" y="141765"/>
                  <a:pt x="81683" y="135312"/>
                  <a:pt x="94994" y="132790"/>
                </a:cubicBezTo>
                <a:close/>
                <a:moveTo>
                  <a:pt x="109237" y="139867"/>
                </a:moveTo>
                <a:cubicBezTo>
                  <a:pt x="111469" y="139867"/>
                  <a:pt x="113712" y="140046"/>
                  <a:pt x="115969" y="140454"/>
                </a:cubicBezTo>
                <a:cubicBezTo>
                  <a:pt x="105784" y="141060"/>
                  <a:pt x="96809" y="145900"/>
                  <a:pt x="88843" y="152253"/>
                </a:cubicBezTo>
                <a:cubicBezTo>
                  <a:pt x="88678" y="152088"/>
                  <a:pt x="88513" y="151924"/>
                  <a:pt x="88239" y="151924"/>
                </a:cubicBezTo>
                <a:cubicBezTo>
                  <a:pt x="88177" y="151924"/>
                  <a:pt x="88110" y="151932"/>
                  <a:pt x="88036" y="151951"/>
                </a:cubicBezTo>
                <a:cubicBezTo>
                  <a:pt x="82581" y="154384"/>
                  <a:pt x="76916" y="155282"/>
                  <a:pt x="71042" y="155282"/>
                </a:cubicBezTo>
                <a:cubicBezTo>
                  <a:pt x="69858" y="155282"/>
                  <a:pt x="68665" y="155245"/>
                  <a:pt x="67464" y="155177"/>
                </a:cubicBezTo>
                <a:cubicBezTo>
                  <a:pt x="64742" y="154976"/>
                  <a:pt x="60910" y="155077"/>
                  <a:pt x="58187" y="154169"/>
                </a:cubicBezTo>
                <a:cubicBezTo>
                  <a:pt x="57783" y="153967"/>
                  <a:pt x="57279" y="154068"/>
                  <a:pt x="56775" y="153967"/>
                </a:cubicBezTo>
                <a:cubicBezTo>
                  <a:pt x="66052" y="150438"/>
                  <a:pt x="75431" y="147513"/>
                  <a:pt x="84910" y="144690"/>
                </a:cubicBezTo>
                <a:cubicBezTo>
                  <a:pt x="92924" y="142310"/>
                  <a:pt x="101000" y="139867"/>
                  <a:pt x="109237" y="139867"/>
                </a:cubicBezTo>
                <a:close/>
                <a:moveTo>
                  <a:pt x="57178" y="130269"/>
                </a:moveTo>
                <a:lnTo>
                  <a:pt x="57178" y="130269"/>
                </a:lnTo>
                <a:cubicBezTo>
                  <a:pt x="53649" y="142774"/>
                  <a:pt x="41548" y="149026"/>
                  <a:pt x="29648" y="153060"/>
                </a:cubicBezTo>
                <a:cubicBezTo>
                  <a:pt x="27228" y="153967"/>
                  <a:pt x="24606" y="154976"/>
                  <a:pt x="22085" y="155581"/>
                </a:cubicBezTo>
                <a:cubicBezTo>
                  <a:pt x="21383" y="155721"/>
                  <a:pt x="20855" y="155796"/>
                  <a:pt x="20480" y="155796"/>
                </a:cubicBezTo>
                <a:cubicBezTo>
                  <a:pt x="20048" y="155796"/>
                  <a:pt x="19820" y="155696"/>
                  <a:pt x="19766" y="155480"/>
                </a:cubicBezTo>
                <a:cubicBezTo>
                  <a:pt x="27531" y="149329"/>
                  <a:pt x="35497" y="143681"/>
                  <a:pt x="44170" y="138841"/>
                </a:cubicBezTo>
                <a:cubicBezTo>
                  <a:pt x="44604" y="138581"/>
                  <a:pt x="44440" y="137873"/>
                  <a:pt x="44001" y="137873"/>
                </a:cubicBezTo>
                <a:cubicBezTo>
                  <a:pt x="43929" y="137873"/>
                  <a:pt x="43851" y="137891"/>
                  <a:pt x="43766" y="137933"/>
                </a:cubicBezTo>
                <a:cubicBezTo>
                  <a:pt x="35296" y="142673"/>
                  <a:pt x="27127" y="148119"/>
                  <a:pt x="19867" y="154673"/>
                </a:cubicBezTo>
                <a:cubicBezTo>
                  <a:pt x="20270" y="153766"/>
                  <a:pt x="21581" y="152253"/>
                  <a:pt x="22489" y="150640"/>
                </a:cubicBezTo>
                <a:cubicBezTo>
                  <a:pt x="25716" y="145396"/>
                  <a:pt x="29447" y="140858"/>
                  <a:pt x="34691" y="137530"/>
                </a:cubicBezTo>
                <a:cubicBezTo>
                  <a:pt x="36707" y="137732"/>
                  <a:pt x="38724" y="137833"/>
                  <a:pt x="40741" y="137833"/>
                </a:cubicBezTo>
                <a:cubicBezTo>
                  <a:pt x="40891" y="137835"/>
                  <a:pt x="41042" y="137836"/>
                  <a:pt x="41192" y="137836"/>
                </a:cubicBezTo>
                <a:cubicBezTo>
                  <a:pt x="47696" y="137836"/>
                  <a:pt x="54123" y="135690"/>
                  <a:pt x="57178" y="130269"/>
                </a:cubicBezTo>
                <a:close/>
                <a:moveTo>
                  <a:pt x="114961" y="125732"/>
                </a:moveTo>
                <a:cubicBezTo>
                  <a:pt x="117885" y="127446"/>
                  <a:pt x="121112" y="128656"/>
                  <a:pt x="123734" y="129261"/>
                </a:cubicBezTo>
                <a:cubicBezTo>
                  <a:pt x="125809" y="129759"/>
                  <a:pt x="128839" y="130120"/>
                  <a:pt x="132151" y="130120"/>
                </a:cubicBezTo>
                <a:cubicBezTo>
                  <a:pt x="132864" y="130120"/>
                  <a:pt x="133590" y="130103"/>
                  <a:pt x="134323" y="130068"/>
                </a:cubicBezTo>
                <a:cubicBezTo>
                  <a:pt x="134827" y="139345"/>
                  <a:pt x="137045" y="149934"/>
                  <a:pt x="141684" y="158404"/>
                </a:cubicBezTo>
                <a:cubicBezTo>
                  <a:pt x="132407" y="147816"/>
                  <a:pt x="124339" y="136118"/>
                  <a:pt x="114961" y="125732"/>
                </a:cubicBezTo>
                <a:close/>
                <a:moveTo>
                  <a:pt x="120507" y="141160"/>
                </a:moveTo>
                <a:cubicBezTo>
                  <a:pt x="122625" y="141967"/>
                  <a:pt x="124843" y="142875"/>
                  <a:pt x="126961" y="143782"/>
                </a:cubicBezTo>
                <a:cubicBezTo>
                  <a:pt x="126860" y="143782"/>
                  <a:pt x="126759" y="143782"/>
                  <a:pt x="126759" y="143883"/>
                </a:cubicBezTo>
                <a:cubicBezTo>
                  <a:pt x="107902" y="151245"/>
                  <a:pt x="89750" y="159413"/>
                  <a:pt x="72607" y="170102"/>
                </a:cubicBezTo>
                <a:cubicBezTo>
                  <a:pt x="72607" y="170001"/>
                  <a:pt x="72708" y="170001"/>
                  <a:pt x="72708" y="169900"/>
                </a:cubicBezTo>
                <a:cubicBezTo>
                  <a:pt x="73515" y="167178"/>
                  <a:pt x="78053" y="163951"/>
                  <a:pt x="79969" y="161934"/>
                </a:cubicBezTo>
                <a:cubicBezTo>
                  <a:pt x="91162" y="150438"/>
                  <a:pt x="104171" y="141665"/>
                  <a:pt x="120507" y="141160"/>
                </a:cubicBezTo>
                <a:close/>
                <a:moveTo>
                  <a:pt x="124476" y="145895"/>
                </a:moveTo>
                <a:cubicBezTo>
                  <a:pt x="125208" y="145895"/>
                  <a:pt x="125113" y="146340"/>
                  <a:pt x="124138" y="148421"/>
                </a:cubicBezTo>
                <a:cubicBezTo>
                  <a:pt x="123532" y="149530"/>
                  <a:pt x="122423" y="150640"/>
                  <a:pt x="121616" y="151648"/>
                </a:cubicBezTo>
                <a:cubicBezTo>
                  <a:pt x="116373" y="157598"/>
                  <a:pt x="109213" y="161430"/>
                  <a:pt x="101851" y="163951"/>
                </a:cubicBezTo>
                <a:cubicBezTo>
                  <a:pt x="94389" y="166472"/>
                  <a:pt x="86624" y="167682"/>
                  <a:pt x="78960" y="169396"/>
                </a:cubicBezTo>
                <a:cubicBezTo>
                  <a:pt x="77448" y="169699"/>
                  <a:pt x="75834" y="170304"/>
                  <a:pt x="74322" y="170405"/>
                </a:cubicBezTo>
                <a:cubicBezTo>
                  <a:pt x="74019" y="170405"/>
                  <a:pt x="73716" y="170405"/>
                  <a:pt x="73515" y="170505"/>
                </a:cubicBezTo>
                <a:cubicBezTo>
                  <a:pt x="86019" y="162640"/>
                  <a:pt x="98927" y="155783"/>
                  <a:pt x="112541" y="150035"/>
                </a:cubicBezTo>
                <a:cubicBezTo>
                  <a:pt x="115566" y="148824"/>
                  <a:pt x="119297" y="146505"/>
                  <a:pt x="122524" y="146102"/>
                </a:cubicBezTo>
                <a:cubicBezTo>
                  <a:pt x="123420" y="146030"/>
                  <a:pt x="124073" y="145895"/>
                  <a:pt x="124476" y="145895"/>
                </a:cubicBezTo>
                <a:close/>
                <a:moveTo>
                  <a:pt x="158181" y="140448"/>
                </a:moveTo>
                <a:cubicBezTo>
                  <a:pt x="159100" y="140448"/>
                  <a:pt x="162771" y="144600"/>
                  <a:pt x="163264" y="145093"/>
                </a:cubicBezTo>
                <a:cubicBezTo>
                  <a:pt x="170323" y="151951"/>
                  <a:pt x="176374" y="159715"/>
                  <a:pt x="181718" y="168085"/>
                </a:cubicBezTo>
                <a:cubicBezTo>
                  <a:pt x="180912" y="175043"/>
                  <a:pt x="181416" y="181901"/>
                  <a:pt x="183836" y="188052"/>
                </a:cubicBezTo>
                <a:cubicBezTo>
                  <a:pt x="173348" y="173430"/>
                  <a:pt x="164676" y="157598"/>
                  <a:pt x="157315" y="141160"/>
                </a:cubicBezTo>
                <a:cubicBezTo>
                  <a:pt x="157516" y="140757"/>
                  <a:pt x="157718" y="140555"/>
                  <a:pt x="158222" y="140454"/>
                </a:cubicBezTo>
                <a:lnTo>
                  <a:pt x="158121" y="140454"/>
                </a:lnTo>
                <a:cubicBezTo>
                  <a:pt x="158140" y="140450"/>
                  <a:pt x="158159" y="140448"/>
                  <a:pt x="158181" y="140448"/>
                </a:cubicBezTo>
                <a:close/>
                <a:moveTo>
                  <a:pt x="140260" y="180032"/>
                </a:moveTo>
                <a:cubicBezTo>
                  <a:pt x="142281" y="180032"/>
                  <a:pt x="144326" y="180207"/>
                  <a:pt x="146424" y="180691"/>
                </a:cubicBezTo>
                <a:cubicBezTo>
                  <a:pt x="155197" y="182607"/>
                  <a:pt x="162861" y="187548"/>
                  <a:pt x="171332" y="190371"/>
                </a:cubicBezTo>
                <a:cubicBezTo>
                  <a:pt x="170525" y="190271"/>
                  <a:pt x="169819" y="190271"/>
                  <a:pt x="169416" y="190170"/>
                </a:cubicBezTo>
                <a:cubicBezTo>
                  <a:pt x="164878" y="189565"/>
                  <a:pt x="160340" y="188758"/>
                  <a:pt x="155802" y="187951"/>
                </a:cubicBezTo>
                <a:cubicBezTo>
                  <a:pt x="146222" y="186136"/>
                  <a:pt x="136844" y="183817"/>
                  <a:pt x="127465" y="181094"/>
                </a:cubicBezTo>
                <a:cubicBezTo>
                  <a:pt x="131786" y="180820"/>
                  <a:pt x="135966" y="180032"/>
                  <a:pt x="140260" y="180032"/>
                </a:cubicBezTo>
                <a:close/>
                <a:moveTo>
                  <a:pt x="127465" y="182304"/>
                </a:moveTo>
                <a:lnTo>
                  <a:pt x="127465" y="182304"/>
                </a:lnTo>
                <a:cubicBezTo>
                  <a:pt x="144407" y="187144"/>
                  <a:pt x="161651" y="190573"/>
                  <a:pt x="179096" y="192489"/>
                </a:cubicBezTo>
                <a:cubicBezTo>
                  <a:pt x="179298" y="192590"/>
                  <a:pt x="179399" y="192691"/>
                  <a:pt x="179601" y="192792"/>
                </a:cubicBezTo>
                <a:cubicBezTo>
                  <a:pt x="174596" y="194206"/>
                  <a:pt x="169620" y="194865"/>
                  <a:pt x="164720" y="194865"/>
                </a:cubicBezTo>
                <a:cubicBezTo>
                  <a:pt x="151452" y="194865"/>
                  <a:pt x="138732" y="190036"/>
                  <a:pt x="127465" y="182304"/>
                </a:cubicBezTo>
                <a:close/>
                <a:moveTo>
                  <a:pt x="157113" y="141765"/>
                </a:moveTo>
                <a:lnTo>
                  <a:pt x="157113" y="141765"/>
                </a:lnTo>
                <a:cubicBezTo>
                  <a:pt x="164172" y="160119"/>
                  <a:pt x="174054" y="177060"/>
                  <a:pt x="186055" y="192691"/>
                </a:cubicBezTo>
                <a:cubicBezTo>
                  <a:pt x="186559" y="193598"/>
                  <a:pt x="187164" y="194506"/>
                  <a:pt x="187870" y="195413"/>
                </a:cubicBezTo>
                <a:cubicBezTo>
                  <a:pt x="173752" y="186741"/>
                  <a:pt x="163063" y="173531"/>
                  <a:pt x="158928" y="157295"/>
                </a:cubicBezTo>
                <a:cubicBezTo>
                  <a:pt x="158020" y="153564"/>
                  <a:pt x="157415" y="149833"/>
                  <a:pt x="157214" y="146001"/>
                </a:cubicBezTo>
                <a:cubicBezTo>
                  <a:pt x="157113" y="144791"/>
                  <a:pt x="156810" y="142976"/>
                  <a:pt x="157113" y="141765"/>
                </a:cubicBezTo>
                <a:close/>
                <a:moveTo>
                  <a:pt x="193315" y="141564"/>
                </a:moveTo>
                <a:cubicBezTo>
                  <a:pt x="194122" y="143984"/>
                  <a:pt x="195029" y="150640"/>
                  <a:pt x="195332" y="151749"/>
                </a:cubicBezTo>
                <a:cubicBezTo>
                  <a:pt x="196240" y="155077"/>
                  <a:pt x="197147" y="158304"/>
                  <a:pt x="197853" y="161631"/>
                </a:cubicBezTo>
                <a:cubicBezTo>
                  <a:pt x="199467" y="169699"/>
                  <a:pt x="199366" y="177766"/>
                  <a:pt x="196744" y="185632"/>
                </a:cubicBezTo>
                <a:cubicBezTo>
                  <a:pt x="196245" y="187328"/>
                  <a:pt x="191897" y="196425"/>
                  <a:pt x="191511" y="196425"/>
                </a:cubicBezTo>
                <a:cubicBezTo>
                  <a:pt x="191507" y="196425"/>
                  <a:pt x="191503" y="196424"/>
                  <a:pt x="191500" y="196422"/>
                </a:cubicBezTo>
                <a:cubicBezTo>
                  <a:pt x="190088" y="195212"/>
                  <a:pt x="190794" y="189060"/>
                  <a:pt x="190693" y="187447"/>
                </a:cubicBezTo>
                <a:cubicBezTo>
                  <a:pt x="190189" y="172018"/>
                  <a:pt x="190391" y="156690"/>
                  <a:pt x="193315" y="141564"/>
                </a:cubicBezTo>
                <a:close/>
                <a:moveTo>
                  <a:pt x="192609" y="140656"/>
                </a:moveTo>
                <a:lnTo>
                  <a:pt x="192609" y="140656"/>
                </a:lnTo>
                <a:cubicBezTo>
                  <a:pt x="189080" y="159211"/>
                  <a:pt x="189483" y="177867"/>
                  <a:pt x="190088" y="196624"/>
                </a:cubicBezTo>
                <a:cubicBezTo>
                  <a:pt x="181718" y="185632"/>
                  <a:pt x="181416" y="170102"/>
                  <a:pt x="185147" y="157194"/>
                </a:cubicBezTo>
                <a:cubicBezTo>
                  <a:pt x="185752" y="155177"/>
                  <a:pt x="191097" y="141463"/>
                  <a:pt x="192609" y="140656"/>
                </a:cubicBezTo>
                <a:close/>
                <a:moveTo>
                  <a:pt x="109178" y="0"/>
                </a:moveTo>
                <a:cubicBezTo>
                  <a:pt x="109032" y="0"/>
                  <a:pt x="108894" y="56"/>
                  <a:pt x="108810" y="183"/>
                </a:cubicBezTo>
                <a:cubicBezTo>
                  <a:pt x="97818" y="14301"/>
                  <a:pt x="91465" y="31444"/>
                  <a:pt x="102557" y="47377"/>
                </a:cubicBezTo>
                <a:cubicBezTo>
                  <a:pt x="102456" y="47680"/>
                  <a:pt x="102557" y="47881"/>
                  <a:pt x="102759" y="47982"/>
                </a:cubicBezTo>
                <a:cubicBezTo>
                  <a:pt x="99129" y="54436"/>
                  <a:pt x="96809" y="61193"/>
                  <a:pt x="95599" y="68352"/>
                </a:cubicBezTo>
                <a:cubicBezTo>
                  <a:pt x="96608" y="61697"/>
                  <a:pt x="97314" y="54840"/>
                  <a:pt x="95801" y="48184"/>
                </a:cubicBezTo>
                <a:cubicBezTo>
                  <a:pt x="94288" y="41427"/>
                  <a:pt x="90456" y="35579"/>
                  <a:pt x="86826" y="29730"/>
                </a:cubicBezTo>
                <a:cubicBezTo>
                  <a:pt x="86725" y="29595"/>
                  <a:pt x="86579" y="29539"/>
                  <a:pt x="86430" y="29539"/>
                </a:cubicBezTo>
                <a:cubicBezTo>
                  <a:pt x="86131" y="29539"/>
                  <a:pt x="85818" y="29763"/>
                  <a:pt x="85818" y="30032"/>
                </a:cubicBezTo>
                <a:cubicBezTo>
                  <a:pt x="84002" y="44554"/>
                  <a:pt x="83498" y="61495"/>
                  <a:pt x="94792" y="72588"/>
                </a:cubicBezTo>
                <a:cubicBezTo>
                  <a:pt x="94893" y="72588"/>
                  <a:pt x="94994" y="72588"/>
                  <a:pt x="95095" y="72487"/>
                </a:cubicBezTo>
                <a:lnTo>
                  <a:pt x="95095" y="72487"/>
                </a:lnTo>
                <a:cubicBezTo>
                  <a:pt x="94893" y="74201"/>
                  <a:pt x="94792" y="75916"/>
                  <a:pt x="94692" y="77630"/>
                </a:cubicBezTo>
                <a:lnTo>
                  <a:pt x="94692" y="77731"/>
                </a:lnTo>
                <a:cubicBezTo>
                  <a:pt x="93683" y="78638"/>
                  <a:pt x="92675" y="79748"/>
                  <a:pt x="91666" y="80756"/>
                </a:cubicBezTo>
                <a:cubicBezTo>
                  <a:pt x="88339" y="84185"/>
                  <a:pt x="85918" y="83882"/>
                  <a:pt x="81784" y="85294"/>
                </a:cubicBezTo>
                <a:cubicBezTo>
                  <a:pt x="74725" y="87512"/>
                  <a:pt x="76238" y="96386"/>
                  <a:pt x="79263" y="101429"/>
                </a:cubicBezTo>
                <a:cubicBezTo>
                  <a:pt x="84809" y="110706"/>
                  <a:pt x="95902" y="116152"/>
                  <a:pt x="106389" y="117967"/>
                </a:cubicBezTo>
                <a:cubicBezTo>
                  <a:pt x="107599" y="120185"/>
                  <a:pt x="109616" y="122202"/>
                  <a:pt x="111936" y="123916"/>
                </a:cubicBezTo>
                <a:cubicBezTo>
                  <a:pt x="117079" y="129967"/>
                  <a:pt x="121919" y="136219"/>
                  <a:pt x="126860" y="142471"/>
                </a:cubicBezTo>
                <a:cubicBezTo>
                  <a:pt x="115566" y="137328"/>
                  <a:pt x="103868" y="133396"/>
                  <a:pt x="91868" y="130673"/>
                </a:cubicBezTo>
                <a:cubicBezTo>
                  <a:pt x="91868" y="130673"/>
                  <a:pt x="91868" y="130572"/>
                  <a:pt x="91868" y="130572"/>
                </a:cubicBezTo>
                <a:lnTo>
                  <a:pt x="91767" y="130572"/>
                </a:lnTo>
                <a:cubicBezTo>
                  <a:pt x="91767" y="130471"/>
                  <a:pt x="91868" y="130370"/>
                  <a:pt x="91767" y="130169"/>
                </a:cubicBezTo>
                <a:cubicBezTo>
                  <a:pt x="85515" y="111513"/>
                  <a:pt x="68170" y="101933"/>
                  <a:pt x="50422" y="96487"/>
                </a:cubicBezTo>
                <a:lnTo>
                  <a:pt x="50321" y="96386"/>
                </a:lnTo>
                <a:cubicBezTo>
                  <a:pt x="50119" y="96386"/>
                  <a:pt x="49918" y="96286"/>
                  <a:pt x="49716" y="96286"/>
                </a:cubicBezTo>
                <a:cubicBezTo>
                  <a:pt x="49642" y="96249"/>
                  <a:pt x="49568" y="96232"/>
                  <a:pt x="49498" y="96232"/>
                </a:cubicBezTo>
                <a:cubicBezTo>
                  <a:pt x="49185" y="96232"/>
                  <a:pt x="48946" y="96561"/>
                  <a:pt x="49111" y="96891"/>
                </a:cubicBezTo>
                <a:cubicBezTo>
                  <a:pt x="54960" y="111614"/>
                  <a:pt x="66859" y="123210"/>
                  <a:pt x="81481" y="128555"/>
                </a:cubicBezTo>
                <a:cubicBezTo>
                  <a:pt x="73918" y="127244"/>
                  <a:pt x="66355" y="126437"/>
                  <a:pt x="58691" y="126034"/>
                </a:cubicBezTo>
                <a:cubicBezTo>
                  <a:pt x="58590" y="125832"/>
                  <a:pt x="58388" y="125631"/>
                  <a:pt x="58288" y="125631"/>
                </a:cubicBezTo>
                <a:cubicBezTo>
                  <a:pt x="51868" y="119490"/>
                  <a:pt x="44297" y="117149"/>
                  <a:pt x="36443" y="117149"/>
                </a:cubicBezTo>
                <a:cubicBezTo>
                  <a:pt x="24432" y="117149"/>
                  <a:pt x="11756" y="122622"/>
                  <a:pt x="1514" y="128353"/>
                </a:cubicBezTo>
                <a:lnTo>
                  <a:pt x="1312" y="128353"/>
                </a:lnTo>
                <a:cubicBezTo>
                  <a:pt x="1110" y="128454"/>
                  <a:pt x="1009" y="128555"/>
                  <a:pt x="908" y="128656"/>
                </a:cubicBezTo>
                <a:cubicBezTo>
                  <a:pt x="808" y="128757"/>
                  <a:pt x="707" y="128757"/>
                  <a:pt x="606" y="128858"/>
                </a:cubicBezTo>
                <a:cubicBezTo>
                  <a:pt x="102" y="129160"/>
                  <a:pt x="1" y="129866"/>
                  <a:pt x="606" y="130068"/>
                </a:cubicBezTo>
                <a:cubicBezTo>
                  <a:pt x="10993" y="133496"/>
                  <a:pt x="22085" y="136421"/>
                  <a:pt x="33178" y="137429"/>
                </a:cubicBezTo>
                <a:cubicBezTo>
                  <a:pt x="25816" y="142371"/>
                  <a:pt x="21682" y="149732"/>
                  <a:pt x="17547" y="157497"/>
                </a:cubicBezTo>
                <a:cubicBezTo>
                  <a:pt x="17277" y="157858"/>
                  <a:pt x="17732" y="158218"/>
                  <a:pt x="18120" y="158218"/>
                </a:cubicBezTo>
                <a:cubicBezTo>
                  <a:pt x="18166" y="158218"/>
                  <a:pt x="18211" y="158213"/>
                  <a:pt x="18253" y="158203"/>
                </a:cubicBezTo>
                <a:cubicBezTo>
                  <a:pt x="34086" y="152858"/>
                  <a:pt x="57481" y="147312"/>
                  <a:pt x="58590" y="126841"/>
                </a:cubicBezTo>
                <a:cubicBezTo>
                  <a:pt x="58792" y="126841"/>
                  <a:pt x="58893" y="126841"/>
                  <a:pt x="58994" y="126639"/>
                </a:cubicBezTo>
                <a:cubicBezTo>
                  <a:pt x="70691" y="127648"/>
                  <a:pt x="82187" y="129564"/>
                  <a:pt x="93482" y="132387"/>
                </a:cubicBezTo>
                <a:cubicBezTo>
                  <a:pt x="78053" y="134404"/>
                  <a:pt x="65145" y="143984"/>
                  <a:pt x="53649" y="153766"/>
                </a:cubicBezTo>
                <a:cubicBezTo>
                  <a:pt x="53246" y="154169"/>
                  <a:pt x="53447" y="154774"/>
                  <a:pt x="53951" y="154875"/>
                </a:cubicBezTo>
                <a:cubicBezTo>
                  <a:pt x="59641" y="155746"/>
                  <a:pt x="65382" y="156539"/>
                  <a:pt x="71057" y="156539"/>
                </a:cubicBezTo>
                <a:cubicBezTo>
                  <a:pt x="76546" y="156539"/>
                  <a:pt x="81973" y="155797"/>
                  <a:pt x="87229" y="153665"/>
                </a:cubicBezTo>
                <a:lnTo>
                  <a:pt x="87229" y="153665"/>
                </a:lnTo>
                <a:cubicBezTo>
                  <a:pt x="80675" y="159211"/>
                  <a:pt x="74725" y="165766"/>
                  <a:pt x="69380" y="171917"/>
                </a:cubicBezTo>
                <a:cubicBezTo>
                  <a:pt x="69098" y="172294"/>
                  <a:pt x="69431" y="172935"/>
                  <a:pt x="69888" y="172935"/>
                </a:cubicBezTo>
                <a:cubicBezTo>
                  <a:pt x="69920" y="172935"/>
                  <a:pt x="69952" y="172932"/>
                  <a:pt x="69985" y="172926"/>
                </a:cubicBezTo>
                <a:cubicBezTo>
                  <a:pt x="89952" y="167279"/>
                  <a:pt x="117885" y="166774"/>
                  <a:pt x="127264" y="144488"/>
                </a:cubicBezTo>
                <a:cubicBezTo>
                  <a:pt x="127364" y="144287"/>
                  <a:pt x="127264" y="144085"/>
                  <a:pt x="127062" y="143984"/>
                </a:cubicBezTo>
                <a:lnTo>
                  <a:pt x="127062" y="143984"/>
                </a:lnTo>
                <a:cubicBezTo>
                  <a:pt x="127116" y="144002"/>
                  <a:pt x="127169" y="144010"/>
                  <a:pt x="127222" y="144010"/>
                </a:cubicBezTo>
                <a:cubicBezTo>
                  <a:pt x="127465" y="144010"/>
                  <a:pt x="127685" y="143830"/>
                  <a:pt x="127768" y="143581"/>
                </a:cubicBezTo>
                <a:cubicBezTo>
                  <a:pt x="134423" y="152051"/>
                  <a:pt x="141180" y="160320"/>
                  <a:pt x="148844" y="167783"/>
                </a:cubicBezTo>
                <a:cubicBezTo>
                  <a:pt x="157315" y="176153"/>
                  <a:pt x="166491" y="183817"/>
                  <a:pt x="176273" y="190674"/>
                </a:cubicBezTo>
                <a:cubicBezTo>
                  <a:pt x="166592" y="187749"/>
                  <a:pt x="157718" y="182405"/>
                  <a:pt x="147835" y="179783"/>
                </a:cubicBezTo>
                <a:cubicBezTo>
                  <a:pt x="145241" y="179112"/>
                  <a:pt x="142786" y="178883"/>
                  <a:pt x="140388" y="178883"/>
                </a:cubicBezTo>
                <a:cubicBezTo>
                  <a:pt x="135305" y="178883"/>
                  <a:pt x="130480" y="179908"/>
                  <a:pt x="125141" y="179908"/>
                </a:cubicBezTo>
                <a:cubicBezTo>
                  <a:pt x="124676" y="179908"/>
                  <a:pt x="124207" y="179901"/>
                  <a:pt x="123734" y="179884"/>
                </a:cubicBezTo>
                <a:cubicBezTo>
                  <a:pt x="123698" y="179879"/>
                  <a:pt x="123662" y="179876"/>
                  <a:pt x="123627" y="179876"/>
                </a:cubicBezTo>
                <a:cubicBezTo>
                  <a:pt x="122989" y="179876"/>
                  <a:pt x="122656" y="180717"/>
                  <a:pt x="123230" y="181195"/>
                </a:cubicBezTo>
                <a:cubicBezTo>
                  <a:pt x="134940" y="190286"/>
                  <a:pt x="149168" y="196440"/>
                  <a:pt x="163682" y="196440"/>
                </a:cubicBezTo>
                <a:cubicBezTo>
                  <a:pt x="169291" y="196440"/>
                  <a:pt x="174943" y="195521"/>
                  <a:pt x="180508" y="193497"/>
                </a:cubicBezTo>
                <a:cubicBezTo>
                  <a:pt x="187466" y="198136"/>
                  <a:pt x="194828" y="202271"/>
                  <a:pt x="202290" y="205800"/>
                </a:cubicBezTo>
                <a:cubicBezTo>
                  <a:pt x="202396" y="205861"/>
                  <a:pt x="202495" y="205887"/>
                  <a:pt x="202585" y="205887"/>
                </a:cubicBezTo>
                <a:cubicBezTo>
                  <a:pt x="203094" y="205887"/>
                  <a:pt x="203309" y="205034"/>
                  <a:pt x="202794" y="204691"/>
                </a:cubicBezTo>
                <a:cubicBezTo>
                  <a:pt x="198962" y="202573"/>
                  <a:pt x="195130" y="200456"/>
                  <a:pt x="191399" y="198237"/>
                </a:cubicBezTo>
                <a:cubicBezTo>
                  <a:pt x="197147" y="190573"/>
                  <a:pt x="200374" y="181296"/>
                  <a:pt x="200273" y="171615"/>
                </a:cubicBezTo>
                <a:cubicBezTo>
                  <a:pt x="200172" y="160220"/>
                  <a:pt x="195332" y="149429"/>
                  <a:pt x="193920" y="138236"/>
                </a:cubicBezTo>
                <a:cubicBezTo>
                  <a:pt x="193859" y="137867"/>
                  <a:pt x="193534" y="137648"/>
                  <a:pt x="193222" y="137648"/>
                </a:cubicBezTo>
                <a:cubicBezTo>
                  <a:pt x="193022" y="137648"/>
                  <a:pt x="192828" y="137737"/>
                  <a:pt x="192710" y="137933"/>
                </a:cubicBezTo>
                <a:cubicBezTo>
                  <a:pt x="187769" y="145698"/>
                  <a:pt x="183433" y="156085"/>
                  <a:pt x="182021" y="166472"/>
                </a:cubicBezTo>
                <a:cubicBezTo>
                  <a:pt x="175264" y="155682"/>
                  <a:pt x="166794" y="146303"/>
                  <a:pt x="157113" y="138034"/>
                </a:cubicBezTo>
                <a:cubicBezTo>
                  <a:pt x="157032" y="137980"/>
                  <a:pt x="156929" y="137955"/>
                  <a:pt x="156822" y="137955"/>
                </a:cubicBezTo>
                <a:cubicBezTo>
                  <a:pt x="156530" y="137955"/>
                  <a:pt x="156205" y="138142"/>
                  <a:pt x="156205" y="138438"/>
                </a:cubicBezTo>
                <a:cubicBezTo>
                  <a:pt x="156205" y="138639"/>
                  <a:pt x="156205" y="138841"/>
                  <a:pt x="156205" y="139043"/>
                </a:cubicBezTo>
                <a:cubicBezTo>
                  <a:pt x="156104" y="139144"/>
                  <a:pt x="156004" y="139144"/>
                  <a:pt x="156104" y="139244"/>
                </a:cubicBezTo>
                <a:cubicBezTo>
                  <a:pt x="156104" y="139345"/>
                  <a:pt x="156104" y="139345"/>
                  <a:pt x="156104" y="139446"/>
                </a:cubicBezTo>
                <a:cubicBezTo>
                  <a:pt x="155096" y="158404"/>
                  <a:pt x="163264" y="177867"/>
                  <a:pt x="177987" y="189766"/>
                </a:cubicBezTo>
                <a:cubicBezTo>
                  <a:pt x="166995" y="182304"/>
                  <a:pt x="156609" y="174035"/>
                  <a:pt x="147129" y="164354"/>
                </a:cubicBezTo>
                <a:cubicBezTo>
                  <a:pt x="146424" y="163648"/>
                  <a:pt x="145819" y="162942"/>
                  <a:pt x="145113" y="162236"/>
                </a:cubicBezTo>
                <a:cubicBezTo>
                  <a:pt x="145213" y="162035"/>
                  <a:pt x="145213" y="161833"/>
                  <a:pt x="145113" y="161531"/>
                </a:cubicBezTo>
                <a:cubicBezTo>
                  <a:pt x="138760" y="152656"/>
                  <a:pt x="136743" y="140757"/>
                  <a:pt x="134928" y="130169"/>
                </a:cubicBezTo>
                <a:cubicBezTo>
                  <a:pt x="143802" y="129765"/>
                  <a:pt x="153684" y="127244"/>
                  <a:pt x="155298" y="119883"/>
                </a:cubicBezTo>
                <a:cubicBezTo>
                  <a:pt x="155399" y="119479"/>
                  <a:pt x="155399" y="118975"/>
                  <a:pt x="155399" y="118471"/>
                </a:cubicBezTo>
                <a:cubicBezTo>
                  <a:pt x="162760" y="117765"/>
                  <a:pt x="179096" y="113025"/>
                  <a:pt x="174760" y="102437"/>
                </a:cubicBezTo>
                <a:cubicBezTo>
                  <a:pt x="173853" y="100218"/>
                  <a:pt x="172643" y="98605"/>
                  <a:pt x="172340" y="96185"/>
                </a:cubicBezTo>
                <a:cubicBezTo>
                  <a:pt x="172340" y="95781"/>
                  <a:pt x="172945" y="92151"/>
                  <a:pt x="172743" y="91042"/>
                </a:cubicBezTo>
                <a:cubicBezTo>
                  <a:pt x="172441" y="89529"/>
                  <a:pt x="172340" y="89025"/>
                  <a:pt x="171029" y="87916"/>
                </a:cubicBezTo>
                <a:cubicBezTo>
                  <a:pt x="169335" y="86570"/>
                  <a:pt x="167148" y="86037"/>
                  <a:pt x="164906" y="86037"/>
                </a:cubicBezTo>
                <a:cubicBezTo>
                  <a:pt x="162612" y="86037"/>
                  <a:pt x="160261" y="86595"/>
                  <a:pt x="158323" y="87412"/>
                </a:cubicBezTo>
                <a:cubicBezTo>
                  <a:pt x="158928" y="85798"/>
                  <a:pt x="159231" y="84185"/>
                  <a:pt x="159130" y="82470"/>
                </a:cubicBezTo>
                <a:cubicBezTo>
                  <a:pt x="158525" y="71075"/>
                  <a:pt x="145314" y="77025"/>
                  <a:pt x="140272" y="70369"/>
                </a:cubicBezTo>
                <a:cubicBezTo>
                  <a:pt x="136624" y="65653"/>
                  <a:pt x="132425" y="63606"/>
                  <a:pt x="128370" y="63606"/>
                </a:cubicBezTo>
                <a:cubicBezTo>
                  <a:pt x="127830" y="63606"/>
                  <a:pt x="127293" y="63643"/>
                  <a:pt x="126759" y="63714"/>
                </a:cubicBezTo>
                <a:cubicBezTo>
                  <a:pt x="132104" y="59781"/>
                  <a:pt x="136239" y="55041"/>
                  <a:pt x="139667" y="49192"/>
                </a:cubicBezTo>
                <a:cubicBezTo>
                  <a:pt x="139854" y="48819"/>
                  <a:pt x="139695" y="48274"/>
                  <a:pt x="139192" y="48274"/>
                </a:cubicBezTo>
                <a:cubicBezTo>
                  <a:pt x="139151" y="48274"/>
                  <a:pt x="139108" y="48277"/>
                  <a:pt x="139062" y="48285"/>
                </a:cubicBezTo>
                <a:cubicBezTo>
                  <a:pt x="129280" y="50302"/>
                  <a:pt x="119801" y="53831"/>
                  <a:pt x="111129" y="58974"/>
                </a:cubicBezTo>
                <a:cubicBezTo>
                  <a:pt x="104372" y="62907"/>
                  <a:pt x="96305" y="67949"/>
                  <a:pt x="96003" y="76621"/>
                </a:cubicBezTo>
                <a:cubicBezTo>
                  <a:pt x="96003" y="76621"/>
                  <a:pt x="95902" y="76722"/>
                  <a:pt x="95801" y="76722"/>
                </a:cubicBezTo>
                <a:cubicBezTo>
                  <a:pt x="96204" y="66739"/>
                  <a:pt x="98826" y="57260"/>
                  <a:pt x="103263" y="48285"/>
                </a:cubicBezTo>
                <a:cubicBezTo>
                  <a:pt x="103263" y="48285"/>
                  <a:pt x="103364" y="48184"/>
                  <a:pt x="103465" y="48184"/>
                </a:cubicBezTo>
                <a:cubicBezTo>
                  <a:pt x="103599" y="48452"/>
                  <a:pt x="103851" y="48581"/>
                  <a:pt x="104082" y="48581"/>
                </a:cubicBezTo>
                <a:cubicBezTo>
                  <a:pt x="104373" y="48581"/>
                  <a:pt x="104630" y="48376"/>
                  <a:pt x="104574" y="47982"/>
                </a:cubicBezTo>
                <a:cubicBezTo>
                  <a:pt x="104574" y="47881"/>
                  <a:pt x="104574" y="47781"/>
                  <a:pt x="104574" y="47781"/>
                </a:cubicBezTo>
                <a:cubicBezTo>
                  <a:pt x="112339" y="44554"/>
                  <a:pt x="119297" y="39511"/>
                  <a:pt x="124642" y="32957"/>
                </a:cubicBezTo>
                <a:cubicBezTo>
                  <a:pt x="131398" y="24789"/>
                  <a:pt x="133818" y="13898"/>
                  <a:pt x="141079" y="6234"/>
                </a:cubicBezTo>
                <a:cubicBezTo>
                  <a:pt x="141456" y="5857"/>
                  <a:pt x="141128" y="5215"/>
                  <a:pt x="140672" y="5215"/>
                </a:cubicBezTo>
                <a:cubicBezTo>
                  <a:pt x="140640" y="5215"/>
                  <a:pt x="140608" y="5219"/>
                  <a:pt x="140575" y="5225"/>
                </a:cubicBezTo>
                <a:cubicBezTo>
                  <a:pt x="131096" y="7141"/>
                  <a:pt x="121112" y="9662"/>
                  <a:pt x="114255" y="16822"/>
                </a:cubicBezTo>
                <a:cubicBezTo>
                  <a:pt x="113549" y="17528"/>
                  <a:pt x="112944" y="18234"/>
                  <a:pt x="112339" y="18940"/>
                </a:cubicBezTo>
                <a:cubicBezTo>
                  <a:pt x="112944" y="12587"/>
                  <a:pt x="112036" y="6435"/>
                  <a:pt x="109717" y="284"/>
                </a:cubicBezTo>
                <a:cubicBezTo>
                  <a:pt x="109600" y="108"/>
                  <a:pt x="109381" y="0"/>
                  <a:pt x="109178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/>
          <p:nvPr/>
        </p:nvSpPr>
        <p:spPr>
          <a:xfrm>
            <a:off x="1882610" y="1545625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7"/>
          <p:cNvSpPr txBox="1"/>
          <p:nvPr>
            <p:ph type="title"/>
          </p:nvPr>
        </p:nvSpPr>
        <p:spPr>
          <a:xfrm>
            <a:off x="311700" y="40220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 flipH="1">
            <a:off x="6217065" y="1606972"/>
            <a:ext cx="1003800" cy="10038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8" name="Google Shape;158;p17"/>
          <p:cNvCxnSpPr/>
          <p:nvPr/>
        </p:nvCxnSpPr>
        <p:spPr>
          <a:xfrm>
            <a:off x="4572000" y="1961375"/>
            <a:ext cx="0" cy="17598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17"/>
          <p:cNvSpPr txBox="1"/>
          <p:nvPr>
            <p:ph type="title"/>
          </p:nvPr>
        </p:nvSpPr>
        <p:spPr>
          <a:xfrm>
            <a:off x="839360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60" name="Google Shape;160;p17"/>
          <p:cNvSpPr txBox="1"/>
          <p:nvPr>
            <p:ph idx="4294967295" type="body"/>
          </p:nvPr>
        </p:nvSpPr>
        <p:spPr>
          <a:xfrm>
            <a:off x="839360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 ut aliquip ex ea commodo consequat.</a:t>
            </a:r>
            <a:endParaRPr sz="1300"/>
          </a:p>
        </p:txBody>
      </p:sp>
      <p:sp>
        <p:nvSpPr>
          <p:cNvPr id="161" name="Google Shape;161;p17"/>
          <p:cNvSpPr txBox="1"/>
          <p:nvPr>
            <p:ph type="title"/>
          </p:nvPr>
        </p:nvSpPr>
        <p:spPr>
          <a:xfrm>
            <a:off x="5173815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62" name="Google Shape;162;p17"/>
          <p:cNvSpPr txBox="1"/>
          <p:nvPr>
            <p:ph idx="4294967295" type="body"/>
          </p:nvPr>
        </p:nvSpPr>
        <p:spPr>
          <a:xfrm>
            <a:off x="5173815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 ut aliquip ex ea commodo consequat.</a:t>
            </a:r>
            <a:endParaRPr sz="1300"/>
          </a:p>
        </p:txBody>
      </p:sp>
      <p:sp>
        <p:nvSpPr>
          <p:cNvPr id="163" name="Google Shape;16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64" name="Google Shape;164;p17"/>
          <p:cNvSpPr/>
          <p:nvPr/>
        </p:nvSpPr>
        <p:spPr>
          <a:xfrm>
            <a:off x="2104561" y="1782039"/>
            <a:ext cx="502983" cy="511578"/>
          </a:xfrm>
          <a:custGeom>
            <a:rect b="b" l="l" r="r" t="t"/>
            <a:pathLst>
              <a:path extrusionOk="0" h="19524" w="19196">
                <a:moveTo>
                  <a:pt x="12499" y="1024"/>
                </a:moveTo>
                <a:cubicBezTo>
                  <a:pt x="12732" y="1024"/>
                  <a:pt x="12974" y="1075"/>
                  <a:pt x="13223" y="1189"/>
                </a:cubicBezTo>
                <a:cubicBezTo>
                  <a:pt x="14107" y="1593"/>
                  <a:pt x="14138" y="2592"/>
                  <a:pt x="14120" y="3366"/>
                </a:cubicBezTo>
                <a:cubicBezTo>
                  <a:pt x="14092" y="4961"/>
                  <a:pt x="13263" y="6638"/>
                  <a:pt x="12416" y="8028"/>
                </a:cubicBezTo>
                <a:cubicBezTo>
                  <a:pt x="12294" y="7891"/>
                  <a:pt x="12151" y="7777"/>
                  <a:pt x="12010" y="7672"/>
                </a:cubicBezTo>
                <a:cubicBezTo>
                  <a:pt x="12202" y="7139"/>
                  <a:pt x="12384" y="6606"/>
                  <a:pt x="12548" y="6064"/>
                </a:cubicBezTo>
                <a:cubicBezTo>
                  <a:pt x="12803" y="5216"/>
                  <a:pt x="13154" y="4350"/>
                  <a:pt x="13122" y="3458"/>
                </a:cubicBezTo>
                <a:cubicBezTo>
                  <a:pt x="13114" y="3245"/>
                  <a:pt x="12951" y="3122"/>
                  <a:pt x="12782" y="3122"/>
                </a:cubicBezTo>
                <a:cubicBezTo>
                  <a:pt x="12672" y="3122"/>
                  <a:pt x="12560" y="3173"/>
                  <a:pt x="12485" y="3284"/>
                </a:cubicBezTo>
                <a:cubicBezTo>
                  <a:pt x="12047" y="3931"/>
                  <a:pt x="11897" y="4705"/>
                  <a:pt x="11687" y="5453"/>
                </a:cubicBezTo>
                <a:cubicBezTo>
                  <a:pt x="11509" y="6068"/>
                  <a:pt x="11337" y="6688"/>
                  <a:pt x="11163" y="7307"/>
                </a:cubicBezTo>
                <a:cubicBezTo>
                  <a:pt x="11068" y="7289"/>
                  <a:pt x="10976" y="7271"/>
                  <a:pt x="10876" y="7266"/>
                </a:cubicBezTo>
                <a:cubicBezTo>
                  <a:pt x="10521" y="6182"/>
                  <a:pt x="10248" y="5088"/>
                  <a:pt x="10170" y="3936"/>
                </a:cubicBezTo>
                <a:cubicBezTo>
                  <a:pt x="10096" y="2813"/>
                  <a:pt x="11123" y="1024"/>
                  <a:pt x="12499" y="1024"/>
                </a:cubicBezTo>
                <a:close/>
                <a:moveTo>
                  <a:pt x="10931" y="8324"/>
                </a:moveTo>
                <a:cubicBezTo>
                  <a:pt x="10973" y="8519"/>
                  <a:pt x="11152" y="8629"/>
                  <a:pt x="11338" y="8629"/>
                </a:cubicBezTo>
                <a:cubicBezTo>
                  <a:pt x="11434" y="8629"/>
                  <a:pt x="11532" y="8599"/>
                  <a:pt x="11614" y="8537"/>
                </a:cubicBezTo>
                <a:cubicBezTo>
                  <a:pt x="11632" y="8551"/>
                  <a:pt x="11655" y="8564"/>
                  <a:pt x="11673" y="8579"/>
                </a:cubicBezTo>
                <a:cubicBezTo>
                  <a:pt x="12357" y="9111"/>
                  <a:pt x="12435" y="9882"/>
                  <a:pt x="12079" y="10633"/>
                </a:cubicBezTo>
                <a:cubicBezTo>
                  <a:pt x="11778" y="11268"/>
                  <a:pt x="11019" y="11764"/>
                  <a:pt x="10313" y="11764"/>
                </a:cubicBezTo>
                <a:cubicBezTo>
                  <a:pt x="9920" y="11764"/>
                  <a:pt x="9543" y="11610"/>
                  <a:pt x="9272" y="11239"/>
                </a:cubicBezTo>
                <a:cubicBezTo>
                  <a:pt x="8672" y="10410"/>
                  <a:pt x="8925" y="8330"/>
                  <a:pt x="10079" y="8330"/>
                </a:cubicBezTo>
                <a:cubicBezTo>
                  <a:pt x="10213" y="8330"/>
                  <a:pt x="10359" y="8358"/>
                  <a:pt x="10517" y="8419"/>
                </a:cubicBezTo>
                <a:cubicBezTo>
                  <a:pt x="10565" y="8438"/>
                  <a:pt x="10612" y="8447"/>
                  <a:pt x="10657" y="8447"/>
                </a:cubicBezTo>
                <a:cubicBezTo>
                  <a:pt x="10749" y="8447"/>
                  <a:pt x="10831" y="8410"/>
                  <a:pt x="10899" y="8351"/>
                </a:cubicBezTo>
                <a:cubicBezTo>
                  <a:pt x="10908" y="8341"/>
                  <a:pt x="10917" y="8333"/>
                  <a:pt x="10931" y="8324"/>
                </a:cubicBezTo>
                <a:close/>
                <a:moveTo>
                  <a:pt x="15541" y="8182"/>
                </a:moveTo>
                <a:cubicBezTo>
                  <a:pt x="15871" y="8182"/>
                  <a:pt x="16205" y="8215"/>
                  <a:pt x="16540" y="8282"/>
                </a:cubicBezTo>
                <a:cubicBezTo>
                  <a:pt x="18472" y="8669"/>
                  <a:pt x="18285" y="11048"/>
                  <a:pt x="16672" y="11700"/>
                </a:cubicBezTo>
                <a:cubicBezTo>
                  <a:pt x="16366" y="11823"/>
                  <a:pt x="16038" y="11884"/>
                  <a:pt x="15712" y="11884"/>
                </a:cubicBezTo>
                <a:cubicBezTo>
                  <a:pt x="14919" y="11884"/>
                  <a:pt x="14137" y="11523"/>
                  <a:pt x="13701" y="10825"/>
                </a:cubicBezTo>
                <a:cubicBezTo>
                  <a:pt x="13583" y="10658"/>
                  <a:pt x="13421" y="10589"/>
                  <a:pt x="13263" y="10589"/>
                </a:cubicBezTo>
                <a:cubicBezTo>
                  <a:pt x="13231" y="10589"/>
                  <a:pt x="13199" y="10592"/>
                  <a:pt x="13168" y="10597"/>
                </a:cubicBezTo>
                <a:cubicBezTo>
                  <a:pt x="13300" y="10068"/>
                  <a:pt x="13223" y="9481"/>
                  <a:pt x="12999" y="8947"/>
                </a:cubicBezTo>
                <a:cubicBezTo>
                  <a:pt x="13767" y="8434"/>
                  <a:pt x="14639" y="8182"/>
                  <a:pt x="15541" y="8182"/>
                </a:cubicBezTo>
                <a:close/>
                <a:moveTo>
                  <a:pt x="5909" y="3872"/>
                </a:moveTo>
                <a:cubicBezTo>
                  <a:pt x="7869" y="3872"/>
                  <a:pt x="8377" y="5875"/>
                  <a:pt x="8948" y="7344"/>
                </a:cubicBezTo>
                <a:cubicBezTo>
                  <a:pt x="8986" y="7439"/>
                  <a:pt x="9068" y="7498"/>
                  <a:pt x="9158" y="7521"/>
                </a:cubicBezTo>
                <a:cubicBezTo>
                  <a:pt x="8812" y="7708"/>
                  <a:pt x="8538" y="8032"/>
                  <a:pt x="8347" y="8428"/>
                </a:cubicBezTo>
                <a:cubicBezTo>
                  <a:pt x="7905" y="8041"/>
                  <a:pt x="7373" y="7727"/>
                  <a:pt x="6940" y="7367"/>
                </a:cubicBezTo>
                <a:cubicBezTo>
                  <a:pt x="6261" y="6806"/>
                  <a:pt x="5618" y="6213"/>
                  <a:pt x="4871" y="5744"/>
                </a:cubicBezTo>
                <a:cubicBezTo>
                  <a:pt x="4805" y="5703"/>
                  <a:pt x="4739" y="5686"/>
                  <a:pt x="4677" y="5686"/>
                </a:cubicBezTo>
                <a:cubicBezTo>
                  <a:pt x="4378" y="5686"/>
                  <a:pt x="4153" y="6094"/>
                  <a:pt x="4402" y="6350"/>
                </a:cubicBezTo>
                <a:cubicBezTo>
                  <a:pt x="4984" y="6957"/>
                  <a:pt x="5618" y="7504"/>
                  <a:pt x="6246" y="8059"/>
                </a:cubicBezTo>
                <a:cubicBezTo>
                  <a:pt x="6761" y="8515"/>
                  <a:pt x="7367" y="9157"/>
                  <a:pt x="8033" y="9454"/>
                </a:cubicBezTo>
                <a:cubicBezTo>
                  <a:pt x="7882" y="10442"/>
                  <a:pt x="8097" y="11540"/>
                  <a:pt x="8740" y="12179"/>
                </a:cubicBezTo>
                <a:cubicBezTo>
                  <a:pt x="8876" y="12315"/>
                  <a:pt x="9026" y="12425"/>
                  <a:pt x="9177" y="12511"/>
                </a:cubicBezTo>
                <a:lnTo>
                  <a:pt x="9177" y="12515"/>
                </a:lnTo>
                <a:cubicBezTo>
                  <a:pt x="9204" y="13445"/>
                  <a:pt x="9013" y="14183"/>
                  <a:pt x="8561" y="15007"/>
                </a:cubicBezTo>
                <a:cubicBezTo>
                  <a:pt x="5782" y="14743"/>
                  <a:pt x="4921" y="13851"/>
                  <a:pt x="5978" y="12333"/>
                </a:cubicBezTo>
                <a:cubicBezTo>
                  <a:pt x="6374" y="11723"/>
                  <a:pt x="6902" y="11294"/>
                  <a:pt x="7550" y="11043"/>
                </a:cubicBezTo>
                <a:cubicBezTo>
                  <a:pt x="8007" y="10823"/>
                  <a:pt x="7762" y="10091"/>
                  <a:pt x="7323" y="10091"/>
                </a:cubicBezTo>
                <a:cubicBezTo>
                  <a:pt x="7272" y="10091"/>
                  <a:pt x="7218" y="10101"/>
                  <a:pt x="7163" y="10123"/>
                </a:cubicBezTo>
                <a:cubicBezTo>
                  <a:pt x="6798" y="10266"/>
                  <a:pt x="6423" y="10332"/>
                  <a:pt x="6052" y="10332"/>
                </a:cubicBezTo>
                <a:cubicBezTo>
                  <a:pt x="3900" y="10332"/>
                  <a:pt x="1849" y="8116"/>
                  <a:pt x="2315" y="5913"/>
                </a:cubicBezTo>
                <a:cubicBezTo>
                  <a:pt x="2661" y="4305"/>
                  <a:pt x="4515" y="3885"/>
                  <a:pt x="5882" y="3872"/>
                </a:cubicBezTo>
                <a:cubicBezTo>
                  <a:pt x="5891" y="3872"/>
                  <a:pt x="5900" y="3872"/>
                  <a:pt x="5909" y="3872"/>
                </a:cubicBezTo>
                <a:close/>
                <a:moveTo>
                  <a:pt x="12817" y="11349"/>
                </a:moveTo>
                <a:cubicBezTo>
                  <a:pt x="12908" y="11517"/>
                  <a:pt x="13026" y="11672"/>
                  <a:pt x="13158" y="11818"/>
                </a:cubicBezTo>
                <a:cubicBezTo>
                  <a:pt x="13719" y="12675"/>
                  <a:pt x="14029" y="13687"/>
                  <a:pt x="14289" y="14671"/>
                </a:cubicBezTo>
                <a:cubicBezTo>
                  <a:pt x="14462" y="15313"/>
                  <a:pt x="14517" y="15969"/>
                  <a:pt x="14525" y="16629"/>
                </a:cubicBezTo>
                <a:cubicBezTo>
                  <a:pt x="14538" y="17635"/>
                  <a:pt x="13858" y="18405"/>
                  <a:pt x="13097" y="18405"/>
                </a:cubicBezTo>
                <a:cubicBezTo>
                  <a:pt x="12716" y="18405"/>
                  <a:pt x="12315" y="18212"/>
                  <a:pt x="11970" y="17760"/>
                </a:cubicBezTo>
                <a:cubicBezTo>
                  <a:pt x="10940" y="16402"/>
                  <a:pt x="10671" y="14461"/>
                  <a:pt x="10271" y="12797"/>
                </a:cubicBezTo>
                <a:cubicBezTo>
                  <a:pt x="10694" y="12789"/>
                  <a:pt x="11113" y="12665"/>
                  <a:pt x="11505" y="12469"/>
                </a:cubicBezTo>
                <a:cubicBezTo>
                  <a:pt x="11591" y="12980"/>
                  <a:pt x="11741" y="13481"/>
                  <a:pt x="11897" y="13973"/>
                </a:cubicBezTo>
                <a:cubicBezTo>
                  <a:pt x="12107" y="14648"/>
                  <a:pt x="12311" y="15322"/>
                  <a:pt x="12753" y="15878"/>
                </a:cubicBezTo>
                <a:cubicBezTo>
                  <a:pt x="12816" y="15958"/>
                  <a:pt x="12905" y="15992"/>
                  <a:pt x="12996" y="15992"/>
                </a:cubicBezTo>
                <a:cubicBezTo>
                  <a:pt x="13197" y="15992"/>
                  <a:pt x="13410" y="15827"/>
                  <a:pt x="13391" y="15613"/>
                </a:cubicBezTo>
                <a:cubicBezTo>
                  <a:pt x="13341" y="14948"/>
                  <a:pt x="13068" y="14338"/>
                  <a:pt x="12858" y="13709"/>
                </a:cubicBezTo>
                <a:cubicBezTo>
                  <a:pt x="12658" y="13121"/>
                  <a:pt x="12502" y="12520"/>
                  <a:pt x="12288" y="11937"/>
                </a:cubicBezTo>
                <a:cubicBezTo>
                  <a:pt x="12485" y="11759"/>
                  <a:pt x="12666" y="11563"/>
                  <a:pt x="12817" y="11349"/>
                </a:cubicBezTo>
                <a:close/>
                <a:moveTo>
                  <a:pt x="12499" y="1"/>
                </a:moveTo>
                <a:cubicBezTo>
                  <a:pt x="11503" y="1"/>
                  <a:pt x="10588" y="781"/>
                  <a:pt x="9964" y="1593"/>
                </a:cubicBezTo>
                <a:cubicBezTo>
                  <a:pt x="8694" y="3252"/>
                  <a:pt x="9232" y="5494"/>
                  <a:pt x="9901" y="7334"/>
                </a:cubicBezTo>
                <a:cubicBezTo>
                  <a:pt x="9737" y="7334"/>
                  <a:pt x="9582" y="7353"/>
                  <a:pt x="9441" y="7399"/>
                </a:cubicBezTo>
                <a:cubicBezTo>
                  <a:pt x="9459" y="7362"/>
                  <a:pt x="9472" y="7321"/>
                  <a:pt x="9472" y="7271"/>
                </a:cubicBezTo>
                <a:cubicBezTo>
                  <a:pt x="9464" y="5193"/>
                  <a:pt x="8679" y="3425"/>
                  <a:pt x="6530" y="2938"/>
                </a:cubicBezTo>
                <a:cubicBezTo>
                  <a:pt x="6213" y="2867"/>
                  <a:pt x="5883" y="2832"/>
                  <a:pt x="5549" y="2832"/>
                </a:cubicBezTo>
                <a:cubicBezTo>
                  <a:pt x="4123" y="2832"/>
                  <a:pt x="2635" y="3473"/>
                  <a:pt x="1859" y="4633"/>
                </a:cubicBezTo>
                <a:cubicBezTo>
                  <a:pt x="0" y="7403"/>
                  <a:pt x="2629" y="10966"/>
                  <a:pt x="5590" y="11321"/>
                </a:cubicBezTo>
                <a:cubicBezTo>
                  <a:pt x="4328" y="12780"/>
                  <a:pt x="3791" y="14999"/>
                  <a:pt x="5613" y="16288"/>
                </a:cubicBezTo>
                <a:cubicBezTo>
                  <a:pt x="6193" y="16700"/>
                  <a:pt x="6738" y="16878"/>
                  <a:pt x="7237" y="16878"/>
                </a:cubicBezTo>
                <a:cubicBezTo>
                  <a:pt x="8340" y="16878"/>
                  <a:pt x="9212" y="16006"/>
                  <a:pt x="9714" y="14880"/>
                </a:cubicBezTo>
                <a:cubicBezTo>
                  <a:pt x="10237" y="16970"/>
                  <a:pt x="11131" y="19524"/>
                  <a:pt x="12876" y="19524"/>
                </a:cubicBezTo>
                <a:cubicBezTo>
                  <a:pt x="13033" y="19524"/>
                  <a:pt x="13197" y="19503"/>
                  <a:pt x="13368" y="19459"/>
                </a:cubicBezTo>
                <a:cubicBezTo>
                  <a:pt x="16235" y="18725"/>
                  <a:pt x="15770" y="15272"/>
                  <a:pt x="14721" y="12743"/>
                </a:cubicBezTo>
                <a:lnTo>
                  <a:pt x="14721" y="12743"/>
                </a:lnTo>
                <a:cubicBezTo>
                  <a:pt x="15172" y="12881"/>
                  <a:pt x="15654" y="12953"/>
                  <a:pt x="16128" y="12953"/>
                </a:cubicBezTo>
                <a:cubicBezTo>
                  <a:pt x="17712" y="12953"/>
                  <a:pt x="19195" y="12151"/>
                  <a:pt x="19055" y="10369"/>
                </a:cubicBezTo>
                <a:cubicBezTo>
                  <a:pt x="18883" y="8213"/>
                  <a:pt x="17283" y="7247"/>
                  <a:pt x="15508" y="7247"/>
                </a:cubicBezTo>
                <a:cubicBezTo>
                  <a:pt x="14928" y="7247"/>
                  <a:pt x="14329" y="7350"/>
                  <a:pt x="13756" y="7549"/>
                </a:cubicBezTo>
                <a:cubicBezTo>
                  <a:pt x="14990" y="5221"/>
                  <a:pt x="15993" y="2022"/>
                  <a:pt x="13688" y="400"/>
                </a:cubicBezTo>
                <a:cubicBezTo>
                  <a:pt x="13288" y="119"/>
                  <a:pt x="12887" y="1"/>
                  <a:pt x="12499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" name="Google Shape;165;p17"/>
          <p:cNvGrpSpPr/>
          <p:nvPr/>
        </p:nvGrpSpPr>
        <p:grpSpPr>
          <a:xfrm>
            <a:off x="6403226" y="1819374"/>
            <a:ext cx="586306" cy="511569"/>
            <a:chOff x="938934" y="1675223"/>
            <a:chExt cx="591571" cy="516163"/>
          </a:xfrm>
        </p:grpSpPr>
        <p:sp>
          <p:nvSpPr>
            <p:cNvPr id="166" name="Google Shape;166;p17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492450" y="1728450"/>
            <a:ext cx="81591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amet, consectetur adipiscing elit</a:t>
            </a:r>
            <a:endParaRPr/>
          </a:p>
        </p:txBody>
      </p:sp>
      <p:sp>
        <p:nvSpPr>
          <p:cNvPr id="173" name="Google Shape;1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179" name="Google Shape;179;p19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</a:t>
            </a:r>
            <a:endParaRPr/>
          </a:p>
        </p:txBody>
      </p:sp>
      <p:sp>
        <p:nvSpPr>
          <p:cNvPr id="180" name="Google Shape;1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>
            <p:ph type="title"/>
          </p:nvPr>
        </p:nvSpPr>
        <p:spPr>
          <a:xfrm>
            <a:off x="265500" y="928375"/>
            <a:ext cx="40452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400"/>
              <a:t>Lorem ipsum dolor sit </a:t>
            </a:r>
            <a:endParaRPr sz="3400"/>
          </a:p>
        </p:txBody>
      </p:sp>
      <p:sp>
        <p:nvSpPr>
          <p:cNvPr id="186" name="Google Shape;186;p20"/>
          <p:cNvSpPr txBox="1"/>
          <p:nvPr>
            <p:ph idx="1" type="subTitle"/>
          </p:nvPr>
        </p:nvSpPr>
        <p:spPr>
          <a:xfrm>
            <a:off x="667375" y="2498275"/>
            <a:ext cx="32415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Ut enim ad minim veniam, quis nostrud exercitation ullamco laboris nisi ut aliquip ex ea commodo consequat.</a:t>
            </a:r>
            <a:endParaRPr sz="1700"/>
          </a:p>
        </p:txBody>
      </p:sp>
      <p:sp>
        <p:nvSpPr>
          <p:cNvPr id="187" name="Google Shape;187;p20"/>
          <p:cNvSpPr/>
          <p:nvPr/>
        </p:nvSpPr>
        <p:spPr>
          <a:xfrm>
            <a:off x="967875" y="3980644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8" name="Google Shape;188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Duis aute irure dolor in reprehenderit in voluptate velit esse.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Cillum dolore eu fugiat nulla pariatur. 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Excepteur sint occaecat cupidatat non proident.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200"/>
              </a:spcAft>
              <a:buSzPts val="1500"/>
              <a:buChar char="●"/>
            </a:pPr>
            <a:r>
              <a:rPr lang="es" sz="1500"/>
              <a:t>Sunt in culpa qui officia deserunt mollit anim id est laborum.</a:t>
            </a:r>
            <a:endParaRPr sz="1500"/>
          </a:p>
        </p:txBody>
      </p:sp>
      <p:sp>
        <p:nvSpPr>
          <p:cNvPr id="189" name="Google Shape;18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1843001" y="497254"/>
            <a:ext cx="951742" cy="895352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96" name="Google Shape;196;p21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97" name="Google Shape;197;p21"/>
          <p:cNvSpPr txBox="1"/>
          <p:nvPr>
            <p:ph idx="2" type="body"/>
          </p:nvPr>
        </p:nvSpPr>
        <p:spPr>
          <a:xfrm>
            <a:off x="4832400" y="1876026"/>
            <a:ext cx="3999900" cy="2159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30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Lorem ipsum dolor sit amet, consectetur adipiscing elit, sed do eiusmod tempor incididunt.</a:t>
            </a:r>
            <a:endParaRPr sz="30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grpSp>
        <p:nvGrpSpPr>
          <p:cNvPr id="198" name="Google Shape;198;p21"/>
          <p:cNvGrpSpPr/>
          <p:nvPr/>
        </p:nvGrpSpPr>
        <p:grpSpPr>
          <a:xfrm rot="7463320">
            <a:off x="4316184" y="1167802"/>
            <a:ext cx="593314" cy="1073132"/>
            <a:chOff x="2355475" y="238125"/>
            <a:chExt cx="2835075" cy="5127825"/>
          </a:xfrm>
        </p:grpSpPr>
        <p:sp>
          <p:nvSpPr>
            <p:cNvPr id="199" name="Google Shape;199;p21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D5A6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1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D5A6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21"/>
          <p:cNvSpPr/>
          <p:nvPr/>
        </p:nvSpPr>
        <p:spPr>
          <a:xfrm>
            <a:off x="5512125" y="38776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202" name="Google Shape;20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08" name="Google Shape;208;p22"/>
          <p:cNvSpPr/>
          <p:nvPr/>
        </p:nvSpPr>
        <p:spPr>
          <a:xfrm>
            <a:off x="1084589" y="1587442"/>
            <a:ext cx="1003800" cy="10038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9" name="Google Shape;209;p22"/>
          <p:cNvCxnSpPr/>
          <p:nvPr/>
        </p:nvCxnSpPr>
        <p:spPr>
          <a:xfrm>
            <a:off x="3078425" y="19288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" name="Google Shape;210;p22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12" name="Google Shape;212;p22"/>
          <p:cNvSpPr/>
          <p:nvPr/>
        </p:nvSpPr>
        <p:spPr>
          <a:xfrm>
            <a:off x="4068336" y="1587442"/>
            <a:ext cx="1003800" cy="10038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3" name="Google Shape;213;p22"/>
          <p:cNvCxnSpPr/>
          <p:nvPr/>
        </p:nvCxnSpPr>
        <p:spPr>
          <a:xfrm>
            <a:off x="6062150" y="19288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22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15" name="Google Shape;215;p22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16" name="Google Shape;216;p22"/>
          <p:cNvSpPr/>
          <p:nvPr/>
        </p:nvSpPr>
        <p:spPr>
          <a:xfrm>
            <a:off x="7058058" y="1587442"/>
            <a:ext cx="1003800" cy="10038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2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18" name="Google Shape;218;p22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19" name="Google Shape;219;p22"/>
          <p:cNvSpPr/>
          <p:nvPr/>
        </p:nvSpPr>
        <p:spPr>
          <a:xfrm>
            <a:off x="334513" y="4631550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0" name="Google Shape;2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221" name="Google Shape;221;p22"/>
          <p:cNvGrpSpPr/>
          <p:nvPr/>
        </p:nvGrpSpPr>
        <p:grpSpPr>
          <a:xfrm>
            <a:off x="1270368" y="1813509"/>
            <a:ext cx="632272" cy="551675"/>
            <a:chOff x="938934" y="1675223"/>
            <a:chExt cx="591571" cy="516163"/>
          </a:xfrm>
        </p:grpSpPr>
        <p:sp>
          <p:nvSpPr>
            <p:cNvPr id="222" name="Google Shape;222;p22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2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4" name="Google Shape;224;p22"/>
          <p:cNvSpPr/>
          <p:nvPr/>
        </p:nvSpPr>
        <p:spPr>
          <a:xfrm>
            <a:off x="4276958" y="1811755"/>
            <a:ext cx="548701" cy="543177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2"/>
          <p:cNvSpPr/>
          <p:nvPr/>
        </p:nvSpPr>
        <p:spPr>
          <a:xfrm>
            <a:off x="7367485" y="185380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31" name="Google Shape;231;p23"/>
          <p:cNvSpPr/>
          <p:nvPr/>
        </p:nvSpPr>
        <p:spPr>
          <a:xfrm>
            <a:off x="391047" y="1738862"/>
            <a:ext cx="755100" cy="755100"/>
          </a:xfrm>
          <a:prstGeom prst="ellipse">
            <a:avLst/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434261" y="16852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3" name="Google Shape;233;p23"/>
          <p:cNvSpPr txBox="1"/>
          <p:nvPr/>
        </p:nvSpPr>
        <p:spPr>
          <a:xfrm>
            <a:off x="13515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34" name="Google Shape;234;p23"/>
          <p:cNvSpPr txBox="1"/>
          <p:nvPr/>
        </p:nvSpPr>
        <p:spPr>
          <a:xfrm>
            <a:off x="13515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5" name="Google Shape;235;p23"/>
          <p:cNvSpPr/>
          <p:nvPr/>
        </p:nvSpPr>
        <p:spPr>
          <a:xfrm>
            <a:off x="4505847" y="17388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3"/>
          <p:cNvSpPr/>
          <p:nvPr/>
        </p:nvSpPr>
        <p:spPr>
          <a:xfrm>
            <a:off x="4549061" y="16852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7" name="Google Shape;237;p23"/>
          <p:cNvSpPr txBox="1"/>
          <p:nvPr/>
        </p:nvSpPr>
        <p:spPr>
          <a:xfrm>
            <a:off x="54663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38" name="Google Shape;238;p23"/>
          <p:cNvSpPr txBox="1"/>
          <p:nvPr/>
        </p:nvSpPr>
        <p:spPr>
          <a:xfrm>
            <a:off x="54663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9" name="Google Shape;239;p23"/>
          <p:cNvSpPr/>
          <p:nvPr/>
        </p:nvSpPr>
        <p:spPr>
          <a:xfrm>
            <a:off x="391047" y="31866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3"/>
          <p:cNvSpPr/>
          <p:nvPr/>
        </p:nvSpPr>
        <p:spPr>
          <a:xfrm>
            <a:off x="434261" y="3133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1" name="Google Shape;241;p23"/>
          <p:cNvSpPr txBox="1"/>
          <p:nvPr/>
        </p:nvSpPr>
        <p:spPr>
          <a:xfrm>
            <a:off x="13515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Gamma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42" name="Google Shape;242;p23"/>
          <p:cNvSpPr txBox="1"/>
          <p:nvPr/>
        </p:nvSpPr>
        <p:spPr>
          <a:xfrm>
            <a:off x="13515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43" name="Google Shape;243;p23"/>
          <p:cNvSpPr/>
          <p:nvPr/>
        </p:nvSpPr>
        <p:spPr>
          <a:xfrm>
            <a:off x="4505847" y="3186662"/>
            <a:ext cx="755100" cy="7551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"/>
          <p:cNvSpPr/>
          <p:nvPr/>
        </p:nvSpPr>
        <p:spPr>
          <a:xfrm>
            <a:off x="4549061" y="3133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FEFA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5" name="Google Shape;245;p23"/>
          <p:cNvSpPr txBox="1"/>
          <p:nvPr/>
        </p:nvSpPr>
        <p:spPr>
          <a:xfrm>
            <a:off x="54663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Omega</a:t>
            </a:r>
            <a:endParaRPr sz="26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46" name="Google Shape;246;p23"/>
          <p:cNvSpPr txBox="1"/>
          <p:nvPr/>
        </p:nvSpPr>
        <p:spPr>
          <a:xfrm>
            <a:off x="54663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47" name="Google Shape;247;p23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8" name="Google Shape;24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249" name="Google Shape;249;p23"/>
          <p:cNvGrpSpPr/>
          <p:nvPr/>
        </p:nvGrpSpPr>
        <p:grpSpPr>
          <a:xfrm>
            <a:off x="7676737" y="139171"/>
            <a:ext cx="1235924" cy="1184405"/>
            <a:chOff x="907100" y="238200"/>
            <a:chExt cx="5633200" cy="5078925"/>
          </a:xfrm>
        </p:grpSpPr>
        <p:sp>
          <p:nvSpPr>
            <p:cNvPr id="250" name="Google Shape;250;p23"/>
            <p:cNvSpPr/>
            <p:nvPr/>
          </p:nvSpPr>
          <p:spPr>
            <a:xfrm>
              <a:off x="907100" y="238200"/>
              <a:ext cx="5633200" cy="5078925"/>
            </a:xfrm>
            <a:custGeom>
              <a:rect b="b" l="l" r="r" t="t"/>
              <a:pathLst>
                <a:path extrusionOk="0" h="203157" w="225328">
                  <a:moveTo>
                    <a:pt x="79701" y="37284"/>
                  </a:moveTo>
                  <a:cubicBezTo>
                    <a:pt x="80445" y="37284"/>
                    <a:pt x="81174" y="37612"/>
                    <a:pt x="81684" y="38291"/>
                  </a:cubicBezTo>
                  <a:cubicBezTo>
                    <a:pt x="82012" y="38949"/>
                    <a:pt x="82341" y="39606"/>
                    <a:pt x="82341" y="40263"/>
                  </a:cubicBezTo>
                  <a:lnTo>
                    <a:pt x="82177" y="40428"/>
                  </a:lnTo>
                  <a:cubicBezTo>
                    <a:pt x="82177" y="40921"/>
                    <a:pt x="81848" y="41414"/>
                    <a:pt x="81848" y="42071"/>
                  </a:cubicBezTo>
                  <a:cubicBezTo>
                    <a:pt x="81322" y="42457"/>
                    <a:pt x="80722" y="42626"/>
                    <a:pt x="80127" y="42626"/>
                  </a:cubicBezTo>
                  <a:cubicBezTo>
                    <a:pt x="77930" y="42626"/>
                    <a:pt x="75799" y="40325"/>
                    <a:pt x="77739" y="38127"/>
                  </a:cubicBezTo>
                  <a:cubicBezTo>
                    <a:pt x="78295" y="37571"/>
                    <a:pt x="79005" y="37284"/>
                    <a:pt x="79701" y="37284"/>
                  </a:cubicBezTo>
                  <a:close/>
                  <a:moveTo>
                    <a:pt x="118515" y="43875"/>
                  </a:moveTo>
                  <a:cubicBezTo>
                    <a:pt x="121944" y="43875"/>
                    <a:pt x="121736" y="48498"/>
                    <a:pt x="118827" y="49467"/>
                  </a:cubicBezTo>
                  <a:cubicBezTo>
                    <a:pt x="118499" y="49467"/>
                    <a:pt x="118334" y="49632"/>
                    <a:pt x="118170" y="49796"/>
                  </a:cubicBezTo>
                  <a:cubicBezTo>
                    <a:pt x="115212" y="48974"/>
                    <a:pt x="114554" y="44044"/>
                    <a:pt x="118334" y="43879"/>
                  </a:cubicBezTo>
                  <a:cubicBezTo>
                    <a:pt x="118395" y="43876"/>
                    <a:pt x="118456" y="43875"/>
                    <a:pt x="118515" y="43875"/>
                  </a:cubicBezTo>
                  <a:close/>
                  <a:moveTo>
                    <a:pt x="159781" y="47620"/>
                  </a:moveTo>
                  <a:cubicBezTo>
                    <a:pt x="159994" y="47620"/>
                    <a:pt x="160205" y="47634"/>
                    <a:pt x="160409" y="47659"/>
                  </a:cubicBezTo>
                  <a:cubicBezTo>
                    <a:pt x="161723" y="47824"/>
                    <a:pt x="163203" y="48810"/>
                    <a:pt x="163038" y="50289"/>
                  </a:cubicBezTo>
                  <a:cubicBezTo>
                    <a:pt x="162832" y="51529"/>
                    <a:pt x="162040" y="51925"/>
                    <a:pt x="161113" y="51925"/>
                  </a:cubicBezTo>
                  <a:cubicBezTo>
                    <a:pt x="160566" y="51925"/>
                    <a:pt x="159971" y="51787"/>
                    <a:pt x="159422" y="51604"/>
                  </a:cubicBezTo>
                  <a:lnTo>
                    <a:pt x="158929" y="51604"/>
                  </a:lnTo>
                  <a:cubicBezTo>
                    <a:pt x="157779" y="51439"/>
                    <a:pt x="156793" y="50289"/>
                    <a:pt x="157122" y="49139"/>
                  </a:cubicBezTo>
                  <a:cubicBezTo>
                    <a:pt x="157399" y="48027"/>
                    <a:pt x="158617" y="47620"/>
                    <a:pt x="159781" y="47620"/>
                  </a:cubicBezTo>
                  <a:close/>
                  <a:moveTo>
                    <a:pt x="194247" y="66742"/>
                  </a:moveTo>
                  <a:cubicBezTo>
                    <a:pt x="195437" y="66742"/>
                    <a:pt x="196476" y="67476"/>
                    <a:pt x="196402" y="69190"/>
                  </a:cubicBezTo>
                  <a:cubicBezTo>
                    <a:pt x="196402" y="70669"/>
                    <a:pt x="195580" y="71984"/>
                    <a:pt x="194101" y="71984"/>
                  </a:cubicBezTo>
                  <a:cubicBezTo>
                    <a:pt x="192457" y="71984"/>
                    <a:pt x="191471" y="70997"/>
                    <a:pt x="190978" y="69683"/>
                  </a:cubicBezTo>
                  <a:cubicBezTo>
                    <a:pt x="190978" y="69683"/>
                    <a:pt x="190978" y="69683"/>
                    <a:pt x="190978" y="69518"/>
                  </a:cubicBezTo>
                  <a:cubicBezTo>
                    <a:pt x="191158" y="67811"/>
                    <a:pt x="192812" y="66742"/>
                    <a:pt x="194247" y="66742"/>
                  </a:cubicBezTo>
                  <a:close/>
                  <a:moveTo>
                    <a:pt x="118420" y="2236"/>
                  </a:moveTo>
                  <a:cubicBezTo>
                    <a:pt x="131233" y="2236"/>
                    <a:pt x="139385" y="12716"/>
                    <a:pt x="139700" y="25307"/>
                  </a:cubicBezTo>
                  <a:cubicBezTo>
                    <a:pt x="140193" y="41414"/>
                    <a:pt x="130168" y="58671"/>
                    <a:pt x="124580" y="73463"/>
                  </a:cubicBezTo>
                  <a:cubicBezTo>
                    <a:pt x="124580" y="73463"/>
                    <a:pt x="124580" y="73463"/>
                    <a:pt x="124580" y="73627"/>
                  </a:cubicBezTo>
                  <a:cubicBezTo>
                    <a:pt x="121786" y="73627"/>
                    <a:pt x="119320" y="75435"/>
                    <a:pt x="118499" y="78065"/>
                  </a:cubicBezTo>
                  <a:cubicBezTo>
                    <a:pt x="118499" y="77736"/>
                    <a:pt x="118334" y="77572"/>
                    <a:pt x="118334" y="77407"/>
                  </a:cubicBezTo>
                  <a:cubicBezTo>
                    <a:pt x="118334" y="77407"/>
                    <a:pt x="118334" y="77407"/>
                    <a:pt x="118334" y="77243"/>
                  </a:cubicBezTo>
                  <a:cubicBezTo>
                    <a:pt x="118663" y="68697"/>
                    <a:pt x="118992" y="60150"/>
                    <a:pt x="119485" y="51604"/>
                  </a:cubicBezTo>
                  <a:cubicBezTo>
                    <a:pt x="121950" y="51111"/>
                    <a:pt x="123758" y="48317"/>
                    <a:pt x="123429" y="45851"/>
                  </a:cubicBezTo>
                  <a:cubicBezTo>
                    <a:pt x="123272" y="43333"/>
                    <a:pt x="121003" y="41568"/>
                    <a:pt x="118502" y="41568"/>
                  </a:cubicBezTo>
                  <a:cubicBezTo>
                    <a:pt x="118391" y="41568"/>
                    <a:pt x="118281" y="41571"/>
                    <a:pt x="118170" y="41578"/>
                  </a:cubicBezTo>
                  <a:cubicBezTo>
                    <a:pt x="115540" y="41743"/>
                    <a:pt x="113239" y="43715"/>
                    <a:pt x="113404" y="46509"/>
                  </a:cubicBezTo>
                  <a:cubicBezTo>
                    <a:pt x="113568" y="48974"/>
                    <a:pt x="115705" y="51111"/>
                    <a:pt x="118170" y="51111"/>
                  </a:cubicBezTo>
                  <a:cubicBezTo>
                    <a:pt x="118334" y="51275"/>
                    <a:pt x="118499" y="51439"/>
                    <a:pt x="118663" y="51439"/>
                  </a:cubicBezTo>
                  <a:cubicBezTo>
                    <a:pt x="117513" y="59493"/>
                    <a:pt x="116855" y="67546"/>
                    <a:pt x="116691" y="75599"/>
                  </a:cubicBezTo>
                  <a:cubicBezTo>
                    <a:pt x="115530" y="74826"/>
                    <a:pt x="114066" y="74558"/>
                    <a:pt x="112456" y="74558"/>
                  </a:cubicBezTo>
                  <a:cubicBezTo>
                    <a:pt x="112015" y="74558"/>
                    <a:pt x="111563" y="74578"/>
                    <a:pt x="111103" y="74613"/>
                  </a:cubicBezTo>
                  <a:cubicBezTo>
                    <a:pt x="104857" y="61465"/>
                    <a:pt x="95654" y="50618"/>
                    <a:pt x="83985" y="42071"/>
                  </a:cubicBezTo>
                  <a:cubicBezTo>
                    <a:pt x="84313" y="41414"/>
                    <a:pt x="84313" y="40592"/>
                    <a:pt x="84313" y="39935"/>
                  </a:cubicBezTo>
                  <a:cubicBezTo>
                    <a:pt x="84313" y="38784"/>
                    <a:pt x="83820" y="37469"/>
                    <a:pt x="82998" y="36483"/>
                  </a:cubicBezTo>
                  <a:cubicBezTo>
                    <a:pt x="82088" y="35497"/>
                    <a:pt x="80897" y="35036"/>
                    <a:pt x="79700" y="35036"/>
                  </a:cubicBezTo>
                  <a:cubicBezTo>
                    <a:pt x="78306" y="35036"/>
                    <a:pt x="76904" y="35662"/>
                    <a:pt x="75931" y="36812"/>
                  </a:cubicBezTo>
                  <a:cubicBezTo>
                    <a:pt x="74123" y="38949"/>
                    <a:pt x="74288" y="42236"/>
                    <a:pt x="76753" y="43715"/>
                  </a:cubicBezTo>
                  <a:cubicBezTo>
                    <a:pt x="77556" y="44183"/>
                    <a:pt x="78441" y="44407"/>
                    <a:pt x="79320" y="44407"/>
                  </a:cubicBezTo>
                  <a:cubicBezTo>
                    <a:pt x="80597" y="44407"/>
                    <a:pt x="81860" y="43934"/>
                    <a:pt x="82834" y="43057"/>
                  </a:cubicBezTo>
                  <a:cubicBezTo>
                    <a:pt x="83163" y="42893"/>
                    <a:pt x="83327" y="42729"/>
                    <a:pt x="83656" y="42564"/>
                  </a:cubicBezTo>
                  <a:cubicBezTo>
                    <a:pt x="94503" y="51275"/>
                    <a:pt x="103214" y="62451"/>
                    <a:pt x="109131" y="75106"/>
                  </a:cubicBezTo>
                  <a:cubicBezTo>
                    <a:pt x="105515" y="76092"/>
                    <a:pt x="101899" y="78393"/>
                    <a:pt x="100913" y="81516"/>
                  </a:cubicBezTo>
                  <a:cubicBezTo>
                    <a:pt x="88586" y="71491"/>
                    <a:pt x="74452" y="60972"/>
                    <a:pt x="66563" y="47166"/>
                  </a:cubicBezTo>
                  <a:cubicBezTo>
                    <a:pt x="63933" y="42564"/>
                    <a:pt x="61961" y="36976"/>
                    <a:pt x="61961" y="31553"/>
                  </a:cubicBezTo>
                  <a:cubicBezTo>
                    <a:pt x="61468" y="23171"/>
                    <a:pt x="65906" y="17583"/>
                    <a:pt x="75438" y="14624"/>
                  </a:cubicBezTo>
                  <a:lnTo>
                    <a:pt x="75603" y="14789"/>
                  </a:lnTo>
                  <a:cubicBezTo>
                    <a:pt x="77739" y="15117"/>
                    <a:pt x="79876" y="15282"/>
                    <a:pt x="82012" y="15611"/>
                  </a:cubicBezTo>
                  <a:cubicBezTo>
                    <a:pt x="83213" y="15720"/>
                    <a:pt x="84309" y="15781"/>
                    <a:pt x="85340" y="15781"/>
                  </a:cubicBezTo>
                  <a:cubicBezTo>
                    <a:pt x="88964" y="15781"/>
                    <a:pt x="91778" y="15028"/>
                    <a:pt x="95489" y="12981"/>
                  </a:cubicBezTo>
                  <a:cubicBezTo>
                    <a:pt x="102721" y="8708"/>
                    <a:pt x="107651" y="2791"/>
                    <a:pt x="116691" y="2298"/>
                  </a:cubicBezTo>
                  <a:cubicBezTo>
                    <a:pt x="117276" y="2256"/>
                    <a:pt x="117852" y="2236"/>
                    <a:pt x="118420" y="2236"/>
                  </a:cubicBezTo>
                  <a:close/>
                  <a:moveTo>
                    <a:pt x="44958" y="85116"/>
                  </a:moveTo>
                  <a:cubicBezTo>
                    <a:pt x="46183" y="85116"/>
                    <a:pt x="47344" y="86203"/>
                    <a:pt x="47498" y="87433"/>
                  </a:cubicBezTo>
                  <a:cubicBezTo>
                    <a:pt x="47663" y="87761"/>
                    <a:pt x="47827" y="88090"/>
                    <a:pt x="47991" y="88255"/>
                  </a:cubicBezTo>
                  <a:cubicBezTo>
                    <a:pt x="47457" y="89170"/>
                    <a:pt x="46357" y="89660"/>
                    <a:pt x="45315" y="89660"/>
                  </a:cubicBezTo>
                  <a:cubicBezTo>
                    <a:pt x="44111" y="89660"/>
                    <a:pt x="42984" y="89006"/>
                    <a:pt x="42896" y="87597"/>
                  </a:cubicBezTo>
                  <a:cubicBezTo>
                    <a:pt x="42896" y="86447"/>
                    <a:pt x="43554" y="85296"/>
                    <a:pt x="44704" y="85132"/>
                  </a:cubicBezTo>
                  <a:cubicBezTo>
                    <a:pt x="44789" y="85121"/>
                    <a:pt x="44873" y="85116"/>
                    <a:pt x="44958" y="85116"/>
                  </a:cubicBezTo>
                  <a:close/>
                  <a:moveTo>
                    <a:pt x="172147" y="16590"/>
                  </a:moveTo>
                  <a:cubicBezTo>
                    <a:pt x="178739" y="16590"/>
                    <a:pt x="185984" y="19395"/>
                    <a:pt x="189499" y="25307"/>
                  </a:cubicBezTo>
                  <a:cubicBezTo>
                    <a:pt x="191471" y="28759"/>
                    <a:pt x="191471" y="32703"/>
                    <a:pt x="194265" y="35662"/>
                  </a:cubicBezTo>
                  <a:cubicBezTo>
                    <a:pt x="195744" y="36976"/>
                    <a:pt x="197388" y="37634"/>
                    <a:pt x="199196" y="38456"/>
                  </a:cubicBezTo>
                  <a:cubicBezTo>
                    <a:pt x="201004" y="39113"/>
                    <a:pt x="204126" y="38949"/>
                    <a:pt x="205770" y="39935"/>
                  </a:cubicBezTo>
                  <a:cubicBezTo>
                    <a:pt x="209714" y="42400"/>
                    <a:pt x="213330" y="52261"/>
                    <a:pt x="212837" y="56699"/>
                  </a:cubicBezTo>
                  <a:cubicBezTo>
                    <a:pt x="211194" y="70176"/>
                    <a:pt x="199196" y="81352"/>
                    <a:pt x="186376" y="83488"/>
                  </a:cubicBezTo>
                  <a:lnTo>
                    <a:pt x="186212" y="83488"/>
                  </a:lnTo>
                  <a:cubicBezTo>
                    <a:pt x="185331" y="83446"/>
                    <a:pt x="184447" y="83425"/>
                    <a:pt x="183561" y="83425"/>
                  </a:cubicBezTo>
                  <a:cubicBezTo>
                    <a:pt x="170731" y="83425"/>
                    <a:pt x="157465" y="87730"/>
                    <a:pt x="145781" y="92035"/>
                  </a:cubicBezTo>
                  <a:cubicBezTo>
                    <a:pt x="145224" y="92243"/>
                    <a:pt x="144992" y="92747"/>
                    <a:pt x="145021" y="93221"/>
                  </a:cubicBezTo>
                  <a:lnTo>
                    <a:pt x="145021" y="93221"/>
                  </a:lnTo>
                  <a:cubicBezTo>
                    <a:pt x="143531" y="90076"/>
                    <a:pt x="140136" y="88073"/>
                    <a:pt x="136742" y="87926"/>
                  </a:cubicBezTo>
                  <a:cubicBezTo>
                    <a:pt x="153670" y="79215"/>
                    <a:pt x="170598" y="73463"/>
                    <a:pt x="189335" y="69847"/>
                  </a:cubicBezTo>
                  <a:cubicBezTo>
                    <a:pt x="189828" y="71819"/>
                    <a:pt x="191636" y="73463"/>
                    <a:pt x="193608" y="73627"/>
                  </a:cubicBezTo>
                  <a:cubicBezTo>
                    <a:pt x="193777" y="73648"/>
                    <a:pt x="193944" y="73659"/>
                    <a:pt x="194108" y="73659"/>
                  </a:cubicBezTo>
                  <a:cubicBezTo>
                    <a:pt x="196484" y="73659"/>
                    <a:pt x="198210" y="71496"/>
                    <a:pt x="198210" y="69190"/>
                  </a:cubicBezTo>
                  <a:cubicBezTo>
                    <a:pt x="198210" y="66814"/>
                    <a:pt x="196531" y="64743"/>
                    <a:pt x="194055" y="64743"/>
                  </a:cubicBezTo>
                  <a:cubicBezTo>
                    <a:pt x="193962" y="64743"/>
                    <a:pt x="193868" y="64746"/>
                    <a:pt x="193772" y="64752"/>
                  </a:cubicBezTo>
                  <a:cubicBezTo>
                    <a:pt x="191964" y="64916"/>
                    <a:pt x="190156" y="66231"/>
                    <a:pt x="189828" y="67875"/>
                  </a:cubicBezTo>
                  <a:cubicBezTo>
                    <a:pt x="189663" y="68039"/>
                    <a:pt x="189499" y="68039"/>
                    <a:pt x="189499" y="68203"/>
                  </a:cubicBezTo>
                  <a:lnTo>
                    <a:pt x="189335" y="68203"/>
                  </a:lnTo>
                  <a:cubicBezTo>
                    <a:pt x="170763" y="70669"/>
                    <a:pt x="152355" y="77243"/>
                    <a:pt x="136413" y="87268"/>
                  </a:cubicBezTo>
                  <a:cubicBezTo>
                    <a:pt x="137235" y="85625"/>
                    <a:pt x="137070" y="83653"/>
                    <a:pt x="135920" y="82173"/>
                  </a:cubicBezTo>
                  <a:cubicBezTo>
                    <a:pt x="135024" y="81054"/>
                    <a:pt x="133595" y="80468"/>
                    <a:pt x="132203" y="80468"/>
                  </a:cubicBezTo>
                  <a:cubicBezTo>
                    <a:pt x="131552" y="80468"/>
                    <a:pt x="130908" y="80597"/>
                    <a:pt x="130332" y="80859"/>
                  </a:cubicBezTo>
                  <a:lnTo>
                    <a:pt x="130332" y="80530"/>
                  </a:lnTo>
                  <a:cubicBezTo>
                    <a:pt x="141672" y="73791"/>
                    <a:pt x="151698" y="64423"/>
                    <a:pt x="158765" y="53247"/>
                  </a:cubicBezTo>
                  <a:cubicBezTo>
                    <a:pt x="159372" y="53703"/>
                    <a:pt x="160089" y="53909"/>
                    <a:pt x="160813" y="53909"/>
                  </a:cubicBezTo>
                  <a:cubicBezTo>
                    <a:pt x="162442" y="53909"/>
                    <a:pt x="164113" y="52868"/>
                    <a:pt x="164682" y="51275"/>
                  </a:cubicBezTo>
                  <a:cubicBezTo>
                    <a:pt x="165668" y="48317"/>
                    <a:pt x="163203" y="45851"/>
                    <a:pt x="160573" y="45523"/>
                  </a:cubicBezTo>
                  <a:cubicBezTo>
                    <a:pt x="160324" y="45490"/>
                    <a:pt x="160070" y="45473"/>
                    <a:pt x="159814" y="45473"/>
                  </a:cubicBezTo>
                  <a:cubicBezTo>
                    <a:pt x="157538" y="45473"/>
                    <a:pt x="155133" y="46775"/>
                    <a:pt x="154985" y="49139"/>
                  </a:cubicBezTo>
                  <a:cubicBezTo>
                    <a:pt x="154821" y="50782"/>
                    <a:pt x="155971" y="52590"/>
                    <a:pt x="157615" y="52919"/>
                  </a:cubicBezTo>
                  <a:cubicBezTo>
                    <a:pt x="149890" y="63602"/>
                    <a:pt x="141179" y="72477"/>
                    <a:pt x="130332" y="79708"/>
                  </a:cubicBezTo>
                  <a:cubicBezTo>
                    <a:pt x="130332" y="77572"/>
                    <a:pt x="128853" y="75271"/>
                    <a:pt x="126881" y="74285"/>
                  </a:cubicBezTo>
                  <a:cubicBezTo>
                    <a:pt x="126881" y="74285"/>
                    <a:pt x="126881" y="74120"/>
                    <a:pt x="126881" y="74120"/>
                  </a:cubicBezTo>
                  <a:cubicBezTo>
                    <a:pt x="131482" y="62615"/>
                    <a:pt x="139371" y="48317"/>
                    <a:pt x="141672" y="34347"/>
                  </a:cubicBezTo>
                  <a:cubicBezTo>
                    <a:pt x="149726" y="25965"/>
                    <a:pt x="159258" y="16761"/>
                    <a:pt x="171585" y="16597"/>
                  </a:cubicBezTo>
                  <a:cubicBezTo>
                    <a:pt x="171771" y="16592"/>
                    <a:pt x="171959" y="16590"/>
                    <a:pt x="172147" y="16590"/>
                  </a:cubicBezTo>
                  <a:close/>
                  <a:moveTo>
                    <a:pt x="39623" y="36316"/>
                  </a:moveTo>
                  <a:cubicBezTo>
                    <a:pt x="47206" y="36316"/>
                    <a:pt x="55611" y="39937"/>
                    <a:pt x="61633" y="44537"/>
                  </a:cubicBezTo>
                  <a:cubicBezTo>
                    <a:pt x="61825" y="44729"/>
                    <a:pt x="62018" y="44809"/>
                    <a:pt x="62177" y="44809"/>
                  </a:cubicBezTo>
                  <a:cubicBezTo>
                    <a:pt x="62290" y="44809"/>
                    <a:pt x="62386" y="44769"/>
                    <a:pt x="62454" y="44701"/>
                  </a:cubicBezTo>
                  <a:cubicBezTo>
                    <a:pt x="69357" y="60972"/>
                    <a:pt x="86943" y="74120"/>
                    <a:pt x="100749" y="83160"/>
                  </a:cubicBezTo>
                  <a:cubicBezTo>
                    <a:pt x="100749" y="83653"/>
                    <a:pt x="100749" y="84146"/>
                    <a:pt x="100913" y="84639"/>
                  </a:cubicBezTo>
                  <a:cubicBezTo>
                    <a:pt x="100025" y="83308"/>
                    <a:pt x="98419" y="82551"/>
                    <a:pt x="96819" y="82551"/>
                  </a:cubicBezTo>
                  <a:cubicBezTo>
                    <a:pt x="95455" y="82551"/>
                    <a:pt x="94096" y="83100"/>
                    <a:pt x="93188" y="84310"/>
                  </a:cubicBezTo>
                  <a:cubicBezTo>
                    <a:pt x="92038" y="85789"/>
                    <a:pt x="92202" y="87926"/>
                    <a:pt x="93188" y="89569"/>
                  </a:cubicBezTo>
                  <a:cubicBezTo>
                    <a:pt x="93353" y="89898"/>
                    <a:pt x="93681" y="90227"/>
                    <a:pt x="94010" y="90555"/>
                  </a:cubicBezTo>
                  <a:lnTo>
                    <a:pt x="92695" y="90555"/>
                  </a:lnTo>
                  <a:cubicBezTo>
                    <a:pt x="92695" y="90555"/>
                    <a:pt x="92531" y="90391"/>
                    <a:pt x="92367" y="90391"/>
                  </a:cubicBezTo>
                  <a:cubicBezTo>
                    <a:pt x="82326" y="87674"/>
                    <a:pt x="72200" y="86316"/>
                    <a:pt x="61928" y="86316"/>
                  </a:cubicBezTo>
                  <a:cubicBezTo>
                    <a:pt x="57909" y="86316"/>
                    <a:pt x="53867" y="86524"/>
                    <a:pt x="49799" y="86940"/>
                  </a:cubicBezTo>
                  <a:cubicBezTo>
                    <a:pt x="49470" y="84639"/>
                    <a:pt x="47334" y="82831"/>
                    <a:pt x="45033" y="82667"/>
                  </a:cubicBezTo>
                  <a:cubicBezTo>
                    <a:pt x="42403" y="82667"/>
                    <a:pt x="40595" y="84803"/>
                    <a:pt x="40431" y="87268"/>
                  </a:cubicBezTo>
                  <a:cubicBezTo>
                    <a:pt x="40431" y="89734"/>
                    <a:pt x="42239" y="92035"/>
                    <a:pt x="44704" y="92035"/>
                  </a:cubicBezTo>
                  <a:cubicBezTo>
                    <a:pt x="45855" y="92035"/>
                    <a:pt x="46841" y="91706"/>
                    <a:pt x="47663" y="90884"/>
                  </a:cubicBezTo>
                  <a:cubicBezTo>
                    <a:pt x="48484" y="90227"/>
                    <a:pt x="48813" y="89405"/>
                    <a:pt x="48977" y="88419"/>
                  </a:cubicBezTo>
                  <a:cubicBezTo>
                    <a:pt x="49470" y="88419"/>
                    <a:pt x="49799" y="88090"/>
                    <a:pt x="49799" y="87433"/>
                  </a:cubicBezTo>
                  <a:cubicBezTo>
                    <a:pt x="49799" y="87433"/>
                    <a:pt x="49799" y="87268"/>
                    <a:pt x="49799" y="87268"/>
                  </a:cubicBezTo>
                  <a:cubicBezTo>
                    <a:pt x="52618" y="87067"/>
                    <a:pt x="55430" y="86969"/>
                    <a:pt x="58233" y="86969"/>
                  </a:cubicBezTo>
                  <a:cubicBezTo>
                    <a:pt x="69161" y="86969"/>
                    <a:pt x="79964" y="88466"/>
                    <a:pt x="90559" y="91213"/>
                  </a:cubicBezTo>
                  <a:cubicBezTo>
                    <a:pt x="89737" y="91706"/>
                    <a:pt x="88915" y="92528"/>
                    <a:pt x="88586" y="93678"/>
                  </a:cubicBezTo>
                  <a:cubicBezTo>
                    <a:pt x="88093" y="94993"/>
                    <a:pt x="88586" y="96472"/>
                    <a:pt x="89408" y="97458"/>
                  </a:cubicBezTo>
                  <a:cubicBezTo>
                    <a:pt x="85506" y="96724"/>
                    <a:pt x="81567" y="96363"/>
                    <a:pt x="77646" y="96363"/>
                  </a:cubicBezTo>
                  <a:cubicBezTo>
                    <a:pt x="64886" y="96363"/>
                    <a:pt x="52306" y="100192"/>
                    <a:pt x="41746" y="107484"/>
                  </a:cubicBezTo>
                  <a:cubicBezTo>
                    <a:pt x="37191" y="108776"/>
                    <a:pt x="31853" y="109815"/>
                    <a:pt x="26698" y="109815"/>
                  </a:cubicBezTo>
                  <a:cubicBezTo>
                    <a:pt x="18087" y="109815"/>
                    <a:pt x="9987" y="106916"/>
                    <a:pt x="6903" y="97458"/>
                  </a:cubicBezTo>
                  <a:cubicBezTo>
                    <a:pt x="3287" y="86118"/>
                    <a:pt x="15942" y="81187"/>
                    <a:pt x="19887" y="72805"/>
                  </a:cubicBezTo>
                  <a:cubicBezTo>
                    <a:pt x="23667" y="65245"/>
                    <a:pt x="20380" y="56534"/>
                    <a:pt x="22845" y="48810"/>
                  </a:cubicBezTo>
                  <a:cubicBezTo>
                    <a:pt x="25751" y="39689"/>
                    <a:pt x="32304" y="36316"/>
                    <a:pt x="39623" y="36316"/>
                  </a:cubicBezTo>
                  <a:close/>
                  <a:moveTo>
                    <a:pt x="178627" y="104836"/>
                  </a:moveTo>
                  <a:cubicBezTo>
                    <a:pt x="178742" y="104836"/>
                    <a:pt x="178859" y="104842"/>
                    <a:pt x="178980" y="104854"/>
                  </a:cubicBezTo>
                  <a:cubicBezTo>
                    <a:pt x="180624" y="105183"/>
                    <a:pt x="181774" y="106991"/>
                    <a:pt x="181610" y="108634"/>
                  </a:cubicBezTo>
                  <a:cubicBezTo>
                    <a:pt x="181350" y="110195"/>
                    <a:pt x="179958" y="111138"/>
                    <a:pt x="178492" y="111138"/>
                  </a:cubicBezTo>
                  <a:cubicBezTo>
                    <a:pt x="178106" y="111138"/>
                    <a:pt x="177714" y="111072"/>
                    <a:pt x="177337" y="110935"/>
                  </a:cubicBezTo>
                  <a:cubicBezTo>
                    <a:pt x="175529" y="110278"/>
                    <a:pt x="175036" y="108470"/>
                    <a:pt x="175365" y="106826"/>
                  </a:cubicBezTo>
                  <a:cubicBezTo>
                    <a:pt x="176278" y="105761"/>
                    <a:pt x="177191" y="104836"/>
                    <a:pt x="178627" y="104836"/>
                  </a:cubicBezTo>
                  <a:close/>
                  <a:moveTo>
                    <a:pt x="124227" y="75773"/>
                  </a:moveTo>
                  <a:cubicBezTo>
                    <a:pt x="124723" y="75773"/>
                    <a:pt x="125229" y="75873"/>
                    <a:pt x="125730" y="76092"/>
                  </a:cubicBezTo>
                  <a:cubicBezTo>
                    <a:pt x="128195" y="76914"/>
                    <a:pt x="128688" y="79708"/>
                    <a:pt x="128195" y="82009"/>
                  </a:cubicBezTo>
                  <a:cubicBezTo>
                    <a:pt x="128031" y="82667"/>
                    <a:pt x="128524" y="83160"/>
                    <a:pt x="129017" y="83160"/>
                  </a:cubicBezTo>
                  <a:lnTo>
                    <a:pt x="129017" y="82995"/>
                  </a:lnTo>
                  <a:cubicBezTo>
                    <a:pt x="129182" y="83077"/>
                    <a:pt x="129305" y="83119"/>
                    <a:pt x="129428" y="83119"/>
                  </a:cubicBezTo>
                  <a:cubicBezTo>
                    <a:pt x="129551" y="83119"/>
                    <a:pt x="129675" y="83077"/>
                    <a:pt x="129839" y="82995"/>
                  </a:cubicBezTo>
                  <a:cubicBezTo>
                    <a:pt x="130449" y="82538"/>
                    <a:pt x="131272" y="82292"/>
                    <a:pt x="132077" y="82292"/>
                  </a:cubicBezTo>
                  <a:cubicBezTo>
                    <a:pt x="133006" y="82292"/>
                    <a:pt x="133912" y="82619"/>
                    <a:pt x="134441" y="83324"/>
                  </a:cubicBezTo>
                  <a:cubicBezTo>
                    <a:pt x="135427" y="84803"/>
                    <a:pt x="134934" y="86611"/>
                    <a:pt x="133619" y="87597"/>
                  </a:cubicBezTo>
                  <a:cubicBezTo>
                    <a:pt x="132797" y="88255"/>
                    <a:pt x="133126" y="89405"/>
                    <a:pt x="133948" y="89569"/>
                  </a:cubicBezTo>
                  <a:lnTo>
                    <a:pt x="134276" y="89569"/>
                  </a:lnTo>
                  <a:cubicBezTo>
                    <a:pt x="134577" y="89542"/>
                    <a:pt x="134879" y="89528"/>
                    <a:pt x="135182" y="89528"/>
                  </a:cubicBezTo>
                  <a:cubicBezTo>
                    <a:pt x="138529" y="89528"/>
                    <a:pt x="141946" y="91198"/>
                    <a:pt x="143152" y="94664"/>
                  </a:cubicBezTo>
                  <a:cubicBezTo>
                    <a:pt x="144466" y="98773"/>
                    <a:pt x="141508" y="102718"/>
                    <a:pt x="137564" y="103868"/>
                  </a:cubicBezTo>
                  <a:cubicBezTo>
                    <a:pt x="136182" y="104328"/>
                    <a:pt x="136664" y="106365"/>
                    <a:pt x="137938" y="106365"/>
                  </a:cubicBezTo>
                  <a:cubicBezTo>
                    <a:pt x="138029" y="106365"/>
                    <a:pt x="138123" y="106355"/>
                    <a:pt x="138221" y="106333"/>
                  </a:cubicBezTo>
                  <a:cubicBezTo>
                    <a:pt x="138878" y="106169"/>
                    <a:pt x="139536" y="105840"/>
                    <a:pt x="140193" y="105676"/>
                  </a:cubicBezTo>
                  <a:cubicBezTo>
                    <a:pt x="140358" y="105840"/>
                    <a:pt x="140851" y="106005"/>
                    <a:pt x="141179" y="106005"/>
                  </a:cubicBezTo>
                  <a:cubicBezTo>
                    <a:pt x="141339" y="105976"/>
                    <a:pt x="141487" y="105962"/>
                    <a:pt x="141623" y="105962"/>
                  </a:cubicBezTo>
                  <a:cubicBezTo>
                    <a:pt x="143032" y="105962"/>
                    <a:pt x="143200" y="107421"/>
                    <a:pt x="142001" y="108470"/>
                  </a:cubicBezTo>
                  <a:cubicBezTo>
                    <a:pt x="141164" y="109202"/>
                    <a:pt x="140061" y="109335"/>
                    <a:pt x="138989" y="109335"/>
                  </a:cubicBezTo>
                  <a:cubicBezTo>
                    <a:pt x="138376" y="109335"/>
                    <a:pt x="137773" y="109292"/>
                    <a:pt x="137235" y="109292"/>
                  </a:cubicBezTo>
                  <a:cubicBezTo>
                    <a:pt x="137169" y="109270"/>
                    <a:pt x="137109" y="109259"/>
                    <a:pt x="137054" y="109259"/>
                  </a:cubicBezTo>
                  <a:cubicBezTo>
                    <a:pt x="136701" y="109259"/>
                    <a:pt x="136577" y="109686"/>
                    <a:pt x="136577" y="110113"/>
                  </a:cubicBezTo>
                  <a:cubicBezTo>
                    <a:pt x="136523" y="110103"/>
                    <a:pt x="136470" y="110098"/>
                    <a:pt x="136418" y="110098"/>
                  </a:cubicBezTo>
                  <a:cubicBezTo>
                    <a:pt x="135676" y="110098"/>
                    <a:pt x="135152" y="111132"/>
                    <a:pt x="135920" y="111593"/>
                  </a:cubicBezTo>
                  <a:cubicBezTo>
                    <a:pt x="137070" y="112414"/>
                    <a:pt x="137892" y="113072"/>
                    <a:pt x="138221" y="114551"/>
                  </a:cubicBezTo>
                  <a:cubicBezTo>
                    <a:pt x="138385" y="115701"/>
                    <a:pt x="138057" y="117181"/>
                    <a:pt x="137070" y="118167"/>
                  </a:cubicBezTo>
                  <a:cubicBezTo>
                    <a:pt x="136257" y="118926"/>
                    <a:pt x="135317" y="119238"/>
                    <a:pt x="134359" y="119238"/>
                  </a:cubicBezTo>
                  <a:cubicBezTo>
                    <a:pt x="132415" y="119238"/>
                    <a:pt x="130393" y="117954"/>
                    <a:pt x="129182" y="116523"/>
                  </a:cubicBezTo>
                  <a:cubicBezTo>
                    <a:pt x="129065" y="116407"/>
                    <a:pt x="128867" y="116291"/>
                    <a:pt x="128703" y="116291"/>
                  </a:cubicBezTo>
                  <a:cubicBezTo>
                    <a:pt x="128635" y="116291"/>
                    <a:pt x="128572" y="116311"/>
                    <a:pt x="128524" y="116359"/>
                  </a:cubicBezTo>
                  <a:cubicBezTo>
                    <a:pt x="128368" y="116255"/>
                    <a:pt x="128146" y="116200"/>
                    <a:pt x="127915" y="116200"/>
                  </a:cubicBezTo>
                  <a:cubicBezTo>
                    <a:pt x="127418" y="116200"/>
                    <a:pt x="126881" y="116455"/>
                    <a:pt x="126881" y="117016"/>
                  </a:cubicBezTo>
                  <a:cubicBezTo>
                    <a:pt x="126223" y="119482"/>
                    <a:pt x="125566" y="121783"/>
                    <a:pt x="122936" y="122604"/>
                  </a:cubicBezTo>
                  <a:cubicBezTo>
                    <a:pt x="122253" y="122897"/>
                    <a:pt x="121556" y="123030"/>
                    <a:pt x="120870" y="123030"/>
                  </a:cubicBezTo>
                  <a:cubicBezTo>
                    <a:pt x="119244" y="123030"/>
                    <a:pt x="117682" y="122281"/>
                    <a:pt x="116526" y="121125"/>
                  </a:cubicBezTo>
                  <a:cubicBezTo>
                    <a:pt x="116526" y="120796"/>
                    <a:pt x="116691" y="120468"/>
                    <a:pt x="116691" y="120139"/>
                  </a:cubicBezTo>
                  <a:cubicBezTo>
                    <a:pt x="116691" y="119483"/>
                    <a:pt x="116103" y="119094"/>
                    <a:pt x="115537" y="119094"/>
                  </a:cubicBezTo>
                  <a:cubicBezTo>
                    <a:pt x="115110" y="119094"/>
                    <a:pt x="114695" y="119316"/>
                    <a:pt x="114554" y="119810"/>
                  </a:cubicBezTo>
                  <a:cubicBezTo>
                    <a:pt x="114123" y="121679"/>
                    <a:pt x="112686" y="123547"/>
                    <a:pt x="110684" y="123547"/>
                  </a:cubicBezTo>
                  <a:cubicBezTo>
                    <a:pt x="110396" y="123547"/>
                    <a:pt x="110097" y="123509"/>
                    <a:pt x="109788" y="123426"/>
                  </a:cubicBezTo>
                  <a:cubicBezTo>
                    <a:pt x="107323" y="122769"/>
                    <a:pt x="106665" y="120303"/>
                    <a:pt x="106830" y="118002"/>
                  </a:cubicBezTo>
                  <a:cubicBezTo>
                    <a:pt x="106951" y="117393"/>
                    <a:pt x="106441" y="117055"/>
                    <a:pt x="105967" y="117055"/>
                  </a:cubicBezTo>
                  <a:cubicBezTo>
                    <a:pt x="105802" y="117055"/>
                    <a:pt x="105642" y="117096"/>
                    <a:pt x="105515" y="117181"/>
                  </a:cubicBezTo>
                  <a:cubicBezTo>
                    <a:pt x="104529" y="117674"/>
                    <a:pt x="104036" y="118824"/>
                    <a:pt x="103049" y="119317"/>
                  </a:cubicBezTo>
                  <a:cubicBezTo>
                    <a:pt x="102885" y="119482"/>
                    <a:pt x="102721" y="119482"/>
                    <a:pt x="102556" y="119482"/>
                  </a:cubicBezTo>
                  <a:cubicBezTo>
                    <a:pt x="102411" y="119045"/>
                    <a:pt x="101976" y="118834"/>
                    <a:pt x="101507" y="118834"/>
                  </a:cubicBezTo>
                  <a:cubicBezTo>
                    <a:pt x="100917" y="118834"/>
                    <a:pt x="100274" y="119169"/>
                    <a:pt x="100091" y="119810"/>
                  </a:cubicBezTo>
                  <a:cubicBezTo>
                    <a:pt x="99927" y="119810"/>
                    <a:pt x="99598" y="119810"/>
                    <a:pt x="99434" y="119646"/>
                  </a:cubicBezTo>
                  <a:cubicBezTo>
                    <a:pt x="98119" y="118989"/>
                    <a:pt x="97626" y="116852"/>
                    <a:pt x="98448" y="115701"/>
                  </a:cubicBezTo>
                  <a:cubicBezTo>
                    <a:pt x="98776" y="115537"/>
                    <a:pt x="99105" y="115208"/>
                    <a:pt x="99434" y="114880"/>
                  </a:cubicBezTo>
                  <a:cubicBezTo>
                    <a:pt x="99967" y="114213"/>
                    <a:pt x="99527" y="113222"/>
                    <a:pt x="98816" y="113222"/>
                  </a:cubicBezTo>
                  <a:cubicBezTo>
                    <a:pt x="98650" y="113222"/>
                    <a:pt x="98470" y="113276"/>
                    <a:pt x="98283" y="113401"/>
                  </a:cubicBezTo>
                  <a:cubicBezTo>
                    <a:pt x="97452" y="113854"/>
                    <a:pt x="96448" y="114168"/>
                    <a:pt x="95493" y="114168"/>
                  </a:cubicBezTo>
                  <a:cubicBezTo>
                    <a:pt x="94371" y="114168"/>
                    <a:pt x="93317" y="113733"/>
                    <a:pt x="92695" y="112579"/>
                  </a:cubicBezTo>
                  <a:cubicBezTo>
                    <a:pt x="91545" y="110607"/>
                    <a:pt x="92860" y="107977"/>
                    <a:pt x="94832" y="107155"/>
                  </a:cubicBezTo>
                  <a:cubicBezTo>
                    <a:pt x="95325" y="106826"/>
                    <a:pt x="94996" y="106333"/>
                    <a:pt x="94667" y="106169"/>
                  </a:cubicBezTo>
                  <a:cubicBezTo>
                    <a:pt x="94832" y="106005"/>
                    <a:pt x="94996" y="105840"/>
                    <a:pt x="94996" y="105676"/>
                  </a:cubicBezTo>
                  <a:cubicBezTo>
                    <a:pt x="95396" y="105142"/>
                    <a:pt x="94822" y="104392"/>
                    <a:pt x="94240" y="104392"/>
                  </a:cubicBezTo>
                  <a:cubicBezTo>
                    <a:pt x="94105" y="104392"/>
                    <a:pt x="93970" y="104433"/>
                    <a:pt x="93846" y="104525"/>
                  </a:cubicBezTo>
                  <a:cubicBezTo>
                    <a:pt x="93506" y="104695"/>
                    <a:pt x="93122" y="104777"/>
                    <a:pt x="92738" y="104777"/>
                  </a:cubicBezTo>
                  <a:cubicBezTo>
                    <a:pt x="91633" y="104777"/>
                    <a:pt x="90516" y="104101"/>
                    <a:pt x="90394" y="102882"/>
                  </a:cubicBezTo>
                  <a:cubicBezTo>
                    <a:pt x="90394" y="101403"/>
                    <a:pt x="91380" y="100252"/>
                    <a:pt x="92367" y="99431"/>
                  </a:cubicBezTo>
                  <a:cubicBezTo>
                    <a:pt x="92531" y="99431"/>
                    <a:pt x="92531" y="99431"/>
                    <a:pt x="92695" y="99266"/>
                  </a:cubicBezTo>
                  <a:cubicBezTo>
                    <a:pt x="93024" y="98937"/>
                    <a:pt x="93517" y="98773"/>
                    <a:pt x="94010" y="98444"/>
                  </a:cubicBezTo>
                  <a:cubicBezTo>
                    <a:pt x="94503" y="98280"/>
                    <a:pt x="94174" y="97623"/>
                    <a:pt x="93846" y="97623"/>
                  </a:cubicBezTo>
                  <a:cubicBezTo>
                    <a:pt x="93846" y="97052"/>
                    <a:pt x="93474" y="96605"/>
                    <a:pt x="92945" y="96605"/>
                  </a:cubicBezTo>
                  <a:cubicBezTo>
                    <a:pt x="92865" y="96605"/>
                    <a:pt x="92782" y="96615"/>
                    <a:pt x="92695" y="96637"/>
                  </a:cubicBezTo>
                  <a:cubicBezTo>
                    <a:pt x="92503" y="96678"/>
                    <a:pt x="92324" y="96697"/>
                    <a:pt x="92158" y="96697"/>
                  </a:cubicBezTo>
                  <a:cubicBezTo>
                    <a:pt x="90351" y="96697"/>
                    <a:pt x="90176" y="94376"/>
                    <a:pt x="91380" y="93021"/>
                  </a:cubicBezTo>
                  <a:cubicBezTo>
                    <a:pt x="92473" y="92049"/>
                    <a:pt x="94015" y="91796"/>
                    <a:pt x="95474" y="91796"/>
                  </a:cubicBezTo>
                  <a:cubicBezTo>
                    <a:pt x="95990" y="91796"/>
                    <a:pt x="96496" y="91827"/>
                    <a:pt x="96968" y="91870"/>
                  </a:cubicBezTo>
                  <a:cubicBezTo>
                    <a:pt x="97017" y="91918"/>
                    <a:pt x="97065" y="91938"/>
                    <a:pt x="97109" y="91938"/>
                  </a:cubicBezTo>
                  <a:cubicBezTo>
                    <a:pt x="97215" y="91938"/>
                    <a:pt x="97297" y="91822"/>
                    <a:pt x="97297" y="91706"/>
                  </a:cubicBezTo>
                  <a:cubicBezTo>
                    <a:pt x="97461" y="91706"/>
                    <a:pt x="97626" y="91706"/>
                    <a:pt x="97790" y="91542"/>
                  </a:cubicBezTo>
                  <a:cubicBezTo>
                    <a:pt x="98283" y="91377"/>
                    <a:pt x="98283" y="90555"/>
                    <a:pt x="97790" y="90227"/>
                  </a:cubicBezTo>
                  <a:cubicBezTo>
                    <a:pt x="96804" y="89734"/>
                    <a:pt x="95818" y="89569"/>
                    <a:pt x="95161" y="88583"/>
                  </a:cubicBezTo>
                  <a:cubicBezTo>
                    <a:pt x="94667" y="87761"/>
                    <a:pt x="94503" y="86447"/>
                    <a:pt x="95161" y="85625"/>
                  </a:cubicBezTo>
                  <a:cubicBezTo>
                    <a:pt x="95663" y="84997"/>
                    <a:pt x="96381" y="84729"/>
                    <a:pt x="97122" y="84729"/>
                  </a:cubicBezTo>
                  <a:cubicBezTo>
                    <a:pt x="98322" y="84729"/>
                    <a:pt x="99583" y="85431"/>
                    <a:pt x="100091" y="86447"/>
                  </a:cubicBezTo>
                  <a:cubicBezTo>
                    <a:pt x="100214" y="86754"/>
                    <a:pt x="100428" y="86877"/>
                    <a:pt x="100649" y="86877"/>
                  </a:cubicBezTo>
                  <a:cubicBezTo>
                    <a:pt x="101019" y="86877"/>
                    <a:pt x="101406" y="86530"/>
                    <a:pt x="101406" y="86118"/>
                  </a:cubicBezTo>
                  <a:cubicBezTo>
                    <a:pt x="101531" y="86369"/>
                    <a:pt x="101753" y="86476"/>
                    <a:pt x="101970" y="86476"/>
                  </a:cubicBezTo>
                  <a:cubicBezTo>
                    <a:pt x="102320" y="86476"/>
                    <a:pt x="102658" y="86196"/>
                    <a:pt x="102556" y="85789"/>
                  </a:cubicBezTo>
                  <a:cubicBezTo>
                    <a:pt x="102228" y="84967"/>
                    <a:pt x="102228" y="84146"/>
                    <a:pt x="102392" y="83488"/>
                  </a:cubicBezTo>
                  <a:cubicBezTo>
                    <a:pt x="102392" y="83324"/>
                    <a:pt x="102556" y="82995"/>
                    <a:pt x="102392" y="82831"/>
                  </a:cubicBezTo>
                  <a:cubicBezTo>
                    <a:pt x="103214" y="80037"/>
                    <a:pt x="106665" y="77736"/>
                    <a:pt x="109952" y="76914"/>
                  </a:cubicBezTo>
                  <a:cubicBezTo>
                    <a:pt x="110117" y="77243"/>
                    <a:pt x="110281" y="77407"/>
                    <a:pt x="110445" y="77736"/>
                  </a:cubicBezTo>
                  <a:cubicBezTo>
                    <a:pt x="110601" y="78098"/>
                    <a:pt x="110870" y="78249"/>
                    <a:pt x="111151" y="78249"/>
                  </a:cubicBezTo>
                  <a:cubicBezTo>
                    <a:pt x="111762" y="78249"/>
                    <a:pt x="112427" y="77538"/>
                    <a:pt x="112089" y="76750"/>
                  </a:cubicBezTo>
                  <a:lnTo>
                    <a:pt x="111925" y="76750"/>
                  </a:lnTo>
                  <a:cubicBezTo>
                    <a:pt x="112110" y="76738"/>
                    <a:pt x="112292" y="76732"/>
                    <a:pt x="112472" y="76732"/>
                  </a:cubicBezTo>
                  <a:cubicBezTo>
                    <a:pt x="114846" y="76732"/>
                    <a:pt x="116714" y="77757"/>
                    <a:pt x="117019" y="80201"/>
                  </a:cubicBezTo>
                  <a:cubicBezTo>
                    <a:pt x="117019" y="80796"/>
                    <a:pt x="117502" y="81127"/>
                    <a:pt x="117968" y="81127"/>
                  </a:cubicBezTo>
                  <a:cubicBezTo>
                    <a:pt x="118405" y="81127"/>
                    <a:pt x="118827" y="80837"/>
                    <a:pt x="118827" y="80201"/>
                  </a:cubicBezTo>
                  <a:cubicBezTo>
                    <a:pt x="118910" y="80242"/>
                    <a:pt x="119002" y="80263"/>
                    <a:pt x="119097" y="80263"/>
                  </a:cubicBezTo>
                  <a:cubicBezTo>
                    <a:pt x="119382" y="80263"/>
                    <a:pt x="119690" y="80078"/>
                    <a:pt x="119813" y="79708"/>
                  </a:cubicBezTo>
                  <a:cubicBezTo>
                    <a:pt x="120213" y="77579"/>
                    <a:pt x="122120" y="75773"/>
                    <a:pt x="124227" y="75773"/>
                  </a:cubicBezTo>
                  <a:close/>
                  <a:moveTo>
                    <a:pt x="175939" y="134829"/>
                  </a:moveTo>
                  <a:cubicBezTo>
                    <a:pt x="177725" y="134829"/>
                    <a:pt x="179108" y="136875"/>
                    <a:pt x="177666" y="138711"/>
                  </a:cubicBezTo>
                  <a:cubicBezTo>
                    <a:pt x="177208" y="139352"/>
                    <a:pt x="176494" y="139687"/>
                    <a:pt x="175753" y="139687"/>
                  </a:cubicBezTo>
                  <a:cubicBezTo>
                    <a:pt x="175165" y="139687"/>
                    <a:pt x="174559" y="139476"/>
                    <a:pt x="174050" y="139040"/>
                  </a:cubicBezTo>
                  <a:cubicBezTo>
                    <a:pt x="173228" y="138218"/>
                    <a:pt x="172406" y="136081"/>
                    <a:pt x="173557" y="135424"/>
                  </a:cubicBezTo>
                  <a:lnTo>
                    <a:pt x="173557" y="135424"/>
                  </a:lnTo>
                  <a:cubicBezTo>
                    <a:pt x="173693" y="135492"/>
                    <a:pt x="173829" y="135532"/>
                    <a:pt x="173965" y="135532"/>
                  </a:cubicBezTo>
                  <a:cubicBezTo>
                    <a:pt x="174158" y="135532"/>
                    <a:pt x="174350" y="135452"/>
                    <a:pt x="174543" y="135259"/>
                  </a:cubicBezTo>
                  <a:cubicBezTo>
                    <a:pt x="175008" y="134961"/>
                    <a:pt x="175486" y="134829"/>
                    <a:pt x="175939" y="134829"/>
                  </a:cubicBezTo>
                  <a:close/>
                  <a:moveTo>
                    <a:pt x="52396" y="137984"/>
                  </a:moveTo>
                  <a:cubicBezTo>
                    <a:pt x="52801" y="137984"/>
                    <a:pt x="53205" y="138058"/>
                    <a:pt x="53579" y="138218"/>
                  </a:cubicBezTo>
                  <a:cubicBezTo>
                    <a:pt x="53579" y="138382"/>
                    <a:pt x="53579" y="138547"/>
                    <a:pt x="53744" y="138711"/>
                  </a:cubicBezTo>
                  <a:cubicBezTo>
                    <a:pt x="54237" y="139697"/>
                    <a:pt x="54401" y="141012"/>
                    <a:pt x="53579" y="141998"/>
                  </a:cubicBezTo>
                  <a:cubicBezTo>
                    <a:pt x="53105" y="142551"/>
                    <a:pt x="52517" y="142800"/>
                    <a:pt x="51924" y="142800"/>
                  </a:cubicBezTo>
                  <a:cubicBezTo>
                    <a:pt x="51285" y="142800"/>
                    <a:pt x="50640" y="142510"/>
                    <a:pt x="50128" y="141998"/>
                  </a:cubicBezTo>
                  <a:cubicBezTo>
                    <a:pt x="48201" y="139933"/>
                    <a:pt x="50308" y="137984"/>
                    <a:pt x="52396" y="137984"/>
                  </a:cubicBezTo>
                  <a:close/>
                  <a:moveTo>
                    <a:pt x="141344" y="156297"/>
                  </a:moveTo>
                  <a:cubicBezTo>
                    <a:pt x="143809" y="157611"/>
                    <a:pt x="144795" y="162213"/>
                    <a:pt x="141015" y="162213"/>
                  </a:cubicBezTo>
                  <a:cubicBezTo>
                    <a:pt x="140907" y="162225"/>
                    <a:pt x="140799" y="162231"/>
                    <a:pt x="140692" y="162231"/>
                  </a:cubicBezTo>
                  <a:cubicBezTo>
                    <a:pt x="139328" y="162231"/>
                    <a:pt x="138057" y="161284"/>
                    <a:pt x="138057" y="159912"/>
                  </a:cubicBezTo>
                  <a:cubicBezTo>
                    <a:pt x="138057" y="158105"/>
                    <a:pt x="139536" y="157118"/>
                    <a:pt x="141015" y="156461"/>
                  </a:cubicBezTo>
                  <a:lnTo>
                    <a:pt x="141179" y="156461"/>
                  </a:lnTo>
                  <a:cubicBezTo>
                    <a:pt x="141179" y="156461"/>
                    <a:pt x="141179" y="156297"/>
                    <a:pt x="141344" y="156297"/>
                  </a:cubicBezTo>
                  <a:close/>
                  <a:moveTo>
                    <a:pt x="182735" y="86195"/>
                  </a:moveTo>
                  <a:cubicBezTo>
                    <a:pt x="186631" y="86195"/>
                    <a:pt x="190535" y="86614"/>
                    <a:pt x="194430" y="87597"/>
                  </a:cubicBezTo>
                  <a:cubicBezTo>
                    <a:pt x="213823" y="92528"/>
                    <a:pt x="223684" y="110113"/>
                    <a:pt x="214152" y="127864"/>
                  </a:cubicBezTo>
                  <a:cubicBezTo>
                    <a:pt x="213659" y="127864"/>
                    <a:pt x="213330" y="128192"/>
                    <a:pt x="213166" y="128850"/>
                  </a:cubicBezTo>
                  <a:cubicBezTo>
                    <a:pt x="213166" y="129178"/>
                    <a:pt x="213166" y="129507"/>
                    <a:pt x="213166" y="129836"/>
                  </a:cubicBezTo>
                  <a:cubicBezTo>
                    <a:pt x="212015" y="131972"/>
                    <a:pt x="211194" y="133616"/>
                    <a:pt x="211194" y="136574"/>
                  </a:cubicBezTo>
                  <a:cubicBezTo>
                    <a:pt x="211029" y="137560"/>
                    <a:pt x="211851" y="138382"/>
                    <a:pt x="211851" y="139204"/>
                  </a:cubicBezTo>
                  <a:cubicBezTo>
                    <a:pt x="213166" y="146764"/>
                    <a:pt x="213988" y="153010"/>
                    <a:pt x="207742" y="158598"/>
                  </a:cubicBezTo>
                  <a:cubicBezTo>
                    <a:pt x="203259" y="162770"/>
                    <a:pt x="198404" y="164437"/>
                    <a:pt x="193456" y="164437"/>
                  </a:cubicBezTo>
                  <a:cubicBezTo>
                    <a:pt x="180084" y="164437"/>
                    <a:pt x="166030" y="152261"/>
                    <a:pt x="156793" y="144463"/>
                  </a:cubicBezTo>
                  <a:cubicBezTo>
                    <a:pt x="156667" y="144338"/>
                    <a:pt x="156518" y="144284"/>
                    <a:pt x="156372" y="144284"/>
                  </a:cubicBezTo>
                  <a:cubicBezTo>
                    <a:pt x="156135" y="144284"/>
                    <a:pt x="155908" y="144424"/>
                    <a:pt x="155807" y="144628"/>
                  </a:cubicBezTo>
                  <a:cubicBezTo>
                    <a:pt x="152191" y="134766"/>
                    <a:pt x="146767" y="125398"/>
                    <a:pt x="139700" y="117674"/>
                  </a:cubicBezTo>
                  <a:lnTo>
                    <a:pt x="139536" y="117674"/>
                  </a:lnTo>
                  <a:cubicBezTo>
                    <a:pt x="140522" y="115208"/>
                    <a:pt x="140029" y="111921"/>
                    <a:pt x="138057" y="110607"/>
                  </a:cubicBezTo>
                  <a:lnTo>
                    <a:pt x="138057" y="110607"/>
                  </a:lnTo>
                  <a:cubicBezTo>
                    <a:pt x="138632" y="110689"/>
                    <a:pt x="139248" y="110730"/>
                    <a:pt x="139864" y="110730"/>
                  </a:cubicBezTo>
                  <a:cubicBezTo>
                    <a:pt x="140481" y="110730"/>
                    <a:pt x="141097" y="110689"/>
                    <a:pt x="141672" y="110607"/>
                  </a:cubicBezTo>
                  <a:cubicBezTo>
                    <a:pt x="153506" y="116688"/>
                    <a:pt x="163696" y="124412"/>
                    <a:pt x="172899" y="134109"/>
                  </a:cubicBezTo>
                  <a:cubicBezTo>
                    <a:pt x="171420" y="134766"/>
                    <a:pt x="170927" y="137067"/>
                    <a:pt x="171585" y="138547"/>
                  </a:cubicBezTo>
                  <a:cubicBezTo>
                    <a:pt x="172194" y="140252"/>
                    <a:pt x="174066" y="141505"/>
                    <a:pt x="175931" y="141505"/>
                  </a:cubicBezTo>
                  <a:cubicBezTo>
                    <a:pt x="176583" y="141505"/>
                    <a:pt x="177234" y="141352"/>
                    <a:pt x="177830" y="141012"/>
                  </a:cubicBezTo>
                  <a:cubicBezTo>
                    <a:pt x="179967" y="139861"/>
                    <a:pt x="180953" y="136903"/>
                    <a:pt x="179638" y="134931"/>
                  </a:cubicBezTo>
                  <a:cubicBezTo>
                    <a:pt x="178780" y="133582"/>
                    <a:pt x="177373" y="132874"/>
                    <a:pt x="175963" y="132874"/>
                  </a:cubicBezTo>
                  <a:cubicBezTo>
                    <a:pt x="175483" y="132874"/>
                    <a:pt x="175002" y="132956"/>
                    <a:pt x="174543" y="133123"/>
                  </a:cubicBezTo>
                  <a:cubicBezTo>
                    <a:pt x="174379" y="133123"/>
                    <a:pt x="174379" y="132959"/>
                    <a:pt x="174379" y="132959"/>
                  </a:cubicBezTo>
                  <a:cubicBezTo>
                    <a:pt x="165997" y="123097"/>
                    <a:pt x="154985" y="115208"/>
                    <a:pt x="142987" y="109949"/>
                  </a:cubicBezTo>
                  <a:cubicBezTo>
                    <a:pt x="143809" y="109456"/>
                    <a:pt x="144466" y="108799"/>
                    <a:pt x="144631" y="107648"/>
                  </a:cubicBezTo>
                  <a:cubicBezTo>
                    <a:pt x="144959" y="106169"/>
                    <a:pt x="143973" y="104525"/>
                    <a:pt x="142658" y="103868"/>
                  </a:cubicBezTo>
                  <a:cubicBezTo>
                    <a:pt x="142987" y="103539"/>
                    <a:pt x="143480" y="103046"/>
                    <a:pt x="143809" y="102553"/>
                  </a:cubicBezTo>
                  <a:cubicBezTo>
                    <a:pt x="152150" y="105573"/>
                    <a:pt x="160868" y="107083"/>
                    <a:pt x="169634" y="107083"/>
                  </a:cubicBezTo>
                  <a:cubicBezTo>
                    <a:pt x="170886" y="107083"/>
                    <a:pt x="172139" y="107052"/>
                    <a:pt x="173392" y="106991"/>
                  </a:cubicBezTo>
                  <a:lnTo>
                    <a:pt x="173392" y="106991"/>
                  </a:lnTo>
                  <a:cubicBezTo>
                    <a:pt x="172899" y="109127"/>
                    <a:pt x="174050" y="111593"/>
                    <a:pt x="176186" y="112579"/>
                  </a:cubicBezTo>
                  <a:cubicBezTo>
                    <a:pt x="176878" y="112925"/>
                    <a:pt x="177626" y="113088"/>
                    <a:pt x="178372" y="113088"/>
                  </a:cubicBezTo>
                  <a:cubicBezTo>
                    <a:pt x="180461" y="113088"/>
                    <a:pt x="182527" y="111801"/>
                    <a:pt x="183254" y="109620"/>
                  </a:cubicBezTo>
                  <a:cubicBezTo>
                    <a:pt x="184075" y="106991"/>
                    <a:pt x="182761" y="103868"/>
                    <a:pt x="179967" y="103046"/>
                  </a:cubicBezTo>
                  <a:cubicBezTo>
                    <a:pt x="179495" y="102865"/>
                    <a:pt x="178976" y="102780"/>
                    <a:pt x="178445" y="102780"/>
                  </a:cubicBezTo>
                  <a:cubicBezTo>
                    <a:pt x="176565" y="102780"/>
                    <a:pt x="174526" y="103846"/>
                    <a:pt x="173886" y="105512"/>
                  </a:cubicBezTo>
                  <a:cubicBezTo>
                    <a:pt x="173172" y="105523"/>
                    <a:pt x="172461" y="105529"/>
                    <a:pt x="171752" y="105529"/>
                  </a:cubicBezTo>
                  <a:cubicBezTo>
                    <a:pt x="162338" y="105529"/>
                    <a:pt x="153320" y="104494"/>
                    <a:pt x="144302" y="101896"/>
                  </a:cubicBezTo>
                  <a:cubicBezTo>
                    <a:pt x="145617" y="99759"/>
                    <a:pt x="146274" y="96965"/>
                    <a:pt x="145452" y="94336"/>
                  </a:cubicBezTo>
                  <a:cubicBezTo>
                    <a:pt x="145413" y="94207"/>
                    <a:pt x="145371" y="94079"/>
                    <a:pt x="145326" y="93954"/>
                  </a:cubicBezTo>
                  <a:lnTo>
                    <a:pt x="145326" y="93954"/>
                  </a:lnTo>
                  <a:cubicBezTo>
                    <a:pt x="145494" y="94131"/>
                    <a:pt x="145728" y="94245"/>
                    <a:pt x="146017" y="94245"/>
                  </a:cubicBezTo>
                  <a:cubicBezTo>
                    <a:pt x="146146" y="94245"/>
                    <a:pt x="146287" y="94222"/>
                    <a:pt x="146439" y="94171"/>
                  </a:cubicBezTo>
                  <a:cubicBezTo>
                    <a:pt x="158065" y="90421"/>
                    <a:pt x="170356" y="86195"/>
                    <a:pt x="182735" y="86195"/>
                  </a:cubicBezTo>
                  <a:close/>
                  <a:moveTo>
                    <a:pt x="103392" y="162151"/>
                  </a:moveTo>
                  <a:cubicBezTo>
                    <a:pt x="103609" y="162151"/>
                    <a:pt x="103825" y="162171"/>
                    <a:pt x="104036" y="162213"/>
                  </a:cubicBezTo>
                  <a:cubicBezTo>
                    <a:pt x="104200" y="162378"/>
                    <a:pt x="104364" y="162542"/>
                    <a:pt x="104529" y="162706"/>
                  </a:cubicBezTo>
                  <a:cubicBezTo>
                    <a:pt x="107130" y="164441"/>
                    <a:pt x="105919" y="168718"/>
                    <a:pt x="103129" y="168718"/>
                  </a:cubicBezTo>
                  <a:cubicBezTo>
                    <a:pt x="102747" y="168718"/>
                    <a:pt x="102335" y="168637"/>
                    <a:pt x="101899" y="168459"/>
                  </a:cubicBezTo>
                  <a:cubicBezTo>
                    <a:pt x="100255" y="167801"/>
                    <a:pt x="99269" y="166322"/>
                    <a:pt x="99927" y="164679"/>
                  </a:cubicBezTo>
                  <a:cubicBezTo>
                    <a:pt x="100357" y="163102"/>
                    <a:pt x="101911" y="162151"/>
                    <a:pt x="103392" y="162151"/>
                  </a:cubicBezTo>
                  <a:close/>
                  <a:moveTo>
                    <a:pt x="80227" y="98627"/>
                  </a:moveTo>
                  <a:cubicBezTo>
                    <a:pt x="83498" y="98627"/>
                    <a:pt x="86785" y="98844"/>
                    <a:pt x="90066" y="99266"/>
                  </a:cubicBezTo>
                  <a:cubicBezTo>
                    <a:pt x="88751" y="100581"/>
                    <a:pt x="87929" y="102225"/>
                    <a:pt x="88751" y="104197"/>
                  </a:cubicBezTo>
                  <a:cubicBezTo>
                    <a:pt x="89244" y="105676"/>
                    <a:pt x="91052" y="106826"/>
                    <a:pt x="92531" y="106826"/>
                  </a:cubicBezTo>
                  <a:cubicBezTo>
                    <a:pt x="91709" y="107648"/>
                    <a:pt x="91052" y="108634"/>
                    <a:pt x="90723" y="109620"/>
                  </a:cubicBezTo>
                  <a:cubicBezTo>
                    <a:pt x="90559" y="109620"/>
                    <a:pt x="90230" y="109785"/>
                    <a:pt x="90066" y="109949"/>
                  </a:cubicBezTo>
                  <a:cubicBezTo>
                    <a:pt x="80697" y="121947"/>
                    <a:pt x="69193" y="130986"/>
                    <a:pt x="55716" y="137725"/>
                  </a:cubicBezTo>
                  <a:cubicBezTo>
                    <a:pt x="55551" y="137725"/>
                    <a:pt x="55551" y="137560"/>
                    <a:pt x="55387" y="137396"/>
                  </a:cubicBezTo>
                  <a:cubicBezTo>
                    <a:pt x="55058" y="137232"/>
                    <a:pt x="54894" y="137067"/>
                    <a:pt x="54565" y="137067"/>
                  </a:cubicBezTo>
                  <a:cubicBezTo>
                    <a:pt x="53867" y="136291"/>
                    <a:pt x="52874" y="135955"/>
                    <a:pt x="51848" y="135955"/>
                  </a:cubicBezTo>
                  <a:cubicBezTo>
                    <a:pt x="50703" y="135955"/>
                    <a:pt x="49516" y="136374"/>
                    <a:pt x="48649" y="137067"/>
                  </a:cubicBezTo>
                  <a:cubicBezTo>
                    <a:pt x="46512" y="138711"/>
                    <a:pt x="46676" y="141669"/>
                    <a:pt x="48484" y="143641"/>
                  </a:cubicBezTo>
                  <a:cubicBezTo>
                    <a:pt x="49447" y="144604"/>
                    <a:pt x="50735" y="145147"/>
                    <a:pt x="52003" y="145147"/>
                  </a:cubicBezTo>
                  <a:cubicBezTo>
                    <a:pt x="53116" y="145147"/>
                    <a:pt x="54213" y="144728"/>
                    <a:pt x="55058" y="143806"/>
                  </a:cubicBezTo>
                  <a:cubicBezTo>
                    <a:pt x="56373" y="142327"/>
                    <a:pt x="56866" y="139861"/>
                    <a:pt x="55880" y="138218"/>
                  </a:cubicBezTo>
                  <a:cubicBezTo>
                    <a:pt x="69521" y="132630"/>
                    <a:pt x="81191" y="123262"/>
                    <a:pt x="90394" y="111921"/>
                  </a:cubicBezTo>
                  <a:cubicBezTo>
                    <a:pt x="90559" y="112414"/>
                    <a:pt x="90723" y="113072"/>
                    <a:pt x="90887" y="113565"/>
                  </a:cubicBezTo>
                  <a:cubicBezTo>
                    <a:pt x="91802" y="115242"/>
                    <a:pt x="93991" y="116212"/>
                    <a:pt x="96008" y="116212"/>
                  </a:cubicBezTo>
                  <a:cubicBezTo>
                    <a:pt x="96165" y="116212"/>
                    <a:pt x="96321" y="116206"/>
                    <a:pt x="96475" y="116195"/>
                  </a:cubicBezTo>
                  <a:lnTo>
                    <a:pt x="96475" y="116195"/>
                  </a:lnTo>
                  <a:cubicBezTo>
                    <a:pt x="96147" y="117838"/>
                    <a:pt x="96640" y="119810"/>
                    <a:pt x="97955" y="120961"/>
                  </a:cubicBezTo>
                  <a:cubicBezTo>
                    <a:pt x="98448" y="121454"/>
                    <a:pt x="99105" y="121618"/>
                    <a:pt x="99762" y="121783"/>
                  </a:cubicBezTo>
                  <a:cubicBezTo>
                    <a:pt x="97626" y="139204"/>
                    <a:pt x="86943" y="155804"/>
                    <a:pt x="74781" y="167966"/>
                  </a:cubicBezTo>
                  <a:cubicBezTo>
                    <a:pt x="69838" y="172909"/>
                    <a:pt x="64497" y="175598"/>
                    <a:pt x="59263" y="175598"/>
                  </a:cubicBezTo>
                  <a:cubicBezTo>
                    <a:pt x="54403" y="175598"/>
                    <a:pt x="49635" y="173280"/>
                    <a:pt x="45362" y="168294"/>
                  </a:cubicBezTo>
                  <a:cubicBezTo>
                    <a:pt x="41582" y="163857"/>
                    <a:pt x="38623" y="158762"/>
                    <a:pt x="34021" y="154982"/>
                  </a:cubicBezTo>
                  <a:cubicBezTo>
                    <a:pt x="32049" y="153503"/>
                    <a:pt x="29419" y="152681"/>
                    <a:pt x="27612" y="151037"/>
                  </a:cubicBezTo>
                  <a:cubicBezTo>
                    <a:pt x="20544" y="144792"/>
                    <a:pt x="20544" y="138547"/>
                    <a:pt x="24653" y="130329"/>
                  </a:cubicBezTo>
                  <a:cubicBezTo>
                    <a:pt x="28598" y="122111"/>
                    <a:pt x="35172" y="115208"/>
                    <a:pt x="42732" y="110113"/>
                  </a:cubicBezTo>
                  <a:cubicBezTo>
                    <a:pt x="53941" y="102201"/>
                    <a:pt x="66949" y="98627"/>
                    <a:pt x="80227" y="98627"/>
                  </a:cubicBezTo>
                  <a:close/>
                  <a:moveTo>
                    <a:pt x="128853" y="118495"/>
                  </a:moveTo>
                  <a:cubicBezTo>
                    <a:pt x="130137" y="120055"/>
                    <a:pt x="132240" y="120948"/>
                    <a:pt x="134305" y="120948"/>
                  </a:cubicBezTo>
                  <a:cubicBezTo>
                    <a:pt x="135940" y="120948"/>
                    <a:pt x="137552" y="120388"/>
                    <a:pt x="138714" y="119153"/>
                  </a:cubicBezTo>
                  <a:cubicBezTo>
                    <a:pt x="138714" y="118989"/>
                    <a:pt x="138878" y="118824"/>
                    <a:pt x="139043" y="118660"/>
                  </a:cubicBezTo>
                  <a:cubicBezTo>
                    <a:pt x="146439" y="130165"/>
                    <a:pt x="153013" y="141998"/>
                    <a:pt x="156135" y="155639"/>
                  </a:cubicBezTo>
                  <a:cubicBezTo>
                    <a:pt x="158926" y="167266"/>
                    <a:pt x="162009" y="200387"/>
                    <a:pt x="142628" y="200387"/>
                  </a:cubicBezTo>
                  <a:cubicBezTo>
                    <a:pt x="141461" y="200387"/>
                    <a:pt x="140213" y="200267"/>
                    <a:pt x="138878" y="200015"/>
                  </a:cubicBezTo>
                  <a:cubicBezTo>
                    <a:pt x="131175" y="198501"/>
                    <a:pt x="126811" y="193649"/>
                    <a:pt x="119811" y="193649"/>
                  </a:cubicBezTo>
                  <a:cubicBezTo>
                    <a:pt x="118447" y="193649"/>
                    <a:pt x="116984" y="193833"/>
                    <a:pt x="115376" y="194262"/>
                  </a:cubicBezTo>
                  <a:cubicBezTo>
                    <a:pt x="110999" y="195414"/>
                    <a:pt x="106766" y="196602"/>
                    <a:pt x="102777" y="196602"/>
                  </a:cubicBezTo>
                  <a:cubicBezTo>
                    <a:pt x="98227" y="196602"/>
                    <a:pt x="93995" y="195057"/>
                    <a:pt x="90230" y="190153"/>
                  </a:cubicBezTo>
                  <a:cubicBezTo>
                    <a:pt x="84313" y="182264"/>
                    <a:pt x="84149" y="172239"/>
                    <a:pt x="84313" y="162706"/>
                  </a:cubicBezTo>
                  <a:cubicBezTo>
                    <a:pt x="84313" y="162213"/>
                    <a:pt x="83985" y="161885"/>
                    <a:pt x="83656" y="161720"/>
                  </a:cubicBezTo>
                  <a:cubicBezTo>
                    <a:pt x="85792" y="158926"/>
                    <a:pt x="87765" y="155968"/>
                    <a:pt x="89737" y="153174"/>
                  </a:cubicBezTo>
                  <a:cubicBezTo>
                    <a:pt x="96311" y="143641"/>
                    <a:pt x="101077" y="133452"/>
                    <a:pt x="102392" y="121783"/>
                  </a:cubicBezTo>
                  <a:cubicBezTo>
                    <a:pt x="102556" y="121783"/>
                    <a:pt x="102721" y="121618"/>
                    <a:pt x="102885" y="121618"/>
                  </a:cubicBezTo>
                  <a:cubicBezTo>
                    <a:pt x="103707" y="121454"/>
                    <a:pt x="104529" y="120961"/>
                    <a:pt x="105186" y="120303"/>
                  </a:cubicBezTo>
                  <a:cubicBezTo>
                    <a:pt x="105515" y="122604"/>
                    <a:pt x="107158" y="124905"/>
                    <a:pt x="109459" y="125398"/>
                  </a:cubicBezTo>
                  <a:cubicBezTo>
                    <a:pt x="109952" y="125563"/>
                    <a:pt x="110445" y="125563"/>
                    <a:pt x="110938" y="125563"/>
                  </a:cubicBezTo>
                  <a:cubicBezTo>
                    <a:pt x="110774" y="137560"/>
                    <a:pt x="108966" y="149229"/>
                    <a:pt x="105679" y="160734"/>
                  </a:cubicBezTo>
                  <a:cubicBezTo>
                    <a:pt x="105515" y="160652"/>
                    <a:pt x="105309" y="160611"/>
                    <a:pt x="105124" y="160611"/>
                  </a:cubicBezTo>
                  <a:cubicBezTo>
                    <a:pt x="104940" y="160611"/>
                    <a:pt x="104775" y="160652"/>
                    <a:pt x="104693" y="160734"/>
                  </a:cubicBezTo>
                  <a:cubicBezTo>
                    <a:pt x="104101" y="160512"/>
                    <a:pt x="103492" y="160407"/>
                    <a:pt x="102889" y="160407"/>
                  </a:cubicBezTo>
                  <a:cubicBezTo>
                    <a:pt x="100815" y="160407"/>
                    <a:pt x="98809" y="161655"/>
                    <a:pt x="97790" y="163693"/>
                  </a:cubicBezTo>
                  <a:cubicBezTo>
                    <a:pt x="96475" y="166487"/>
                    <a:pt x="98119" y="169445"/>
                    <a:pt x="100749" y="170595"/>
                  </a:cubicBezTo>
                  <a:cubicBezTo>
                    <a:pt x="101517" y="170912"/>
                    <a:pt x="102310" y="171067"/>
                    <a:pt x="103081" y="171067"/>
                  </a:cubicBezTo>
                  <a:cubicBezTo>
                    <a:pt x="105111" y="171067"/>
                    <a:pt x="106982" y="169991"/>
                    <a:pt x="107816" y="167966"/>
                  </a:cubicBezTo>
                  <a:cubicBezTo>
                    <a:pt x="108802" y="165665"/>
                    <a:pt x="108144" y="162871"/>
                    <a:pt x="106172" y="161227"/>
                  </a:cubicBezTo>
                  <a:cubicBezTo>
                    <a:pt x="109952" y="149558"/>
                    <a:pt x="111925" y="137725"/>
                    <a:pt x="112089" y="125398"/>
                  </a:cubicBezTo>
                  <a:cubicBezTo>
                    <a:pt x="113732" y="124905"/>
                    <a:pt x="115047" y="123919"/>
                    <a:pt x="115869" y="122604"/>
                  </a:cubicBezTo>
                  <a:cubicBezTo>
                    <a:pt x="117242" y="124102"/>
                    <a:pt x="119184" y="125032"/>
                    <a:pt x="121263" y="125032"/>
                  </a:cubicBezTo>
                  <a:cubicBezTo>
                    <a:pt x="121921" y="125032"/>
                    <a:pt x="122593" y="124938"/>
                    <a:pt x="123265" y="124741"/>
                  </a:cubicBezTo>
                  <a:cubicBezTo>
                    <a:pt x="125237" y="124248"/>
                    <a:pt x="127045" y="122769"/>
                    <a:pt x="128031" y="120796"/>
                  </a:cubicBezTo>
                  <a:cubicBezTo>
                    <a:pt x="129017" y="132630"/>
                    <a:pt x="132797" y="144792"/>
                    <a:pt x="138878" y="154817"/>
                  </a:cubicBezTo>
                  <a:cubicBezTo>
                    <a:pt x="137070" y="155639"/>
                    <a:pt x="135920" y="157611"/>
                    <a:pt x="135756" y="159419"/>
                  </a:cubicBezTo>
                  <a:cubicBezTo>
                    <a:pt x="135591" y="162378"/>
                    <a:pt x="137892" y="164514"/>
                    <a:pt x="140686" y="164514"/>
                  </a:cubicBezTo>
                  <a:cubicBezTo>
                    <a:pt x="140797" y="164521"/>
                    <a:pt x="140907" y="164525"/>
                    <a:pt x="141017" y="164525"/>
                  </a:cubicBezTo>
                  <a:cubicBezTo>
                    <a:pt x="143519" y="164525"/>
                    <a:pt x="145788" y="162753"/>
                    <a:pt x="145946" y="160077"/>
                  </a:cubicBezTo>
                  <a:cubicBezTo>
                    <a:pt x="145946" y="157681"/>
                    <a:pt x="144393" y="154975"/>
                    <a:pt x="141742" y="154975"/>
                  </a:cubicBezTo>
                  <a:cubicBezTo>
                    <a:pt x="141665" y="154975"/>
                    <a:pt x="141587" y="154977"/>
                    <a:pt x="141508" y="154982"/>
                  </a:cubicBezTo>
                  <a:cubicBezTo>
                    <a:pt x="141344" y="154817"/>
                    <a:pt x="141179" y="154653"/>
                    <a:pt x="141015" y="154653"/>
                  </a:cubicBezTo>
                  <a:lnTo>
                    <a:pt x="140522" y="154653"/>
                  </a:lnTo>
                  <a:cubicBezTo>
                    <a:pt x="134934" y="142984"/>
                    <a:pt x="131154" y="131972"/>
                    <a:pt x="128853" y="119153"/>
                  </a:cubicBezTo>
                  <a:cubicBezTo>
                    <a:pt x="128853" y="119153"/>
                    <a:pt x="128688" y="119153"/>
                    <a:pt x="128688" y="118989"/>
                  </a:cubicBezTo>
                  <a:lnTo>
                    <a:pt x="128853" y="118495"/>
                  </a:lnTo>
                  <a:close/>
                  <a:moveTo>
                    <a:pt x="119267" y="1"/>
                  </a:moveTo>
                  <a:cubicBezTo>
                    <a:pt x="112439" y="1"/>
                    <a:pt x="105258" y="2554"/>
                    <a:pt x="99434" y="6735"/>
                  </a:cubicBezTo>
                  <a:cubicBezTo>
                    <a:pt x="93451" y="11158"/>
                    <a:pt x="88600" y="12595"/>
                    <a:pt x="82438" y="12595"/>
                  </a:cubicBezTo>
                  <a:cubicBezTo>
                    <a:pt x="80814" y="12595"/>
                    <a:pt x="79098" y="12495"/>
                    <a:pt x="77246" y="12323"/>
                  </a:cubicBezTo>
                  <a:cubicBezTo>
                    <a:pt x="76269" y="12251"/>
                    <a:pt x="75340" y="12203"/>
                    <a:pt x="74446" y="12203"/>
                  </a:cubicBezTo>
                  <a:cubicBezTo>
                    <a:pt x="71281" y="12203"/>
                    <a:pt x="68561" y="12811"/>
                    <a:pt x="65741" y="15117"/>
                  </a:cubicBezTo>
                  <a:cubicBezTo>
                    <a:pt x="60153" y="19555"/>
                    <a:pt x="59003" y="28430"/>
                    <a:pt x="59825" y="35169"/>
                  </a:cubicBezTo>
                  <a:cubicBezTo>
                    <a:pt x="60153" y="37305"/>
                    <a:pt x="60646" y="39606"/>
                    <a:pt x="61304" y="41743"/>
                  </a:cubicBezTo>
                  <a:cubicBezTo>
                    <a:pt x="55069" y="37039"/>
                    <a:pt x="47450" y="33355"/>
                    <a:pt x="39805" y="33355"/>
                  </a:cubicBezTo>
                  <a:cubicBezTo>
                    <a:pt x="35964" y="33355"/>
                    <a:pt x="32116" y="34285"/>
                    <a:pt x="28433" y="36483"/>
                  </a:cubicBezTo>
                  <a:cubicBezTo>
                    <a:pt x="23667" y="39442"/>
                    <a:pt x="20544" y="43879"/>
                    <a:pt x="19394" y="49303"/>
                  </a:cubicBezTo>
                  <a:cubicBezTo>
                    <a:pt x="18736" y="52754"/>
                    <a:pt x="19230" y="56206"/>
                    <a:pt x="19065" y="59493"/>
                  </a:cubicBezTo>
                  <a:cubicBezTo>
                    <a:pt x="19065" y="67875"/>
                    <a:pt x="16929" y="72641"/>
                    <a:pt x="11341" y="78886"/>
                  </a:cubicBezTo>
                  <a:cubicBezTo>
                    <a:pt x="4109" y="86940"/>
                    <a:pt x="0" y="94993"/>
                    <a:pt x="7725" y="104525"/>
                  </a:cubicBezTo>
                  <a:cubicBezTo>
                    <a:pt x="12364" y="110250"/>
                    <a:pt x="18662" y="112418"/>
                    <a:pt x="25197" y="112418"/>
                  </a:cubicBezTo>
                  <a:cubicBezTo>
                    <a:pt x="29543" y="112418"/>
                    <a:pt x="33994" y="111459"/>
                    <a:pt x="38130" y="109949"/>
                  </a:cubicBezTo>
                  <a:lnTo>
                    <a:pt x="38130" y="109949"/>
                  </a:lnTo>
                  <a:cubicBezTo>
                    <a:pt x="37473" y="110607"/>
                    <a:pt x="36651" y="111100"/>
                    <a:pt x="35994" y="111757"/>
                  </a:cubicBezTo>
                  <a:cubicBezTo>
                    <a:pt x="27940" y="118495"/>
                    <a:pt x="20380" y="128357"/>
                    <a:pt x="19065" y="139040"/>
                  </a:cubicBezTo>
                  <a:cubicBezTo>
                    <a:pt x="17750" y="148243"/>
                    <a:pt x="22024" y="150380"/>
                    <a:pt x="29091" y="154817"/>
                  </a:cubicBezTo>
                  <a:cubicBezTo>
                    <a:pt x="40109" y="161536"/>
                    <a:pt x="46623" y="179129"/>
                    <a:pt x="59320" y="179129"/>
                  </a:cubicBezTo>
                  <a:cubicBezTo>
                    <a:pt x="62154" y="179129"/>
                    <a:pt x="65295" y="178253"/>
                    <a:pt x="68864" y="176183"/>
                  </a:cubicBezTo>
                  <a:cubicBezTo>
                    <a:pt x="73959" y="173225"/>
                    <a:pt x="78232" y="168787"/>
                    <a:pt x="82012" y="163857"/>
                  </a:cubicBezTo>
                  <a:cubicBezTo>
                    <a:pt x="82012" y="177334"/>
                    <a:pt x="83491" y="195906"/>
                    <a:pt x="99434" y="199686"/>
                  </a:cubicBezTo>
                  <a:cubicBezTo>
                    <a:pt x="100704" y="199992"/>
                    <a:pt x="101948" y="200121"/>
                    <a:pt x="103172" y="200121"/>
                  </a:cubicBezTo>
                  <a:cubicBezTo>
                    <a:pt x="109554" y="200121"/>
                    <a:pt x="115424" y="196630"/>
                    <a:pt x="121826" y="196630"/>
                  </a:cubicBezTo>
                  <a:cubicBezTo>
                    <a:pt x="123418" y="196630"/>
                    <a:pt x="125043" y="196846"/>
                    <a:pt x="126716" y="197385"/>
                  </a:cubicBezTo>
                  <a:cubicBezTo>
                    <a:pt x="132192" y="199301"/>
                    <a:pt x="136870" y="203156"/>
                    <a:pt x="142553" y="203156"/>
                  </a:cubicBezTo>
                  <a:cubicBezTo>
                    <a:pt x="143694" y="203156"/>
                    <a:pt x="144874" y="203001"/>
                    <a:pt x="146110" y="202644"/>
                  </a:cubicBezTo>
                  <a:cubicBezTo>
                    <a:pt x="160080" y="198700"/>
                    <a:pt x="162052" y="179635"/>
                    <a:pt x="160902" y="167801"/>
                  </a:cubicBezTo>
                  <a:cubicBezTo>
                    <a:pt x="160244" y="160241"/>
                    <a:pt x="158601" y="152845"/>
                    <a:pt x="156135" y="145614"/>
                  </a:cubicBezTo>
                  <a:lnTo>
                    <a:pt x="156135" y="145614"/>
                  </a:lnTo>
                  <a:cubicBezTo>
                    <a:pt x="165394" y="155525"/>
                    <a:pt x="178689" y="166885"/>
                    <a:pt x="192899" y="166885"/>
                  </a:cubicBezTo>
                  <a:cubicBezTo>
                    <a:pt x="196598" y="166885"/>
                    <a:pt x="200359" y="166115"/>
                    <a:pt x="204126" y="164350"/>
                  </a:cubicBezTo>
                  <a:cubicBezTo>
                    <a:pt x="209550" y="161720"/>
                    <a:pt x="213823" y="156954"/>
                    <a:pt x="215467" y="151037"/>
                  </a:cubicBezTo>
                  <a:cubicBezTo>
                    <a:pt x="216453" y="147750"/>
                    <a:pt x="216124" y="144956"/>
                    <a:pt x="215631" y="141669"/>
                  </a:cubicBezTo>
                  <a:cubicBezTo>
                    <a:pt x="215467" y="140519"/>
                    <a:pt x="215138" y="140026"/>
                    <a:pt x="214809" y="139533"/>
                  </a:cubicBezTo>
                  <a:cubicBezTo>
                    <a:pt x="214974" y="136903"/>
                    <a:pt x="214974" y="134438"/>
                    <a:pt x="214974" y="131808"/>
                  </a:cubicBezTo>
                  <a:cubicBezTo>
                    <a:pt x="215631" y="129671"/>
                    <a:pt x="217768" y="127699"/>
                    <a:pt x="218754" y="125727"/>
                  </a:cubicBezTo>
                  <a:cubicBezTo>
                    <a:pt x="225328" y="112414"/>
                    <a:pt x="218589" y="96965"/>
                    <a:pt x="206592" y="89569"/>
                  </a:cubicBezTo>
                  <a:cubicBezTo>
                    <a:pt x="201497" y="86447"/>
                    <a:pt x="196238" y="84639"/>
                    <a:pt x="190650" y="83981"/>
                  </a:cubicBezTo>
                  <a:cubicBezTo>
                    <a:pt x="201332" y="81845"/>
                    <a:pt x="209057" y="73791"/>
                    <a:pt x="213166" y="63273"/>
                  </a:cubicBezTo>
                  <a:cubicBezTo>
                    <a:pt x="217275" y="52919"/>
                    <a:pt x="218918" y="41250"/>
                    <a:pt x="206427" y="37469"/>
                  </a:cubicBezTo>
                  <a:cubicBezTo>
                    <a:pt x="198703" y="35169"/>
                    <a:pt x="199853" y="37141"/>
                    <a:pt x="192786" y="26458"/>
                  </a:cubicBezTo>
                  <a:cubicBezTo>
                    <a:pt x="191307" y="23993"/>
                    <a:pt x="190485" y="21856"/>
                    <a:pt x="188349" y="19884"/>
                  </a:cubicBezTo>
                  <a:cubicBezTo>
                    <a:pt x="184897" y="16597"/>
                    <a:pt x="180295" y="14789"/>
                    <a:pt x="175693" y="14131"/>
                  </a:cubicBezTo>
                  <a:cubicBezTo>
                    <a:pt x="174507" y="13974"/>
                    <a:pt x="173340" y="13899"/>
                    <a:pt x="172191" y="13899"/>
                  </a:cubicBezTo>
                  <a:cubicBezTo>
                    <a:pt x="160127" y="13899"/>
                    <a:pt x="150119" y="22192"/>
                    <a:pt x="142165" y="30895"/>
                  </a:cubicBezTo>
                  <a:cubicBezTo>
                    <a:pt x="142823" y="24650"/>
                    <a:pt x="142165" y="18405"/>
                    <a:pt x="139371" y="12652"/>
                  </a:cubicBezTo>
                  <a:cubicBezTo>
                    <a:pt x="135156" y="3684"/>
                    <a:pt x="127467" y="1"/>
                    <a:pt x="119267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3"/>
            <p:cNvSpPr/>
            <p:nvPr/>
          </p:nvSpPr>
          <p:spPr>
            <a:xfrm>
              <a:off x="2250675" y="1719525"/>
              <a:ext cx="991850" cy="648425"/>
            </a:xfrm>
            <a:custGeom>
              <a:rect b="b" l="l" r="r" t="t"/>
              <a:pathLst>
                <a:path extrusionOk="0" h="25937" w="39674">
                  <a:moveTo>
                    <a:pt x="6040" y="1973"/>
                  </a:moveTo>
                  <a:cubicBezTo>
                    <a:pt x="8412" y="1973"/>
                    <a:pt x="9829" y="5567"/>
                    <a:pt x="7890" y="7636"/>
                  </a:cubicBezTo>
                  <a:cubicBezTo>
                    <a:pt x="7346" y="7946"/>
                    <a:pt x="6730" y="8110"/>
                    <a:pt x="6109" y="8110"/>
                  </a:cubicBezTo>
                  <a:cubicBezTo>
                    <a:pt x="5416" y="8110"/>
                    <a:pt x="4717" y="7905"/>
                    <a:pt x="4109" y="7471"/>
                  </a:cubicBezTo>
                  <a:cubicBezTo>
                    <a:pt x="2302" y="6321"/>
                    <a:pt x="2302" y="4184"/>
                    <a:pt x="3945" y="2869"/>
                  </a:cubicBezTo>
                  <a:cubicBezTo>
                    <a:pt x="4682" y="2238"/>
                    <a:pt x="5396" y="1973"/>
                    <a:pt x="6040" y="1973"/>
                  </a:cubicBezTo>
                  <a:close/>
                  <a:moveTo>
                    <a:pt x="6055" y="0"/>
                  </a:moveTo>
                  <a:cubicBezTo>
                    <a:pt x="4807" y="0"/>
                    <a:pt x="3516" y="490"/>
                    <a:pt x="2466" y="1390"/>
                  </a:cubicBezTo>
                  <a:cubicBezTo>
                    <a:pt x="329" y="3362"/>
                    <a:pt x="1" y="6978"/>
                    <a:pt x="2466" y="8786"/>
                  </a:cubicBezTo>
                  <a:cubicBezTo>
                    <a:pt x="3421" y="9423"/>
                    <a:pt x="4650" y="9786"/>
                    <a:pt x="5844" y="9786"/>
                  </a:cubicBezTo>
                  <a:cubicBezTo>
                    <a:pt x="6499" y="9786"/>
                    <a:pt x="7143" y="9676"/>
                    <a:pt x="7725" y="9444"/>
                  </a:cubicBezTo>
                  <a:cubicBezTo>
                    <a:pt x="7807" y="9526"/>
                    <a:pt x="7931" y="9567"/>
                    <a:pt x="8054" y="9567"/>
                  </a:cubicBezTo>
                  <a:cubicBezTo>
                    <a:pt x="8177" y="9567"/>
                    <a:pt x="8300" y="9526"/>
                    <a:pt x="8383" y="9444"/>
                  </a:cubicBezTo>
                  <a:cubicBezTo>
                    <a:pt x="8876" y="9115"/>
                    <a:pt x="9204" y="8950"/>
                    <a:pt x="9369" y="8457"/>
                  </a:cubicBezTo>
                  <a:cubicBezTo>
                    <a:pt x="18572" y="15032"/>
                    <a:pt x="28105" y="20784"/>
                    <a:pt x="38130" y="25879"/>
                  </a:cubicBezTo>
                  <a:cubicBezTo>
                    <a:pt x="38231" y="25919"/>
                    <a:pt x="38331" y="25937"/>
                    <a:pt x="38428" y="25937"/>
                  </a:cubicBezTo>
                  <a:cubicBezTo>
                    <a:pt x="39128" y="25937"/>
                    <a:pt x="39674" y="24997"/>
                    <a:pt x="38952" y="24564"/>
                  </a:cubicBezTo>
                  <a:cubicBezTo>
                    <a:pt x="28927" y="19633"/>
                    <a:pt x="19066" y="14210"/>
                    <a:pt x="9697" y="8293"/>
                  </a:cubicBezTo>
                  <a:cubicBezTo>
                    <a:pt x="11012" y="6485"/>
                    <a:pt x="11012" y="4020"/>
                    <a:pt x="9862" y="2212"/>
                  </a:cubicBezTo>
                  <a:cubicBezTo>
                    <a:pt x="8969" y="694"/>
                    <a:pt x="7542" y="0"/>
                    <a:pt x="6055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23"/>
          <p:cNvSpPr/>
          <p:nvPr/>
        </p:nvSpPr>
        <p:spPr>
          <a:xfrm rot="-9899187">
            <a:off x="-28808" y="4243792"/>
            <a:ext cx="1466242" cy="1162112"/>
          </a:xfrm>
          <a:custGeom>
            <a:rect b="b" l="l" r="r" t="t"/>
            <a:pathLst>
              <a:path extrusionOk="0" h="206813" w="261049">
                <a:moveTo>
                  <a:pt x="210192" y="14961"/>
                </a:moveTo>
                <a:cubicBezTo>
                  <a:pt x="214705" y="14961"/>
                  <a:pt x="219273" y="15188"/>
                  <a:pt x="223904" y="15644"/>
                </a:cubicBezTo>
                <a:cubicBezTo>
                  <a:pt x="183948" y="41837"/>
                  <a:pt x="139404" y="55452"/>
                  <a:pt x="92048" y="58708"/>
                </a:cubicBezTo>
                <a:cubicBezTo>
                  <a:pt x="94268" y="57820"/>
                  <a:pt x="97079" y="57228"/>
                  <a:pt x="99151" y="56488"/>
                </a:cubicBezTo>
                <a:cubicBezTo>
                  <a:pt x="103887" y="54564"/>
                  <a:pt x="108622" y="52345"/>
                  <a:pt x="113210" y="49977"/>
                </a:cubicBezTo>
                <a:cubicBezTo>
                  <a:pt x="123569" y="44649"/>
                  <a:pt x="133632" y="38286"/>
                  <a:pt x="143843" y="32662"/>
                </a:cubicBezTo>
                <a:cubicBezTo>
                  <a:pt x="165046" y="21007"/>
                  <a:pt x="186872" y="14961"/>
                  <a:pt x="210192" y="14961"/>
                </a:cubicBezTo>
                <a:close/>
                <a:moveTo>
                  <a:pt x="218133" y="21711"/>
                </a:moveTo>
                <a:cubicBezTo>
                  <a:pt x="212509" y="27483"/>
                  <a:pt x="208365" y="34586"/>
                  <a:pt x="202742" y="40358"/>
                </a:cubicBezTo>
                <a:cubicBezTo>
                  <a:pt x="194603" y="48793"/>
                  <a:pt x="184984" y="55748"/>
                  <a:pt x="174477" y="60780"/>
                </a:cubicBezTo>
                <a:cubicBezTo>
                  <a:pt x="161602" y="67143"/>
                  <a:pt x="147247" y="70547"/>
                  <a:pt x="132892" y="70843"/>
                </a:cubicBezTo>
                <a:cubicBezTo>
                  <a:pt x="125789" y="70843"/>
                  <a:pt x="118537" y="70251"/>
                  <a:pt x="111434" y="68771"/>
                </a:cubicBezTo>
                <a:cubicBezTo>
                  <a:pt x="107438" y="68031"/>
                  <a:pt x="91160" y="65071"/>
                  <a:pt x="89384" y="61520"/>
                </a:cubicBezTo>
                <a:cubicBezTo>
                  <a:pt x="89088" y="60780"/>
                  <a:pt x="88644" y="60484"/>
                  <a:pt x="88496" y="60336"/>
                </a:cubicBezTo>
                <a:cubicBezTo>
                  <a:pt x="88792" y="60336"/>
                  <a:pt x="89384" y="60188"/>
                  <a:pt x="90124" y="59744"/>
                </a:cubicBezTo>
                <a:cubicBezTo>
                  <a:pt x="135112" y="59448"/>
                  <a:pt x="179952" y="45241"/>
                  <a:pt x="218133" y="21711"/>
                </a:cubicBezTo>
                <a:close/>
                <a:moveTo>
                  <a:pt x="147738" y="89447"/>
                </a:moveTo>
                <a:cubicBezTo>
                  <a:pt x="153950" y="89447"/>
                  <a:pt x="160129" y="90428"/>
                  <a:pt x="166189" y="92745"/>
                </a:cubicBezTo>
                <a:cubicBezTo>
                  <a:pt x="139404" y="100440"/>
                  <a:pt x="112322" y="104584"/>
                  <a:pt x="84796" y="106952"/>
                </a:cubicBezTo>
                <a:cubicBezTo>
                  <a:pt x="89828" y="104732"/>
                  <a:pt x="116762" y="95853"/>
                  <a:pt x="120017" y="94817"/>
                </a:cubicBezTo>
                <a:cubicBezTo>
                  <a:pt x="129141" y="91628"/>
                  <a:pt x="138476" y="89447"/>
                  <a:pt x="147738" y="89447"/>
                </a:cubicBezTo>
                <a:close/>
                <a:moveTo>
                  <a:pt x="232338" y="11621"/>
                </a:moveTo>
                <a:cubicBezTo>
                  <a:pt x="233994" y="11621"/>
                  <a:pt x="239040" y="20434"/>
                  <a:pt x="240331" y="22155"/>
                </a:cubicBezTo>
                <a:cubicBezTo>
                  <a:pt x="247434" y="33106"/>
                  <a:pt x="253945" y="45093"/>
                  <a:pt x="255721" y="58116"/>
                </a:cubicBezTo>
                <a:cubicBezTo>
                  <a:pt x="257497" y="71879"/>
                  <a:pt x="252614" y="84606"/>
                  <a:pt x="248618" y="97481"/>
                </a:cubicBezTo>
                <a:cubicBezTo>
                  <a:pt x="247582" y="100884"/>
                  <a:pt x="246842" y="104436"/>
                  <a:pt x="245806" y="107840"/>
                </a:cubicBezTo>
                <a:cubicBezTo>
                  <a:pt x="245510" y="108728"/>
                  <a:pt x="245362" y="109468"/>
                  <a:pt x="245214" y="110060"/>
                </a:cubicBezTo>
                <a:cubicBezTo>
                  <a:pt x="236039" y="85050"/>
                  <a:pt x="233375" y="58708"/>
                  <a:pt x="232487" y="32218"/>
                </a:cubicBezTo>
                <a:cubicBezTo>
                  <a:pt x="232487" y="30146"/>
                  <a:pt x="231155" y="12092"/>
                  <a:pt x="232191" y="11648"/>
                </a:cubicBezTo>
                <a:cubicBezTo>
                  <a:pt x="232237" y="11630"/>
                  <a:pt x="232286" y="11621"/>
                  <a:pt x="232338" y="11621"/>
                </a:cubicBezTo>
                <a:close/>
                <a:moveTo>
                  <a:pt x="231007" y="12536"/>
                </a:moveTo>
                <a:cubicBezTo>
                  <a:pt x="231451" y="46129"/>
                  <a:pt x="232635" y="79870"/>
                  <a:pt x="244326" y="111687"/>
                </a:cubicBezTo>
                <a:cubicBezTo>
                  <a:pt x="243882" y="111539"/>
                  <a:pt x="243290" y="111095"/>
                  <a:pt x="241959" y="110208"/>
                </a:cubicBezTo>
                <a:cubicBezTo>
                  <a:pt x="236779" y="106804"/>
                  <a:pt x="232339" y="98665"/>
                  <a:pt x="229528" y="93485"/>
                </a:cubicBezTo>
                <a:cubicBezTo>
                  <a:pt x="215321" y="68031"/>
                  <a:pt x="216801" y="37546"/>
                  <a:pt x="231007" y="12536"/>
                </a:cubicBezTo>
                <a:close/>
                <a:moveTo>
                  <a:pt x="168409" y="93781"/>
                </a:moveTo>
                <a:cubicBezTo>
                  <a:pt x="168853" y="93929"/>
                  <a:pt x="169297" y="94077"/>
                  <a:pt x="169741" y="94373"/>
                </a:cubicBezTo>
                <a:cubicBezTo>
                  <a:pt x="169741" y="94373"/>
                  <a:pt x="169593" y="94373"/>
                  <a:pt x="169593" y="94521"/>
                </a:cubicBezTo>
                <a:cubicBezTo>
                  <a:pt x="169431" y="94359"/>
                  <a:pt x="169179" y="94241"/>
                  <a:pt x="168912" y="94241"/>
                </a:cubicBezTo>
                <a:cubicBezTo>
                  <a:pt x="168692" y="94241"/>
                  <a:pt x="168461" y="94320"/>
                  <a:pt x="168261" y="94521"/>
                </a:cubicBezTo>
                <a:cubicBezTo>
                  <a:pt x="159382" y="107100"/>
                  <a:pt x="145619" y="113167"/>
                  <a:pt x="130376" y="113907"/>
                </a:cubicBezTo>
                <a:cubicBezTo>
                  <a:pt x="129084" y="113978"/>
                  <a:pt x="127787" y="114011"/>
                  <a:pt x="126488" y="114011"/>
                </a:cubicBezTo>
                <a:cubicBezTo>
                  <a:pt x="119608" y="114011"/>
                  <a:pt x="112657" y="113080"/>
                  <a:pt x="105811" y="111835"/>
                </a:cubicBezTo>
                <a:cubicBezTo>
                  <a:pt x="104035" y="111539"/>
                  <a:pt x="87312" y="108580"/>
                  <a:pt x="84353" y="107692"/>
                </a:cubicBezTo>
                <a:cubicBezTo>
                  <a:pt x="112766" y="107100"/>
                  <a:pt x="141179" y="101624"/>
                  <a:pt x="168261" y="93781"/>
                </a:cubicBezTo>
                <a:close/>
                <a:moveTo>
                  <a:pt x="60356" y="132322"/>
                </a:moveTo>
                <a:cubicBezTo>
                  <a:pt x="76917" y="132322"/>
                  <a:pt x="91912" y="138389"/>
                  <a:pt x="105219" y="148092"/>
                </a:cubicBezTo>
                <a:lnTo>
                  <a:pt x="104775" y="148388"/>
                </a:lnTo>
                <a:cubicBezTo>
                  <a:pt x="75621" y="144245"/>
                  <a:pt x="46172" y="147352"/>
                  <a:pt x="17462" y="140249"/>
                </a:cubicBezTo>
                <a:cubicBezTo>
                  <a:pt x="22346" y="139509"/>
                  <a:pt x="31373" y="137733"/>
                  <a:pt x="32113" y="137585"/>
                </a:cubicBezTo>
                <a:cubicBezTo>
                  <a:pt x="40252" y="135365"/>
                  <a:pt x="48392" y="132850"/>
                  <a:pt x="56975" y="132406"/>
                </a:cubicBezTo>
                <a:cubicBezTo>
                  <a:pt x="58109" y="132349"/>
                  <a:pt x="59236" y="132322"/>
                  <a:pt x="60356" y="132322"/>
                </a:cubicBezTo>
                <a:close/>
                <a:moveTo>
                  <a:pt x="14947" y="140693"/>
                </a:moveTo>
                <a:cubicBezTo>
                  <a:pt x="43360" y="149128"/>
                  <a:pt x="73845" y="146908"/>
                  <a:pt x="103147" y="149720"/>
                </a:cubicBezTo>
                <a:cubicBezTo>
                  <a:pt x="102111" y="150608"/>
                  <a:pt x="101223" y="151348"/>
                  <a:pt x="100187" y="152236"/>
                </a:cubicBezTo>
                <a:cubicBezTo>
                  <a:pt x="89794" y="156345"/>
                  <a:pt x="78808" y="158480"/>
                  <a:pt x="67553" y="158480"/>
                </a:cubicBezTo>
                <a:cubicBezTo>
                  <a:pt x="65026" y="158480"/>
                  <a:pt x="62485" y="158372"/>
                  <a:pt x="59935" y="158155"/>
                </a:cubicBezTo>
                <a:cubicBezTo>
                  <a:pt x="52091" y="157563"/>
                  <a:pt x="44396" y="155788"/>
                  <a:pt x="36997" y="153272"/>
                </a:cubicBezTo>
                <a:cubicBezTo>
                  <a:pt x="34333" y="152236"/>
                  <a:pt x="13467" y="143801"/>
                  <a:pt x="14059" y="140693"/>
                </a:cubicBezTo>
                <a:close/>
                <a:moveTo>
                  <a:pt x="186463" y="77354"/>
                </a:moveTo>
                <a:cubicBezTo>
                  <a:pt x="184540" y="95705"/>
                  <a:pt x="180544" y="113315"/>
                  <a:pt x="175216" y="131074"/>
                </a:cubicBezTo>
                <a:cubicBezTo>
                  <a:pt x="171517" y="143209"/>
                  <a:pt x="167669" y="155640"/>
                  <a:pt x="167965" y="168367"/>
                </a:cubicBezTo>
                <a:cubicBezTo>
                  <a:pt x="166633" y="163779"/>
                  <a:pt x="165745" y="159191"/>
                  <a:pt x="165153" y="154456"/>
                </a:cubicBezTo>
                <a:cubicBezTo>
                  <a:pt x="163821" y="144393"/>
                  <a:pt x="164413" y="134033"/>
                  <a:pt x="166337" y="124118"/>
                </a:cubicBezTo>
                <a:cubicBezTo>
                  <a:pt x="169593" y="107544"/>
                  <a:pt x="176844" y="92449"/>
                  <a:pt x="185724" y="78390"/>
                </a:cubicBezTo>
                <a:cubicBezTo>
                  <a:pt x="185871" y="78094"/>
                  <a:pt x="186167" y="77650"/>
                  <a:pt x="186463" y="77354"/>
                </a:cubicBezTo>
                <a:close/>
                <a:moveTo>
                  <a:pt x="188239" y="78094"/>
                </a:moveTo>
                <a:cubicBezTo>
                  <a:pt x="201410" y="92153"/>
                  <a:pt x="205110" y="113019"/>
                  <a:pt x="197118" y="130630"/>
                </a:cubicBezTo>
                <a:cubicBezTo>
                  <a:pt x="190459" y="145281"/>
                  <a:pt x="175808" y="155048"/>
                  <a:pt x="170629" y="170586"/>
                </a:cubicBezTo>
                <a:cubicBezTo>
                  <a:pt x="169854" y="172912"/>
                  <a:pt x="169650" y="174095"/>
                  <a:pt x="169476" y="174095"/>
                </a:cubicBezTo>
                <a:cubicBezTo>
                  <a:pt x="169385" y="174095"/>
                  <a:pt x="169302" y="173766"/>
                  <a:pt x="169149" y="173102"/>
                </a:cubicBezTo>
                <a:cubicBezTo>
                  <a:pt x="169001" y="156824"/>
                  <a:pt x="173737" y="141877"/>
                  <a:pt x="178472" y="126190"/>
                </a:cubicBezTo>
                <a:cubicBezTo>
                  <a:pt x="183208" y="110504"/>
                  <a:pt x="186463" y="94521"/>
                  <a:pt x="188239" y="78094"/>
                </a:cubicBezTo>
                <a:close/>
                <a:moveTo>
                  <a:pt x="31477" y="167659"/>
                </a:moveTo>
                <a:cubicBezTo>
                  <a:pt x="41683" y="167659"/>
                  <a:pt x="51253" y="169698"/>
                  <a:pt x="61415" y="174434"/>
                </a:cubicBezTo>
                <a:cubicBezTo>
                  <a:pt x="55400" y="174434"/>
                  <a:pt x="49371" y="174555"/>
                  <a:pt x="43356" y="174555"/>
                </a:cubicBezTo>
                <a:cubicBezTo>
                  <a:pt x="30573" y="174555"/>
                  <a:pt x="17853" y="174008"/>
                  <a:pt x="5476" y="170586"/>
                </a:cubicBezTo>
                <a:cubicBezTo>
                  <a:pt x="7991" y="169698"/>
                  <a:pt x="13467" y="169402"/>
                  <a:pt x="15539" y="169106"/>
                </a:cubicBezTo>
                <a:cubicBezTo>
                  <a:pt x="21113" y="168169"/>
                  <a:pt x="26375" y="167659"/>
                  <a:pt x="31477" y="167659"/>
                </a:cubicBezTo>
                <a:close/>
                <a:moveTo>
                  <a:pt x="4588" y="171178"/>
                </a:moveTo>
                <a:cubicBezTo>
                  <a:pt x="16539" y="175093"/>
                  <a:pt x="29279" y="175852"/>
                  <a:pt x="41959" y="175852"/>
                </a:cubicBezTo>
                <a:cubicBezTo>
                  <a:pt x="47492" y="175852"/>
                  <a:pt x="53015" y="175708"/>
                  <a:pt x="58455" y="175618"/>
                </a:cubicBezTo>
                <a:lnTo>
                  <a:pt x="58455" y="175618"/>
                </a:lnTo>
                <a:cubicBezTo>
                  <a:pt x="54607" y="176654"/>
                  <a:pt x="50316" y="176358"/>
                  <a:pt x="46320" y="177098"/>
                </a:cubicBezTo>
                <a:cubicBezTo>
                  <a:pt x="42028" y="177838"/>
                  <a:pt x="37885" y="179614"/>
                  <a:pt x="34037" y="181685"/>
                </a:cubicBezTo>
                <a:cubicBezTo>
                  <a:pt x="33593" y="181981"/>
                  <a:pt x="33297" y="182129"/>
                  <a:pt x="32853" y="182425"/>
                </a:cubicBezTo>
                <a:cubicBezTo>
                  <a:pt x="32705" y="182129"/>
                  <a:pt x="32557" y="181981"/>
                  <a:pt x="32261" y="181981"/>
                </a:cubicBezTo>
                <a:cubicBezTo>
                  <a:pt x="31395" y="182048"/>
                  <a:pt x="30536" y="182081"/>
                  <a:pt x="29684" y="182081"/>
                </a:cubicBezTo>
                <a:cubicBezTo>
                  <a:pt x="24854" y="182081"/>
                  <a:pt x="20237" y="181012"/>
                  <a:pt x="15835" y="178874"/>
                </a:cubicBezTo>
                <a:cubicBezTo>
                  <a:pt x="14207" y="178134"/>
                  <a:pt x="3848" y="172214"/>
                  <a:pt x="4292" y="171474"/>
                </a:cubicBezTo>
                <a:cubicBezTo>
                  <a:pt x="4292" y="171326"/>
                  <a:pt x="4440" y="171178"/>
                  <a:pt x="4588" y="171178"/>
                </a:cubicBezTo>
                <a:close/>
                <a:moveTo>
                  <a:pt x="62155" y="175618"/>
                </a:moveTo>
                <a:cubicBezTo>
                  <a:pt x="47800" y="188937"/>
                  <a:pt x="26342" y="193820"/>
                  <a:pt x="8287" y="200628"/>
                </a:cubicBezTo>
                <a:cubicBezTo>
                  <a:pt x="9471" y="199592"/>
                  <a:pt x="14503" y="196780"/>
                  <a:pt x="14799" y="196484"/>
                </a:cubicBezTo>
                <a:cubicBezTo>
                  <a:pt x="23974" y="190269"/>
                  <a:pt x="32409" y="182129"/>
                  <a:pt x="43360" y="179022"/>
                </a:cubicBezTo>
                <a:cubicBezTo>
                  <a:pt x="49576" y="177246"/>
                  <a:pt x="56235" y="178578"/>
                  <a:pt x="61859" y="175618"/>
                </a:cubicBezTo>
                <a:close/>
                <a:moveTo>
                  <a:pt x="58899" y="180354"/>
                </a:moveTo>
                <a:lnTo>
                  <a:pt x="58899" y="180354"/>
                </a:lnTo>
                <a:cubicBezTo>
                  <a:pt x="52091" y="188937"/>
                  <a:pt x="43212" y="195596"/>
                  <a:pt x="32557" y="199000"/>
                </a:cubicBezTo>
                <a:cubicBezTo>
                  <a:pt x="27082" y="200776"/>
                  <a:pt x="21458" y="201664"/>
                  <a:pt x="15687" y="201664"/>
                </a:cubicBezTo>
                <a:cubicBezTo>
                  <a:pt x="15424" y="201664"/>
                  <a:pt x="14283" y="201722"/>
                  <a:pt x="12968" y="201722"/>
                </a:cubicBezTo>
                <a:cubicBezTo>
                  <a:pt x="11324" y="201722"/>
                  <a:pt x="9405" y="201631"/>
                  <a:pt x="8583" y="201220"/>
                </a:cubicBezTo>
                <a:cubicBezTo>
                  <a:pt x="20570" y="197224"/>
                  <a:pt x="32853" y="193228"/>
                  <a:pt x="44544" y="188345"/>
                </a:cubicBezTo>
                <a:cubicBezTo>
                  <a:pt x="49724" y="186273"/>
                  <a:pt x="54755" y="183757"/>
                  <a:pt x="58899" y="180354"/>
                </a:cubicBezTo>
                <a:close/>
                <a:moveTo>
                  <a:pt x="128601" y="135365"/>
                </a:moveTo>
                <a:lnTo>
                  <a:pt x="128601" y="135513"/>
                </a:lnTo>
                <a:cubicBezTo>
                  <a:pt x="132004" y="152532"/>
                  <a:pt x="132892" y="168958"/>
                  <a:pt x="120609" y="183017"/>
                </a:cubicBezTo>
                <a:cubicBezTo>
                  <a:pt x="115578" y="188789"/>
                  <a:pt x="109362" y="193080"/>
                  <a:pt x="102555" y="196336"/>
                </a:cubicBezTo>
                <a:cubicBezTo>
                  <a:pt x="98115" y="198408"/>
                  <a:pt x="90124" y="202552"/>
                  <a:pt x="84501" y="202996"/>
                </a:cubicBezTo>
                <a:cubicBezTo>
                  <a:pt x="105663" y="188345"/>
                  <a:pt x="127713" y="162003"/>
                  <a:pt x="128601" y="135365"/>
                </a:cubicBezTo>
                <a:close/>
                <a:moveTo>
                  <a:pt x="127121" y="134921"/>
                </a:moveTo>
                <a:lnTo>
                  <a:pt x="127121" y="134921"/>
                </a:lnTo>
                <a:cubicBezTo>
                  <a:pt x="126085" y="162447"/>
                  <a:pt x="102703" y="188049"/>
                  <a:pt x="81689" y="203440"/>
                </a:cubicBezTo>
                <a:lnTo>
                  <a:pt x="81245" y="203440"/>
                </a:lnTo>
                <a:cubicBezTo>
                  <a:pt x="81689" y="202700"/>
                  <a:pt x="83761" y="196040"/>
                  <a:pt x="84205" y="194856"/>
                </a:cubicBezTo>
                <a:cubicBezTo>
                  <a:pt x="85980" y="187605"/>
                  <a:pt x="87608" y="180354"/>
                  <a:pt x="89828" y="173250"/>
                </a:cubicBezTo>
                <a:cubicBezTo>
                  <a:pt x="92640" y="164519"/>
                  <a:pt x="97523" y="158155"/>
                  <a:pt x="103591" y="152532"/>
                </a:cubicBezTo>
                <a:cubicBezTo>
                  <a:pt x="104627" y="152236"/>
                  <a:pt x="105663" y="151792"/>
                  <a:pt x="106699" y="151348"/>
                </a:cubicBezTo>
                <a:cubicBezTo>
                  <a:pt x="107142" y="151052"/>
                  <a:pt x="107142" y="150460"/>
                  <a:pt x="106847" y="150164"/>
                </a:cubicBezTo>
                <a:cubicBezTo>
                  <a:pt x="113654" y="145281"/>
                  <a:pt x="120461" y="140249"/>
                  <a:pt x="127121" y="134921"/>
                </a:cubicBezTo>
                <a:close/>
                <a:moveTo>
                  <a:pt x="235745" y="0"/>
                </a:moveTo>
                <a:cubicBezTo>
                  <a:pt x="235471" y="0"/>
                  <a:pt x="235192" y="118"/>
                  <a:pt x="235003" y="401"/>
                </a:cubicBezTo>
                <a:cubicBezTo>
                  <a:pt x="231895" y="4989"/>
                  <a:pt x="228640" y="9724"/>
                  <a:pt x="225680" y="14460"/>
                </a:cubicBezTo>
                <a:cubicBezTo>
                  <a:pt x="219397" y="13419"/>
                  <a:pt x="213093" y="12910"/>
                  <a:pt x="206820" y="12910"/>
                </a:cubicBezTo>
                <a:cubicBezTo>
                  <a:pt x="189008" y="12910"/>
                  <a:pt x="171435" y="17010"/>
                  <a:pt x="155238" y="24671"/>
                </a:cubicBezTo>
                <a:cubicBezTo>
                  <a:pt x="131264" y="35918"/>
                  <a:pt x="110250" y="52640"/>
                  <a:pt x="84205" y="59300"/>
                </a:cubicBezTo>
                <a:cubicBezTo>
                  <a:pt x="83465" y="59448"/>
                  <a:pt x="83465" y="60632"/>
                  <a:pt x="84057" y="60928"/>
                </a:cubicBezTo>
                <a:cubicBezTo>
                  <a:pt x="99122" y="68416"/>
                  <a:pt x="115584" y="72467"/>
                  <a:pt x="132116" y="72467"/>
                </a:cubicBezTo>
                <a:cubicBezTo>
                  <a:pt x="143027" y="72467"/>
                  <a:pt x="153970" y="70702"/>
                  <a:pt x="164561" y="66995"/>
                </a:cubicBezTo>
                <a:cubicBezTo>
                  <a:pt x="175808" y="63148"/>
                  <a:pt x="186315" y="57228"/>
                  <a:pt x="195491" y="49533"/>
                </a:cubicBezTo>
                <a:cubicBezTo>
                  <a:pt x="205554" y="41393"/>
                  <a:pt x="212065" y="29110"/>
                  <a:pt x="221684" y="20675"/>
                </a:cubicBezTo>
                <a:lnTo>
                  <a:pt x="221684" y="20675"/>
                </a:lnTo>
                <a:cubicBezTo>
                  <a:pt x="205702" y="45833"/>
                  <a:pt x="190607" y="71879"/>
                  <a:pt x="170481" y="93485"/>
                </a:cubicBezTo>
                <a:cubicBezTo>
                  <a:pt x="170481" y="93485"/>
                  <a:pt x="170481" y="93485"/>
                  <a:pt x="170333" y="93337"/>
                </a:cubicBezTo>
                <a:cubicBezTo>
                  <a:pt x="169741" y="93041"/>
                  <a:pt x="169149" y="92745"/>
                  <a:pt x="168557" y="92449"/>
                </a:cubicBezTo>
                <a:cubicBezTo>
                  <a:pt x="168557" y="92449"/>
                  <a:pt x="168409" y="92449"/>
                  <a:pt x="168409" y="92301"/>
                </a:cubicBezTo>
                <a:cubicBezTo>
                  <a:pt x="161505" y="88902"/>
                  <a:pt x="154501" y="87544"/>
                  <a:pt x="147456" y="87544"/>
                </a:cubicBezTo>
                <a:cubicBezTo>
                  <a:pt x="124755" y="87544"/>
                  <a:pt x="101632" y="101644"/>
                  <a:pt x="80061" y="106952"/>
                </a:cubicBezTo>
                <a:cubicBezTo>
                  <a:pt x="79469" y="107100"/>
                  <a:pt x="79469" y="108136"/>
                  <a:pt x="80209" y="108284"/>
                </a:cubicBezTo>
                <a:cubicBezTo>
                  <a:pt x="94397" y="110730"/>
                  <a:pt x="112144" y="115311"/>
                  <a:pt x="128700" y="115311"/>
                </a:cubicBezTo>
                <a:cubicBezTo>
                  <a:pt x="137184" y="115311"/>
                  <a:pt x="145355" y="114109"/>
                  <a:pt x="152574" y="110799"/>
                </a:cubicBezTo>
                <a:lnTo>
                  <a:pt x="152574" y="110799"/>
                </a:lnTo>
                <a:cubicBezTo>
                  <a:pt x="140588" y="121455"/>
                  <a:pt x="128157" y="131962"/>
                  <a:pt x="115134" y="141729"/>
                </a:cubicBezTo>
                <a:cubicBezTo>
                  <a:pt x="112026" y="143505"/>
                  <a:pt x="108918" y="145429"/>
                  <a:pt x="105959" y="147500"/>
                </a:cubicBezTo>
                <a:cubicBezTo>
                  <a:pt x="95008" y="137733"/>
                  <a:pt x="80801" y="132110"/>
                  <a:pt x="66298" y="130778"/>
                </a:cubicBezTo>
                <a:cubicBezTo>
                  <a:pt x="64918" y="130662"/>
                  <a:pt x="63549" y="130608"/>
                  <a:pt x="62191" y="130608"/>
                </a:cubicBezTo>
                <a:cubicBezTo>
                  <a:pt x="45365" y="130608"/>
                  <a:pt x="30145" y="138840"/>
                  <a:pt x="13583" y="138840"/>
                </a:cubicBezTo>
                <a:cubicBezTo>
                  <a:pt x="12709" y="138840"/>
                  <a:pt x="11832" y="138817"/>
                  <a:pt x="10951" y="138769"/>
                </a:cubicBezTo>
                <a:cubicBezTo>
                  <a:pt x="10359" y="138769"/>
                  <a:pt x="9915" y="139805"/>
                  <a:pt x="10507" y="140249"/>
                </a:cubicBezTo>
                <a:cubicBezTo>
                  <a:pt x="27033" y="153248"/>
                  <a:pt x="47264" y="159935"/>
                  <a:pt x="67650" y="159935"/>
                </a:cubicBezTo>
                <a:cubicBezTo>
                  <a:pt x="77202" y="159935"/>
                  <a:pt x="86789" y="158466"/>
                  <a:pt x="96043" y="155492"/>
                </a:cubicBezTo>
                <a:lnTo>
                  <a:pt x="96043" y="155492"/>
                </a:lnTo>
                <a:cubicBezTo>
                  <a:pt x="85832" y="162299"/>
                  <a:pt x="75325" y="168663"/>
                  <a:pt x="64522" y="174286"/>
                </a:cubicBezTo>
                <a:cubicBezTo>
                  <a:pt x="64522" y="174138"/>
                  <a:pt x="64226" y="173990"/>
                  <a:pt x="64078" y="173990"/>
                </a:cubicBezTo>
                <a:cubicBezTo>
                  <a:pt x="64189" y="173657"/>
                  <a:pt x="63801" y="173241"/>
                  <a:pt x="63412" y="173241"/>
                </a:cubicBezTo>
                <a:cubicBezTo>
                  <a:pt x="63283" y="173241"/>
                  <a:pt x="63153" y="173287"/>
                  <a:pt x="63042" y="173398"/>
                </a:cubicBezTo>
                <a:cubicBezTo>
                  <a:pt x="62746" y="173546"/>
                  <a:pt x="62598" y="173694"/>
                  <a:pt x="62450" y="173842"/>
                </a:cubicBezTo>
                <a:cubicBezTo>
                  <a:pt x="54163" y="168811"/>
                  <a:pt x="44840" y="165999"/>
                  <a:pt x="35221" y="165555"/>
                </a:cubicBezTo>
                <a:cubicBezTo>
                  <a:pt x="34388" y="165513"/>
                  <a:pt x="33559" y="165493"/>
                  <a:pt x="32733" y="165493"/>
                </a:cubicBezTo>
                <a:cubicBezTo>
                  <a:pt x="21967" y="165493"/>
                  <a:pt x="11757" y="168832"/>
                  <a:pt x="1036" y="169106"/>
                </a:cubicBezTo>
                <a:cubicBezTo>
                  <a:pt x="444" y="169106"/>
                  <a:pt x="0" y="169994"/>
                  <a:pt x="592" y="170438"/>
                </a:cubicBezTo>
                <a:cubicBezTo>
                  <a:pt x="9558" y="177163"/>
                  <a:pt x="18391" y="183224"/>
                  <a:pt x="29728" y="183224"/>
                </a:cubicBezTo>
                <a:cubicBezTo>
                  <a:pt x="30367" y="183224"/>
                  <a:pt x="31014" y="183205"/>
                  <a:pt x="31669" y="183165"/>
                </a:cubicBezTo>
                <a:lnTo>
                  <a:pt x="31669" y="183165"/>
                </a:lnTo>
                <a:cubicBezTo>
                  <a:pt x="22346" y="188789"/>
                  <a:pt x="14355" y="196336"/>
                  <a:pt x="4440" y="201072"/>
                </a:cubicBezTo>
                <a:cubicBezTo>
                  <a:pt x="3700" y="201368"/>
                  <a:pt x="3996" y="202256"/>
                  <a:pt x="4588" y="202404"/>
                </a:cubicBezTo>
                <a:cubicBezTo>
                  <a:pt x="8472" y="203248"/>
                  <a:pt x="12365" y="203656"/>
                  <a:pt x="16212" y="203656"/>
                </a:cubicBezTo>
                <a:cubicBezTo>
                  <a:pt x="35957" y="203656"/>
                  <a:pt x="54490" y="192910"/>
                  <a:pt x="64522" y="175322"/>
                </a:cubicBezTo>
                <a:cubicBezTo>
                  <a:pt x="64522" y="175174"/>
                  <a:pt x="64670" y="175026"/>
                  <a:pt x="64670" y="174878"/>
                </a:cubicBezTo>
                <a:cubicBezTo>
                  <a:pt x="75029" y="170142"/>
                  <a:pt x="85092" y="164371"/>
                  <a:pt x="95008" y="158155"/>
                </a:cubicBezTo>
                <a:lnTo>
                  <a:pt x="95008" y="158155"/>
                </a:lnTo>
                <a:cubicBezTo>
                  <a:pt x="93972" y="159339"/>
                  <a:pt x="93232" y="160523"/>
                  <a:pt x="92344" y="161855"/>
                </a:cubicBezTo>
                <a:cubicBezTo>
                  <a:pt x="84796" y="174582"/>
                  <a:pt x="82725" y="191453"/>
                  <a:pt x="79173" y="205659"/>
                </a:cubicBezTo>
                <a:cubicBezTo>
                  <a:pt x="78968" y="206379"/>
                  <a:pt x="79547" y="206812"/>
                  <a:pt x="80168" y="206812"/>
                </a:cubicBezTo>
                <a:cubicBezTo>
                  <a:pt x="80441" y="206812"/>
                  <a:pt x="80723" y="206728"/>
                  <a:pt x="80949" y="206547"/>
                </a:cubicBezTo>
                <a:cubicBezTo>
                  <a:pt x="84648" y="203292"/>
                  <a:pt x="91160" y="202996"/>
                  <a:pt x="95600" y="201368"/>
                </a:cubicBezTo>
                <a:cubicBezTo>
                  <a:pt x="99299" y="200036"/>
                  <a:pt x="102999" y="198556"/>
                  <a:pt x="106403" y="196632"/>
                </a:cubicBezTo>
                <a:cubicBezTo>
                  <a:pt x="113358" y="192932"/>
                  <a:pt x="119573" y="187901"/>
                  <a:pt x="124309" y="181685"/>
                </a:cubicBezTo>
                <a:cubicBezTo>
                  <a:pt x="135260" y="167183"/>
                  <a:pt x="133632" y="151052"/>
                  <a:pt x="129932" y="134181"/>
                </a:cubicBezTo>
                <a:cubicBezTo>
                  <a:pt x="129853" y="133864"/>
                  <a:pt x="129604" y="133717"/>
                  <a:pt x="129321" y="133717"/>
                </a:cubicBezTo>
                <a:cubicBezTo>
                  <a:pt x="129076" y="133717"/>
                  <a:pt x="128807" y="133827"/>
                  <a:pt x="128601" y="134033"/>
                </a:cubicBezTo>
                <a:cubicBezTo>
                  <a:pt x="128601" y="134033"/>
                  <a:pt x="128601" y="133886"/>
                  <a:pt x="128601" y="133886"/>
                </a:cubicBezTo>
                <a:cubicBezTo>
                  <a:pt x="140292" y="124562"/>
                  <a:pt x="151391" y="114647"/>
                  <a:pt x="162194" y="104880"/>
                </a:cubicBezTo>
                <a:cubicBezTo>
                  <a:pt x="167965" y="99552"/>
                  <a:pt x="173145" y="93929"/>
                  <a:pt x="178176" y="88009"/>
                </a:cubicBezTo>
                <a:lnTo>
                  <a:pt x="178176" y="88009"/>
                </a:lnTo>
                <a:cubicBezTo>
                  <a:pt x="162638" y="115535"/>
                  <a:pt x="156570" y="148240"/>
                  <a:pt x="169001" y="178282"/>
                </a:cubicBezTo>
                <a:cubicBezTo>
                  <a:pt x="169231" y="178666"/>
                  <a:pt x="169741" y="178930"/>
                  <a:pt x="170198" y="178930"/>
                </a:cubicBezTo>
                <a:cubicBezTo>
                  <a:pt x="170622" y="178930"/>
                  <a:pt x="171002" y="178703"/>
                  <a:pt x="171073" y="178134"/>
                </a:cubicBezTo>
                <a:cubicBezTo>
                  <a:pt x="174329" y="155936"/>
                  <a:pt x="197266" y="144097"/>
                  <a:pt x="202298" y="122342"/>
                </a:cubicBezTo>
                <a:cubicBezTo>
                  <a:pt x="206294" y="105620"/>
                  <a:pt x="200522" y="88009"/>
                  <a:pt x="188387" y="76022"/>
                </a:cubicBezTo>
                <a:cubicBezTo>
                  <a:pt x="188301" y="75849"/>
                  <a:pt x="188163" y="75777"/>
                  <a:pt x="188005" y="75777"/>
                </a:cubicBezTo>
                <a:cubicBezTo>
                  <a:pt x="187893" y="75777"/>
                  <a:pt x="187770" y="75813"/>
                  <a:pt x="187647" y="75874"/>
                </a:cubicBezTo>
                <a:cubicBezTo>
                  <a:pt x="191643" y="70547"/>
                  <a:pt x="195491" y="65071"/>
                  <a:pt x="199190" y="59448"/>
                </a:cubicBezTo>
                <a:cubicBezTo>
                  <a:pt x="208661" y="45241"/>
                  <a:pt x="218429" y="31034"/>
                  <a:pt x="227604" y="16532"/>
                </a:cubicBezTo>
                <a:lnTo>
                  <a:pt x="227604" y="16532"/>
                </a:lnTo>
                <a:cubicBezTo>
                  <a:pt x="209697" y="49533"/>
                  <a:pt x="216801" y="90229"/>
                  <a:pt x="244918" y="115831"/>
                </a:cubicBezTo>
                <a:cubicBezTo>
                  <a:pt x="245140" y="115998"/>
                  <a:pt x="245425" y="116081"/>
                  <a:pt x="245693" y="116081"/>
                </a:cubicBezTo>
                <a:cubicBezTo>
                  <a:pt x="246141" y="116081"/>
                  <a:pt x="246546" y="115850"/>
                  <a:pt x="246546" y="115387"/>
                </a:cubicBezTo>
                <a:cubicBezTo>
                  <a:pt x="249358" y="94965"/>
                  <a:pt x="261049" y="76318"/>
                  <a:pt x="257201" y="55156"/>
                </a:cubicBezTo>
                <a:lnTo>
                  <a:pt x="257201" y="55008"/>
                </a:lnTo>
                <a:cubicBezTo>
                  <a:pt x="254093" y="37546"/>
                  <a:pt x="243142" y="22155"/>
                  <a:pt x="232339" y="8392"/>
                </a:cubicBezTo>
                <a:cubicBezTo>
                  <a:pt x="233819" y="6024"/>
                  <a:pt x="235151" y="3657"/>
                  <a:pt x="236483" y="1141"/>
                </a:cubicBezTo>
                <a:cubicBezTo>
                  <a:pt x="236886" y="536"/>
                  <a:pt x="236328" y="0"/>
                  <a:pt x="235745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3"/>
          <p:cNvSpPr/>
          <p:nvPr/>
        </p:nvSpPr>
        <p:spPr>
          <a:xfrm flipH="1">
            <a:off x="7192707" y="51200"/>
            <a:ext cx="484029" cy="455351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3"/>
          <p:cNvSpPr/>
          <p:nvPr/>
        </p:nvSpPr>
        <p:spPr>
          <a:xfrm flipH="1">
            <a:off x="8593082" y="1182250"/>
            <a:ext cx="484029" cy="455351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445190" y="17667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A</a:t>
            </a:r>
            <a:endParaRPr sz="47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445190" y="32145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G</a:t>
            </a:r>
            <a:endParaRPr sz="47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4559990" y="17667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B</a:t>
            </a:r>
            <a:endParaRPr sz="47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4559990" y="3214559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7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O</a:t>
            </a:r>
            <a:endParaRPr sz="47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64" name="Google Shape;264;p24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265" name="Google Shape;265;p24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grpSp>
        <p:nvGrpSpPr>
          <p:cNvPr id="266" name="Google Shape;266;p24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267" name="Google Shape;267;p24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4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" name="Google Shape;269;p24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0" name="Google Shape;270;p24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1" name="Google Shape;271;p24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2" name="Google Shape;272;p24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3" name="Google Shape;27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5"/>
          <p:cNvSpPr txBox="1"/>
          <p:nvPr>
            <p:ph idx="4294967295" type="title"/>
          </p:nvPr>
        </p:nvSpPr>
        <p:spPr>
          <a:xfrm>
            <a:off x="1242900" y="10791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941051"/>
                </a:solidFill>
              </a:rPr>
              <a:t>“Lorem ipsum dolor sit amet, consectetur adipiscing elit, sed do eiusmod tempor incididunt ut labore et dolore magna aliqua.”</a:t>
            </a:r>
            <a:endParaRPr>
              <a:solidFill>
                <a:srgbClr val="941051"/>
              </a:solidFill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3251775" y="35581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0" name="Google Shape;280;p25"/>
          <p:cNvSpPr txBox="1"/>
          <p:nvPr>
            <p:ph idx="4294967295" type="subTitle"/>
          </p:nvPr>
        </p:nvSpPr>
        <p:spPr>
          <a:xfrm>
            <a:off x="2516700" y="31257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/>
              <a:t>– John Doe</a:t>
            </a:r>
            <a:endParaRPr b="1" sz="2300"/>
          </a:p>
        </p:txBody>
      </p:sp>
      <p:sp>
        <p:nvSpPr>
          <p:cNvPr id="281" name="Google Shape;28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6"/>
          <p:cNvPicPr preferRelativeResize="0"/>
          <p:nvPr/>
        </p:nvPicPr>
        <p:blipFill rotWithShape="1">
          <a:blip r:embed="rId3">
            <a:alphaModFix/>
          </a:blip>
          <a:srcRect b="0" l="883" r="893" t="0"/>
          <a:stretch/>
        </p:blipFill>
        <p:spPr>
          <a:xfrm>
            <a:off x="156525" y="130588"/>
            <a:ext cx="7193400" cy="488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88" name="Google Shape;288;p26"/>
          <p:cNvSpPr/>
          <p:nvPr/>
        </p:nvSpPr>
        <p:spPr>
          <a:xfrm rot="871387">
            <a:off x="6365301" y="1131469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6"/>
          <p:cNvSpPr/>
          <p:nvPr/>
        </p:nvSpPr>
        <p:spPr>
          <a:xfrm rot="749989">
            <a:off x="6313098" y="1075586"/>
            <a:ext cx="1929434" cy="2001346"/>
          </a:xfrm>
          <a:prstGeom prst="rect">
            <a:avLst/>
          </a:prstGeom>
          <a:solidFill>
            <a:srgbClr val="E8F8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6"/>
          <p:cNvSpPr/>
          <p:nvPr/>
        </p:nvSpPr>
        <p:spPr>
          <a:xfrm rot="833546">
            <a:off x="7253833" y="998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1" name="Google Shape;291;p26"/>
          <p:cNvCxnSpPr/>
          <p:nvPr/>
        </p:nvCxnSpPr>
        <p:spPr>
          <a:xfrm rot="-514313">
            <a:off x="6686840" y="13889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26"/>
          <p:cNvSpPr/>
          <p:nvPr/>
        </p:nvSpPr>
        <p:spPr>
          <a:xfrm rot="4500665">
            <a:off x="7749068" y="3539493"/>
            <a:ext cx="1466073" cy="1162112"/>
          </a:xfrm>
          <a:custGeom>
            <a:rect b="b" l="l" r="r" t="t"/>
            <a:pathLst>
              <a:path extrusionOk="0" h="206813" w="261049">
                <a:moveTo>
                  <a:pt x="210192" y="14961"/>
                </a:moveTo>
                <a:cubicBezTo>
                  <a:pt x="214705" y="14961"/>
                  <a:pt x="219273" y="15188"/>
                  <a:pt x="223904" y="15644"/>
                </a:cubicBezTo>
                <a:cubicBezTo>
                  <a:pt x="183948" y="41837"/>
                  <a:pt x="139404" y="55452"/>
                  <a:pt x="92048" y="58708"/>
                </a:cubicBezTo>
                <a:cubicBezTo>
                  <a:pt x="94268" y="57820"/>
                  <a:pt x="97079" y="57228"/>
                  <a:pt x="99151" y="56488"/>
                </a:cubicBezTo>
                <a:cubicBezTo>
                  <a:pt x="103887" y="54564"/>
                  <a:pt x="108622" y="52345"/>
                  <a:pt x="113210" y="49977"/>
                </a:cubicBezTo>
                <a:cubicBezTo>
                  <a:pt x="123569" y="44649"/>
                  <a:pt x="133632" y="38286"/>
                  <a:pt x="143843" y="32662"/>
                </a:cubicBezTo>
                <a:cubicBezTo>
                  <a:pt x="165046" y="21007"/>
                  <a:pt x="186872" y="14961"/>
                  <a:pt x="210192" y="14961"/>
                </a:cubicBezTo>
                <a:close/>
                <a:moveTo>
                  <a:pt x="218133" y="21711"/>
                </a:moveTo>
                <a:cubicBezTo>
                  <a:pt x="212509" y="27483"/>
                  <a:pt x="208365" y="34586"/>
                  <a:pt x="202742" y="40358"/>
                </a:cubicBezTo>
                <a:cubicBezTo>
                  <a:pt x="194603" y="48793"/>
                  <a:pt x="184984" y="55748"/>
                  <a:pt x="174477" y="60780"/>
                </a:cubicBezTo>
                <a:cubicBezTo>
                  <a:pt x="161602" y="67143"/>
                  <a:pt x="147247" y="70547"/>
                  <a:pt x="132892" y="70843"/>
                </a:cubicBezTo>
                <a:cubicBezTo>
                  <a:pt x="125789" y="70843"/>
                  <a:pt x="118537" y="70251"/>
                  <a:pt x="111434" y="68771"/>
                </a:cubicBezTo>
                <a:cubicBezTo>
                  <a:pt x="107438" y="68031"/>
                  <a:pt x="91160" y="65071"/>
                  <a:pt x="89384" y="61520"/>
                </a:cubicBezTo>
                <a:cubicBezTo>
                  <a:pt x="89088" y="60780"/>
                  <a:pt x="88644" y="60484"/>
                  <a:pt x="88496" y="60336"/>
                </a:cubicBezTo>
                <a:cubicBezTo>
                  <a:pt x="88792" y="60336"/>
                  <a:pt x="89384" y="60188"/>
                  <a:pt x="90124" y="59744"/>
                </a:cubicBezTo>
                <a:cubicBezTo>
                  <a:pt x="135112" y="59448"/>
                  <a:pt x="179952" y="45241"/>
                  <a:pt x="218133" y="21711"/>
                </a:cubicBezTo>
                <a:close/>
                <a:moveTo>
                  <a:pt x="147738" y="89447"/>
                </a:moveTo>
                <a:cubicBezTo>
                  <a:pt x="153950" y="89447"/>
                  <a:pt x="160129" y="90428"/>
                  <a:pt x="166189" y="92745"/>
                </a:cubicBezTo>
                <a:cubicBezTo>
                  <a:pt x="139404" y="100440"/>
                  <a:pt x="112322" y="104584"/>
                  <a:pt x="84796" y="106952"/>
                </a:cubicBezTo>
                <a:cubicBezTo>
                  <a:pt x="89828" y="104732"/>
                  <a:pt x="116762" y="95853"/>
                  <a:pt x="120017" y="94817"/>
                </a:cubicBezTo>
                <a:cubicBezTo>
                  <a:pt x="129141" y="91628"/>
                  <a:pt x="138476" y="89447"/>
                  <a:pt x="147738" y="89447"/>
                </a:cubicBezTo>
                <a:close/>
                <a:moveTo>
                  <a:pt x="232338" y="11621"/>
                </a:moveTo>
                <a:cubicBezTo>
                  <a:pt x="233994" y="11621"/>
                  <a:pt x="239040" y="20434"/>
                  <a:pt x="240331" y="22155"/>
                </a:cubicBezTo>
                <a:cubicBezTo>
                  <a:pt x="247434" y="33106"/>
                  <a:pt x="253945" y="45093"/>
                  <a:pt x="255721" y="58116"/>
                </a:cubicBezTo>
                <a:cubicBezTo>
                  <a:pt x="257497" y="71879"/>
                  <a:pt x="252614" y="84606"/>
                  <a:pt x="248618" y="97481"/>
                </a:cubicBezTo>
                <a:cubicBezTo>
                  <a:pt x="247582" y="100884"/>
                  <a:pt x="246842" y="104436"/>
                  <a:pt x="245806" y="107840"/>
                </a:cubicBezTo>
                <a:cubicBezTo>
                  <a:pt x="245510" y="108728"/>
                  <a:pt x="245362" y="109468"/>
                  <a:pt x="245214" y="110060"/>
                </a:cubicBezTo>
                <a:cubicBezTo>
                  <a:pt x="236039" y="85050"/>
                  <a:pt x="233375" y="58708"/>
                  <a:pt x="232487" y="32218"/>
                </a:cubicBezTo>
                <a:cubicBezTo>
                  <a:pt x="232487" y="30146"/>
                  <a:pt x="231155" y="12092"/>
                  <a:pt x="232191" y="11648"/>
                </a:cubicBezTo>
                <a:cubicBezTo>
                  <a:pt x="232237" y="11630"/>
                  <a:pt x="232286" y="11621"/>
                  <a:pt x="232338" y="11621"/>
                </a:cubicBezTo>
                <a:close/>
                <a:moveTo>
                  <a:pt x="231007" y="12536"/>
                </a:moveTo>
                <a:cubicBezTo>
                  <a:pt x="231451" y="46129"/>
                  <a:pt x="232635" y="79870"/>
                  <a:pt x="244326" y="111687"/>
                </a:cubicBezTo>
                <a:cubicBezTo>
                  <a:pt x="243882" y="111539"/>
                  <a:pt x="243290" y="111095"/>
                  <a:pt x="241959" y="110208"/>
                </a:cubicBezTo>
                <a:cubicBezTo>
                  <a:pt x="236779" y="106804"/>
                  <a:pt x="232339" y="98665"/>
                  <a:pt x="229528" y="93485"/>
                </a:cubicBezTo>
                <a:cubicBezTo>
                  <a:pt x="215321" y="68031"/>
                  <a:pt x="216801" y="37546"/>
                  <a:pt x="231007" y="12536"/>
                </a:cubicBezTo>
                <a:close/>
                <a:moveTo>
                  <a:pt x="168409" y="93781"/>
                </a:moveTo>
                <a:cubicBezTo>
                  <a:pt x="168853" y="93929"/>
                  <a:pt x="169297" y="94077"/>
                  <a:pt x="169741" y="94373"/>
                </a:cubicBezTo>
                <a:cubicBezTo>
                  <a:pt x="169741" y="94373"/>
                  <a:pt x="169593" y="94373"/>
                  <a:pt x="169593" y="94521"/>
                </a:cubicBezTo>
                <a:cubicBezTo>
                  <a:pt x="169431" y="94359"/>
                  <a:pt x="169179" y="94241"/>
                  <a:pt x="168912" y="94241"/>
                </a:cubicBezTo>
                <a:cubicBezTo>
                  <a:pt x="168692" y="94241"/>
                  <a:pt x="168461" y="94320"/>
                  <a:pt x="168261" y="94521"/>
                </a:cubicBezTo>
                <a:cubicBezTo>
                  <a:pt x="159382" y="107100"/>
                  <a:pt x="145619" y="113167"/>
                  <a:pt x="130376" y="113907"/>
                </a:cubicBezTo>
                <a:cubicBezTo>
                  <a:pt x="129084" y="113978"/>
                  <a:pt x="127787" y="114011"/>
                  <a:pt x="126488" y="114011"/>
                </a:cubicBezTo>
                <a:cubicBezTo>
                  <a:pt x="119608" y="114011"/>
                  <a:pt x="112657" y="113080"/>
                  <a:pt x="105811" y="111835"/>
                </a:cubicBezTo>
                <a:cubicBezTo>
                  <a:pt x="104035" y="111539"/>
                  <a:pt x="87312" y="108580"/>
                  <a:pt x="84353" y="107692"/>
                </a:cubicBezTo>
                <a:cubicBezTo>
                  <a:pt x="112766" y="107100"/>
                  <a:pt x="141179" y="101624"/>
                  <a:pt x="168261" y="93781"/>
                </a:cubicBezTo>
                <a:close/>
                <a:moveTo>
                  <a:pt x="60356" y="132322"/>
                </a:moveTo>
                <a:cubicBezTo>
                  <a:pt x="76917" y="132322"/>
                  <a:pt x="91912" y="138389"/>
                  <a:pt x="105219" y="148092"/>
                </a:cubicBezTo>
                <a:lnTo>
                  <a:pt x="104775" y="148388"/>
                </a:lnTo>
                <a:cubicBezTo>
                  <a:pt x="75621" y="144245"/>
                  <a:pt x="46172" y="147352"/>
                  <a:pt x="17462" y="140249"/>
                </a:cubicBezTo>
                <a:cubicBezTo>
                  <a:pt x="22346" y="139509"/>
                  <a:pt x="31373" y="137733"/>
                  <a:pt x="32113" y="137585"/>
                </a:cubicBezTo>
                <a:cubicBezTo>
                  <a:pt x="40252" y="135365"/>
                  <a:pt x="48392" y="132850"/>
                  <a:pt x="56975" y="132406"/>
                </a:cubicBezTo>
                <a:cubicBezTo>
                  <a:pt x="58109" y="132349"/>
                  <a:pt x="59236" y="132322"/>
                  <a:pt x="60356" y="132322"/>
                </a:cubicBezTo>
                <a:close/>
                <a:moveTo>
                  <a:pt x="14947" y="140693"/>
                </a:moveTo>
                <a:cubicBezTo>
                  <a:pt x="43360" y="149128"/>
                  <a:pt x="73845" y="146908"/>
                  <a:pt x="103147" y="149720"/>
                </a:cubicBezTo>
                <a:cubicBezTo>
                  <a:pt x="102111" y="150608"/>
                  <a:pt x="101223" y="151348"/>
                  <a:pt x="100187" y="152236"/>
                </a:cubicBezTo>
                <a:cubicBezTo>
                  <a:pt x="89794" y="156345"/>
                  <a:pt x="78808" y="158480"/>
                  <a:pt x="67553" y="158480"/>
                </a:cubicBezTo>
                <a:cubicBezTo>
                  <a:pt x="65026" y="158480"/>
                  <a:pt x="62485" y="158372"/>
                  <a:pt x="59935" y="158155"/>
                </a:cubicBezTo>
                <a:cubicBezTo>
                  <a:pt x="52091" y="157563"/>
                  <a:pt x="44396" y="155788"/>
                  <a:pt x="36997" y="153272"/>
                </a:cubicBezTo>
                <a:cubicBezTo>
                  <a:pt x="34333" y="152236"/>
                  <a:pt x="13467" y="143801"/>
                  <a:pt x="14059" y="140693"/>
                </a:cubicBezTo>
                <a:close/>
                <a:moveTo>
                  <a:pt x="186463" y="77354"/>
                </a:moveTo>
                <a:cubicBezTo>
                  <a:pt x="184540" y="95705"/>
                  <a:pt x="180544" y="113315"/>
                  <a:pt x="175216" y="131074"/>
                </a:cubicBezTo>
                <a:cubicBezTo>
                  <a:pt x="171517" y="143209"/>
                  <a:pt x="167669" y="155640"/>
                  <a:pt x="167965" y="168367"/>
                </a:cubicBezTo>
                <a:cubicBezTo>
                  <a:pt x="166633" y="163779"/>
                  <a:pt x="165745" y="159191"/>
                  <a:pt x="165153" y="154456"/>
                </a:cubicBezTo>
                <a:cubicBezTo>
                  <a:pt x="163821" y="144393"/>
                  <a:pt x="164413" y="134033"/>
                  <a:pt x="166337" y="124118"/>
                </a:cubicBezTo>
                <a:cubicBezTo>
                  <a:pt x="169593" y="107544"/>
                  <a:pt x="176844" y="92449"/>
                  <a:pt x="185724" y="78390"/>
                </a:cubicBezTo>
                <a:cubicBezTo>
                  <a:pt x="185871" y="78094"/>
                  <a:pt x="186167" y="77650"/>
                  <a:pt x="186463" y="77354"/>
                </a:cubicBezTo>
                <a:close/>
                <a:moveTo>
                  <a:pt x="188239" y="78094"/>
                </a:moveTo>
                <a:cubicBezTo>
                  <a:pt x="201410" y="92153"/>
                  <a:pt x="205110" y="113019"/>
                  <a:pt x="197118" y="130630"/>
                </a:cubicBezTo>
                <a:cubicBezTo>
                  <a:pt x="190459" y="145281"/>
                  <a:pt x="175808" y="155048"/>
                  <a:pt x="170629" y="170586"/>
                </a:cubicBezTo>
                <a:cubicBezTo>
                  <a:pt x="169854" y="172912"/>
                  <a:pt x="169650" y="174095"/>
                  <a:pt x="169476" y="174095"/>
                </a:cubicBezTo>
                <a:cubicBezTo>
                  <a:pt x="169385" y="174095"/>
                  <a:pt x="169302" y="173766"/>
                  <a:pt x="169149" y="173102"/>
                </a:cubicBezTo>
                <a:cubicBezTo>
                  <a:pt x="169001" y="156824"/>
                  <a:pt x="173737" y="141877"/>
                  <a:pt x="178472" y="126190"/>
                </a:cubicBezTo>
                <a:cubicBezTo>
                  <a:pt x="183208" y="110504"/>
                  <a:pt x="186463" y="94521"/>
                  <a:pt x="188239" y="78094"/>
                </a:cubicBezTo>
                <a:close/>
                <a:moveTo>
                  <a:pt x="31477" y="167659"/>
                </a:moveTo>
                <a:cubicBezTo>
                  <a:pt x="41683" y="167659"/>
                  <a:pt x="51253" y="169698"/>
                  <a:pt x="61415" y="174434"/>
                </a:cubicBezTo>
                <a:cubicBezTo>
                  <a:pt x="55400" y="174434"/>
                  <a:pt x="49371" y="174555"/>
                  <a:pt x="43356" y="174555"/>
                </a:cubicBezTo>
                <a:cubicBezTo>
                  <a:pt x="30573" y="174555"/>
                  <a:pt x="17853" y="174008"/>
                  <a:pt x="5476" y="170586"/>
                </a:cubicBezTo>
                <a:cubicBezTo>
                  <a:pt x="7991" y="169698"/>
                  <a:pt x="13467" y="169402"/>
                  <a:pt x="15539" y="169106"/>
                </a:cubicBezTo>
                <a:cubicBezTo>
                  <a:pt x="21113" y="168169"/>
                  <a:pt x="26375" y="167659"/>
                  <a:pt x="31477" y="167659"/>
                </a:cubicBezTo>
                <a:close/>
                <a:moveTo>
                  <a:pt x="4588" y="171178"/>
                </a:moveTo>
                <a:cubicBezTo>
                  <a:pt x="16539" y="175093"/>
                  <a:pt x="29279" y="175852"/>
                  <a:pt x="41959" y="175852"/>
                </a:cubicBezTo>
                <a:cubicBezTo>
                  <a:pt x="47492" y="175852"/>
                  <a:pt x="53015" y="175708"/>
                  <a:pt x="58455" y="175618"/>
                </a:cubicBezTo>
                <a:lnTo>
                  <a:pt x="58455" y="175618"/>
                </a:lnTo>
                <a:cubicBezTo>
                  <a:pt x="54607" y="176654"/>
                  <a:pt x="50316" y="176358"/>
                  <a:pt x="46320" y="177098"/>
                </a:cubicBezTo>
                <a:cubicBezTo>
                  <a:pt x="42028" y="177838"/>
                  <a:pt x="37885" y="179614"/>
                  <a:pt x="34037" y="181685"/>
                </a:cubicBezTo>
                <a:cubicBezTo>
                  <a:pt x="33593" y="181981"/>
                  <a:pt x="33297" y="182129"/>
                  <a:pt x="32853" y="182425"/>
                </a:cubicBezTo>
                <a:cubicBezTo>
                  <a:pt x="32705" y="182129"/>
                  <a:pt x="32557" y="181981"/>
                  <a:pt x="32261" y="181981"/>
                </a:cubicBezTo>
                <a:cubicBezTo>
                  <a:pt x="31395" y="182048"/>
                  <a:pt x="30536" y="182081"/>
                  <a:pt x="29684" y="182081"/>
                </a:cubicBezTo>
                <a:cubicBezTo>
                  <a:pt x="24854" y="182081"/>
                  <a:pt x="20237" y="181012"/>
                  <a:pt x="15835" y="178874"/>
                </a:cubicBezTo>
                <a:cubicBezTo>
                  <a:pt x="14207" y="178134"/>
                  <a:pt x="3848" y="172214"/>
                  <a:pt x="4292" y="171474"/>
                </a:cubicBezTo>
                <a:cubicBezTo>
                  <a:pt x="4292" y="171326"/>
                  <a:pt x="4440" y="171178"/>
                  <a:pt x="4588" y="171178"/>
                </a:cubicBezTo>
                <a:close/>
                <a:moveTo>
                  <a:pt x="62155" y="175618"/>
                </a:moveTo>
                <a:cubicBezTo>
                  <a:pt x="47800" y="188937"/>
                  <a:pt x="26342" y="193820"/>
                  <a:pt x="8287" y="200628"/>
                </a:cubicBezTo>
                <a:cubicBezTo>
                  <a:pt x="9471" y="199592"/>
                  <a:pt x="14503" y="196780"/>
                  <a:pt x="14799" y="196484"/>
                </a:cubicBezTo>
                <a:cubicBezTo>
                  <a:pt x="23974" y="190269"/>
                  <a:pt x="32409" y="182129"/>
                  <a:pt x="43360" y="179022"/>
                </a:cubicBezTo>
                <a:cubicBezTo>
                  <a:pt x="49576" y="177246"/>
                  <a:pt x="56235" y="178578"/>
                  <a:pt x="61859" y="175618"/>
                </a:cubicBezTo>
                <a:close/>
                <a:moveTo>
                  <a:pt x="58899" y="180354"/>
                </a:moveTo>
                <a:lnTo>
                  <a:pt x="58899" y="180354"/>
                </a:lnTo>
                <a:cubicBezTo>
                  <a:pt x="52091" y="188937"/>
                  <a:pt x="43212" y="195596"/>
                  <a:pt x="32557" y="199000"/>
                </a:cubicBezTo>
                <a:cubicBezTo>
                  <a:pt x="27082" y="200776"/>
                  <a:pt x="21458" y="201664"/>
                  <a:pt x="15687" y="201664"/>
                </a:cubicBezTo>
                <a:cubicBezTo>
                  <a:pt x="15424" y="201664"/>
                  <a:pt x="14283" y="201722"/>
                  <a:pt x="12968" y="201722"/>
                </a:cubicBezTo>
                <a:cubicBezTo>
                  <a:pt x="11324" y="201722"/>
                  <a:pt x="9405" y="201631"/>
                  <a:pt x="8583" y="201220"/>
                </a:cubicBezTo>
                <a:cubicBezTo>
                  <a:pt x="20570" y="197224"/>
                  <a:pt x="32853" y="193228"/>
                  <a:pt x="44544" y="188345"/>
                </a:cubicBezTo>
                <a:cubicBezTo>
                  <a:pt x="49724" y="186273"/>
                  <a:pt x="54755" y="183757"/>
                  <a:pt x="58899" y="180354"/>
                </a:cubicBezTo>
                <a:close/>
                <a:moveTo>
                  <a:pt x="128601" y="135365"/>
                </a:moveTo>
                <a:lnTo>
                  <a:pt x="128601" y="135513"/>
                </a:lnTo>
                <a:cubicBezTo>
                  <a:pt x="132004" y="152532"/>
                  <a:pt x="132892" y="168958"/>
                  <a:pt x="120609" y="183017"/>
                </a:cubicBezTo>
                <a:cubicBezTo>
                  <a:pt x="115578" y="188789"/>
                  <a:pt x="109362" y="193080"/>
                  <a:pt x="102555" y="196336"/>
                </a:cubicBezTo>
                <a:cubicBezTo>
                  <a:pt x="98115" y="198408"/>
                  <a:pt x="90124" y="202552"/>
                  <a:pt x="84501" y="202996"/>
                </a:cubicBezTo>
                <a:cubicBezTo>
                  <a:pt x="105663" y="188345"/>
                  <a:pt x="127713" y="162003"/>
                  <a:pt x="128601" y="135365"/>
                </a:cubicBezTo>
                <a:close/>
                <a:moveTo>
                  <a:pt x="127121" y="134921"/>
                </a:moveTo>
                <a:lnTo>
                  <a:pt x="127121" y="134921"/>
                </a:lnTo>
                <a:cubicBezTo>
                  <a:pt x="126085" y="162447"/>
                  <a:pt x="102703" y="188049"/>
                  <a:pt x="81689" y="203440"/>
                </a:cubicBezTo>
                <a:lnTo>
                  <a:pt x="81245" y="203440"/>
                </a:lnTo>
                <a:cubicBezTo>
                  <a:pt x="81689" y="202700"/>
                  <a:pt x="83761" y="196040"/>
                  <a:pt x="84205" y="194856"/>
                </a:cubicBezTo>
                <a:cubicBezTo>
                  <a:pt x="85980" y="187605"/>
                  <a:pt x="87608" y="180354"/>
                  <a:pt x="89828" y="173250"/>
                </a:cubicBezTo>
                <a:cubicBezTo>
                  <a:pt x="92640" y="164519"/>
                  <a:pt x="97523" y="158155"/>
                  <a:pt x="103591" y="152532"/>
                </a:cubicBezTo>
                <a:cubicBezTo>
                  <a:pt x="104627" y="152236"/>
                  <a:pt x="105663" y="151792"/>
                  <a:pt x="106699" y="151348"/>
                </a:cubicBezTo>
                <a:cubicBezTo>
                  <a:pt x="107142" y="151052"/>
                  <a:pt x="107142" y="150460"/>
                  <a:pt x="106847" y="150164"/>
                </a:cubicBezTo>
                <a:cubicBezTo>
                  <a:pt x="113654" y="145281"/>
                  <a:pt x="120461" y="140249"/>
                  <a:pt x="127121" y="134921"/>
                </a:cubicBezTo>
                <a:close/>
                <a:moveTo>
                  <a:pt x="235745" y="0"/>
                </a:moveTo>
                <a:cubicBezTo>
                  <a:pt x="235471" y="0"/>
                  <a:pt x="235192" y="118"/>
                  <a:pt x="235003" y="401"/>
                </a:cubicBezTo>
                <a:cubicBezTo>
                  <a:pt x="231895" y="4989"/>
                  <a:pt x="228640" y="9724"/>
                  <a:pt x="225680" y="14460"/>
                </a:cubicBezTo>
                <a:cubicBezTo>
                  <a:pt x="219397" y="13419"/>
                  <a:pt x="213093" y="12910"/>
                  <a:pt x="206820" y="12910"/>
                </a:cubicBezTo>
                <a:cubicBezTo>
                  <a:pt x="189008" y="12910"/>
                  <a:pt x="171435" y="17010"/>
                  <a:pt x="155238" y="24671"/>
                </a:cubicBezTo>
                <a:cubicBezTo>
                  <a:pt x="131264" y="35918"/>
                  <a:pt x="110250" y="52640"/>
                  <a:pt x="84205" y="59300"/>
                </a:cubicBezTo>
                <a:cubicBezTo>
                  <a:pt x="83465" y="59448"/>
                  <a:pt x="83465" y="60632"/>
                  <a:pt x="84057" y="60928"/>
                </a:cubicBezTo>
                <a:cubicBezTo>
                  <a:pt x="99122" y="68416"/>
                  <a:pt x="115584" y="72467"/>
                  <a:pt x="132116" y="72467"/>
                </a:cubicBezTo>
                <a:cubicBezTo>
                  <a:pt x="143027" y="72467"/>
                  <a:pt x="153970" y="70702"/>
                  <a:pt x="164561" y="66995"/>
                </a:cubicBezTo>
                <a:cubicBezTo>
                  <a:pt x="175808" y="63148"/>
                  <a:pt x="186315" y="57228"/>
                  <a:pt x="195491" y="49533"/>
                </a:cubicBezTo>
                <a:cubicBezTo>
                  <a:pt x="205554" y="41393"/>
                  <a:pt x="212065" y="29110"/>
                  <a:pt x="221684" y="20675"/>
                </a:cubicBezTo>
                <a:lnTo>
                  <a:pt x="221684" y="20675"/>
                </a:lnTo>
                <a:cubicBezTo>
                  <a:pt x="205702" y="45833"/>
                  <a:pt x="190607" y="71879"/>
                  <a:pt x="170481" y="93485"/>
                </a:cubicBezTo>
                <a:cubicBezTo>
                  <a:pt x="170481" y="93485"/>
                  <a:pt x="170481" y="93485"/>
                  <a:pt x="170333" y="93337"/>
                </a:cubicBezTo>
                <a:cubicBezTo>
                  <a:pt x="169741" y="93041"/>
                  <a:pt x="169149" y="92745"/>
                  <a:pt x="168557" y="92449"/>
                </a:cubicBezTo>
                <a:cubicBezTo>
                  <a:pt x="168557" y="92449"/>
                  <a:pt x="168409" y="92449"/>
                  <a:pt x="168409" y="92301"/>
                </a:cubicBezTo>
                <a:cubicBezTo>
                  <a:pt x="161505" y="88902"/>
                  <a:pt x="154501" y="87544"/>
                  <a:pt x="147456" y="87544"/>
                </a:cubicBezTo>
                <a:cubicBezTo>
                  <a:pt x="124755" y="87544"/>
                  <a:pt x="101632" y="101644"/>
                  <a:pt x="80061" y="106952"/>
                </a:cubicBezTo>
                <a:cubicBezTo>
                  <a:pt x="79469" y="107100"/>
                  <a:pt x="79469" y="108136"/>
                  <a:pt x="80209" y="108284"/>
                </a:cubicBezTo>
                <a:cubicBezTo>
                  <a:pt x="94397" y="110730"/>
                  <a:pt x="112144" y="115311"/>
                  <a:pt x="128700" y="115311"/>
                </a:cubicBezTo>
                <a:cubicBezTo>
                  <a:pt x="137184" y="115311"/>
                  <a:pt x="145355" y="114109"/>
                  <a:pt x="152574" y="110799"/>
                </a:cubicBezTo>
                <a:lnTo>
                  <a:pt x="152574" y="110799"/>
                </a:lnTo>
                <a:cubicBezTo>
                  <a:pt x="140588" y="121455"/>
                  <a:pt x="128157" y="131962"/>
                  <a:pt x="115134" y="141729"/>
                </a:cubicBezTo>
                <a:cubicBezTo>
                  <a:pt x="112026" y="143505"/>
                  <a:pt x="108918" y="145429"/>
                  <a:pt x="105959" y="147500"/>
                </a:cubicBezTo>
                <a:cubicBezTo>
                  <a:pt x="95008" y="137733"/>
                  <a:pt x="80801" y="132110"/>
                  <a:pt x="66298" y="130778"/>
                </a:cubicBezTo>
                <a:cubicBezTo>
                  <a:pt x="64918" y="130662"/>
                  <a:pt x="63549" y="130608"/>
                  <a:pt x="62191" y="130608"/>
                </a:cubicBezTo>
                <a:cubicBezTo>
                  <a:pt x="45365" y="130608"/>
                  <a:pt x="30145" y="138840"/>
                  <a:pt x="13583" y="138840"/>
                </a:cubicBezTo>
                <a:cubicBezTo>
                  <a:pt x="12709" y="138840"/>
                  <a:pt x="11832" y="138817"/>
                  <a:pt x="10951" y="138769"/>
                </a:cubicBezTo>
                <a:cubicBezTo>
                  <a:pt x="10359" y="138769"/>
                  <a:pt x="9915" y="139805"/>
                  <a:pt x="10507" y="140249"/>
                </a:cubicBezTo>
                <a:cubicBezTo>
                  <a:pt x="27033" y="153248"/>
                  <a:pt x="47264" y="159935"/>
                  <a:pt x="67650" y="159935"/>
                </a:cubicBezTo>
                <a:cubicBezTo>
                  <a:pt x="77202" y="159935"/>
                  <a:pt x="86789" y="158466"/>
                  <a:pt x="96043" y="155492"/>
                </a:cubicBezTo>
                <a:lnTo>
                  <a:pt x="96043" y="155492"/>
                </a:lnTo>
                <a:cubicBezTo>
                  <a:pt x="85832" y="162299"/>
                  <a:pt x="75325" y="168663"/>
                  <a:pt x="64522" y="174286"/>
                </a:cubicBezTo>
                <a:cubicBezTo>
                  <a:pt x="64522" y="174138"/>
                  <a:pt x="64226" y="173990"/>
                  <a:pt x="64078" y="173990"/>
                </a:cubicBezTo>
                <a:cubicBezTo>
                  <a:pt x="64189" y="173657"/>
                  <a:pt x="63801" y="173241"/>
                  <a:pt x="63412" y="173241"/>
                </a:cubicBezTo>
                <a:cubicBezTo>
                  <a:pt x="63283" y="173241"/>
                  <a:pt x="63153" y="173287"/>
                  <a:pt x="63042" y="173398"/>
                </a:cubicBezTo>
                <a:cubicBezTo>
                  <a:pt x="62746" y="173546"/>
                  <a:pt x="62598" y="173694"/>
                  <a:pt x="62450" y="173842"/>
                </a:cubicBezTo>
                <a:cubicBezTo>
                  <a:pt x="54163" y="168811"/>
                  <a:pt x="44840" y="165999"/>
                  <a:pt x="35221" y="165555"/>
                </a:cubicBezTo>
                <a:cubicBezTo>
                  <a:pt x="34388" y="165513"/>
                  <a:pt x="33559" y="165493"/>
                  <a:pt x="32733" y="165493"/>
                </a:cubicBezTo>
                <a:cubicBezTo>
                  <a:pt x="21967" y="165493"/>
                  <a:pt x="11757" y="168832"/>
                  <a:pt x="1036" y="169106"/>
                </a:cubicBezTo>
                <a:cubicBezTo>
                  <a:pt x="444" y="169106"/>
                  <a:pt x="0" y="169994"/>
                  <a:pt x="592" y="170438"/>
                </a:cubicBezTo>
                <a:cubicBezTo>
                  <a:pt x="9558" y="177163"/>
                  <a:pt x="18391" y="183224"/>
                  <a:pt x="29728" y="183224"/>
                </a:cubicBezTo>
                <a:cubicBezTo>
                  <a:pt x="30367" y="183224"/>
                  <a:pt x="31014" y="183205"/>
                  <a:pt x="31669" y="183165"/>
                </a:cubicBezTo>
                <a:lnTo>
                  <a:pt x="31669" y="183165"/>
                </a:lnTo>
                <a:cubicBezTo>
                  <a:pt x="22346" y="188789"/>
                  <a:pt x="14355" y="196336"/>
                  <a:pt x="4440" y="201072"/>
                </a:cubicBezTo>
                <a:cubicBezTo>
                  <a:pt x="3700" y="201368"/>
                  <a:pt x="3996" y="202256"/>
                  <a:pt x="4588" y="202404"/>
                </a:cubicBezTo>
                <a:cubicBezTo>
                  <a:pt x="8472" y="203248"/>
                  <a:pt x="12365" y="203656"/>
                  <a:pt x="16212" y="203656"/>
                </a:cubicBezTo>
                <a:cubicBezTo>
                  <a:pt x="35957" y="203656"/>
                  <a:pt x="54490" y="192910"/>
                  <a:pt x="64522" y="175322"/>
                </a:cubicBezTo>
                <a:cubicBezTo>
                  <a:pt x="64522" y="175174"/>
                  <a:pt x="64670" y="175026"/>
                  <a:pt x="64670" y="174878"/>
                </a:cubicBezTo>
                <a:cubicBezTo>
                  <a:pt x="75029" y="170142"/>
                  <a:pt x="85092" y="164371"/>
                  <a:pt x="95008" y="158155"/>
                </a:cubicBezTo>
                <a:lnTo>
                  <a:pt x="95008" y="158155"/>
                </a:lnTo>
                <a:cubicBezTo>
                  <a:pt x="93972" y="159339"/>
                  <a:pt x="93232" y="160523"/>
                  <a:pt x="92344" y="161855"/>
                </a:cubicBezTo>
                <a:cubicBezTo>
                  <a:pt x="84796" y="174582"/>
                  <a:pt x="82725" y="191453"/>
                  <a:pt x="79173" y="205659"/>
                </a:cubicBezTo>
                <a:cubicBezTo>
                  <a:pt x="78968" y="206379"/>
                  <a:pt x="79547" y="206812"/>
                  <a:pt x="80168" y="206812"/>
                </a:cubicBezTo>
                <a:cubicBezTo>
                  <a:pt x="80441" y="206812"/>
                  <a:pt x="80723" y="206728"/>
                  <a:pt x="80949" y="206547"/>
                </a:cubicBezTo>
                <a:cubicBezTo>
                  <a:pt x="84648" y="203292"/>
                  <a:pt x="91160" y="202996"/>
                  <a:pt x="95600" y="201368"/>
                </a:cubicBezTo>
                <a:cubicBezTo>
                  <a:pt x="99299" y="200036"/>
                  <a:pt x="102999" y="198556"/>
                  <a:pt x="106403" y="196632"/>
                </a:cubicBezTo>
                <a:cubicBezTo>
                  <a:pt x="113358" y="192932"/>
                  <a:pt x="119573" y="187901"/>
                  <a:pt x="124309" y="181685"/>
                </a:cubicBezTo>
                <a:cubicBezTo>
                  <a:pt x="135260" y="167183"/>
                  <a:pt x="133632" y="151052"/>
                  <a:pt x="129932" y="134181"/>
                </a:cubicBezTo>
                <a:cubicBezTo>
                  <a:pt x="129853" y="133864"/>
                  <a:pt x="129604" y="133717"/>
                  <a:pt x="129321" y="133717"/>
                </a:cubicBezTo>
                <a:cubicBezTo>
                  <a:pt x="129076" y="133717"/>
                  <a:pt x="128807" y="133827"/>
                  <a:pt x="128601" y="134033"/>
                </a:cubicBezTo>
                <a:cubicBezTo>
                  <a:pt x="128601" y="134033"/>
                  <a:pt x="128601" y="133886"/>
                  <a:pt x="128601" y="133886"/>
                </a:cubicBezTo>
                <a:cubicBezTo>
                  <a:pt x="140292" y="124562"/>
                  <a:pt x="151391" y="114647"/>
                  <a:pt x="162194" y="104880"/>
                </a:cubicBezTo>
                <a:cubicBezTo>
                  <a:pt x="167965" y="99552"/>
                  <a:pt x="173145" y="93929"/>
                  <a:pt x="178176" y="88009"/>
                </a:cubicBezTo>
                <a:lnTo>
                  <a:pt x="178176" y="88009"/>
                </a:lnTo>
                <a:cubicBezTo>
                  <a:pt x="162638" y="115535"/>
                  <a:pt x="156570" y="148240"/>
                  <a:pt x="169001" y="178282"/>
                </a:cubicBezTo>
                <a:cubicBezTo>
                  <a:pt x="169231" y="178666"/>
                  <a:pt x="169741" y="178930"/>
                  <a:pt x="170198" y="178930"/>
                </a:cubicBezTo>
                <a:cubicBezTo>
                  <a:pt x="170622" y="178930"/>
                  <a:pt x="171002" y="178703"/>
                  <a:pt x="171073" y="178134"/>
                </a:cubicBezTo>
                <a:cubicBezTo>
                  <a:pt x="174329" y="155936"/>
                  <a:pt x="197266" y="144097"/>
                  <a:pt x="202298" y="122342"/>
                </a:cubicBezTo>
                <a:cubicBezTo>
                  <a:pt x="206294" y="105620"/>
                  <a:pt x="200522" y="88009"/>
                  <a:pt x="188387" y="76022"/>
                </a:cubicBezTo>
                <a:cubicBezTo>
                  <a:pt x="188301" y="75849"/>
                  <a:pt x="188163" y="75777"/>
                  <a:pt x="188005" y="75777"/>
                </a:cubicBezTo>
                <a:cubicBezTo>
                  <a:pt x="187893" y="75777"/>
                  <a:pt x="187770" y="75813"/>
                  <a:pt x="187647" y="75874"/>
                </a:cubicBezTo>
                <a:cubicBezTo>
                  <a:pt x="191643" y="70547"/>
                  <a:pt x="195491" y="65071"/>
                  <a:pt x="199190" y="59448"/>
                </a:cubicBezTo>
                <a:cubicBezTo>
                  <a:pt x="208661" y="45241"/>
                  <a:pt x="218429" y="31034"/>
                  <a:pt x="227604" y="16532"/>
                </a:cubicBezTo>
                <a:lnTo>
                  <a:pt x="227604" y="16532"/>
                </a:lnTo>
                <a:cubicBezTo>
                  <a:pt x="209697" y="49533"/>
                  <a:pt x="216801" y="90229"/>
                  <a:pt x="244918" y="115831"/>
                </a:cubicBezTo>
                <a:cubicBezTo>
                  <a:pt x="245140" y="115998"/>
                  <a:pt x="245425" y="116081"/>
                  <a:pt x="245693" y="116081"/>
                </a:cubicBezTo>
                <a:cubicBezTo>
                  <a:pt x="246141" y="116081"/>
                  <a:pt x="246546" y="115850"/>
                  <a:pt x="246546" y="115387"/>
                </a:cubicBezTo>
                <a:cubicBezTo>
                  <a:pt x="249358" y="94965"/>
                  <a:pt x="261049" y="76318"/>
                  <a:pt x="257201" y="55156"/>
                </a:cubicBezTo>
                <a:lnTo>
                  <a:pt x="257201" y="55008"/>
                </a:lnTo>
                <a:cubicBezTo>
                  <a:pt x="254093" y="37546"/>
                  <a:pt x="243142" y="22155"/>
                  <a:pt x="232339" y="8392"/>
                </a:cubicBezTo>
                <a:cubicBezTo>
                  <a:pt x="233819" y="6024"/>
                  <a:pt x="235151" y="3657"/>
                  <a:pt x="236483" y="1141"/>
                </a:cubicBezTo>
                <a:cubicBezTo>
                  <a:pt x="236886" y="536"/>
                  <a:pt x="236328" y="0"/>
                  <a:pt x="235745" y="0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6"/>
          <p:cNvSpPr/>
          <p:nvPr/>
        </p:nvSpPr>
        <p:spPr>
          <a:xfrm>
            <a:off x="8349875" y="3044000"/>
            <a:ext cx="525905" cy="494746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6"/>
          <p:cNvSpPr txBox="1"/>
          <p:nvPr/>
        </p:nvSpPr>
        <p:spPr>
          <a:xfrm rot="760792">
            <a:off x="6492457" y="1222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7"/>
          <p:cNvPicPr preferRelativeResize="0"/>
          <p:nvPr/>
        </p:nvPicPr>
        <p:blipFill rotWithShape="1">
          <a:blip r:embed="rId3">
            <a:alphaModFix/>
          </a:blip>
          <a:srcRect b="0" l="24078" r="24083" t="0"/>
          <a:stretch/>
        </p:blipFill>
        <p:spPr>
          <a:xfrm>
            <a:off x="0" y="0"/>
            <a:ext cx="400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7"/>
          <p:cNvSpPr txBox="1"/>
          <p:nvPr>
            <p:ph idx="4294967295" type="title"/>
          </p:nvPr>
        </p:nvSpPr>
        <p:spPr>
          <a:xfrm>
            <a:off x="5843800" y="1212377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Lorem ipsum dolor sit amet </a:t>
            </a:r>
            <a:endParaRPr sz="3600"/>
          </a:p>
        </p:txBody>
      </p:sp>
      <p:sp>
        <p:nvSpPr>
          <p:cNvPr id="301" name="Google Shape;301;p27"/>
          <p:cNvSpPr txBox="1"/>
          <p:nvPr>
            <p:ph idx="4294967295" type="body"/>
          </p:nvPr>
        </p:nvSpPr>
        <p:spPr>
          <a:xfrm>
            <a:off x="5843800" y="2481900"/>
            <a:ext cx="2988600" cy="18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302" name="Google Shape;30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03" name="Google Shape;303;p27"/>
          <p:cNvSpPr/>
          <p:nvPr/>
        </p:nvSpPr>
        <p:spPr>
          <a:xfrm>
            <a:off x="4116725" y="3101850"/>
            <a:ext cx="742359" cy="698375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4" name="Google Shape;304;p27"/>
          <p:cNvGrpSpPr/>
          <p:nvPr/>
        </p:nvGrpSpPr>
        <p:grpSpPr>
          <a:xfrm rot="-963507">
            <a:off x="3811084" y="3732616"/>
            <a:ext cx="2002681" cy="1670927"/>
            <a:chOff x="701475" y="238775"/>
            <a:chExt cx="6121300" cy="5107275"/>
          </a:xfrm>
        </p:grpSpPr>
        <p:sp>
          <p:nvSpPr>
            <p:cNvPr id="305" name="Google Shape;305;p27"/>
            <p:cNvSpPr/>
            <p:nvPr/>
          </p:nvSpPr>
          <p:spPr>
            <a:xfrm>
              <a:off x="701475" y="238775"/>
              <a:ext cx="6121300" cy="5107275"/>
            </a:xfrm>
            <a:custGeom>
              <a:rect b="b" l="l" r="r" t="t"/>
              <a:pathLst>
                <a:path extrusionOk="0" h="204291" w="244852">
                  <a:moveTo>
                    <a:pt x="170089" y="3661"/>
                  </a:moveTo>
                  <a:cubicBezTo>
                    <a:pt x="176409" y="3661"/>
                    <a:pt x="187239" y="22077"/>
                    <a:pt x="189572" y="26874"/>
                  </a:cubicBezTo>
                  <a:cubicBezTo>
                    <a:pt x="185941" y="32254"/>
                    <a:pt x="182848" y="38037"/>
                    <a:pt x="180292" y="44224"/>
                  </a:cubicBezTo>
                  <a:cubicBezTo>
                    <a:pt x="180965" y="29833"/>
                    <a:pt x="177199" y="15845"/>
                    <a:pt x="169398" y="3740"/>
                  </a:cubicBezTo>
                  <a:cubicBezTo>
                    <a:pt x="169621" y="3687"/>
                    <a:pt x="169852" y="3661"/>
                    <a:pt x="170089" y="3661"/>
                  </a:cubicBezTo>
                  <a:close/>
                  <a:moveTo>
                    <a:pt x="110713" y="49003"/>
                  </a:moveTo>
                  <a:cubicBezTo>
                    <a:pt x="113116" y="49003"/>
                    <a:pt x="117115" y="49773"/>
                    <a:pt x="117616" y="49873"/>
                  </a:cubicBezTo>
                  <a:cubicBezTo>
                    <a:pt x="122861" y="50815"/>
                    <a:pt x="127568" y="52563"/>
                    <a:pt x="131872" y="55657"/>
                  </a:cubicBezTo>
                  <a:cubicBezTo>
                    <a:pt x="131200" y="57943"/>
                    <a:pt x="130527" y="60230"/>
                    <a:pt x="130258" y="62651"/>
                  </a:cubicBezTo>
                  <a:cubicBezTo>
                    <a:pt x="124610" y="56329"/>
                    <a:pt x="116809" y="51891"/>
                    <a:pt x="109008" y="49335"/>
                  </a:cubicBezTo>
                  <a:cubicBezTo>
                    <a:pt x="109249" y="49094"/>
                    <a:pt x="109886" y="49003"/>
                    <a:pt x="110713" y="49003"/>
                  </a:cubicBezTo>
                  <a:close/>
                  <a:moveTo>
                    <a:pt x="214560" y="55508"/>
                  </a:moveTo>
                  <a:cubicBezTo>
                    <a:pt x="219761" y="55508"/>
                    <a:pt x="224622" y="56355"/>
                    <a:pt x="229250" y="58481"/>
                  </a:cubicBezTo>
                  <a:cubicBezTo>
                    <a:pt x="231267" y="59423"/>
                    <a:pt x="242431" y="66282"/>
                    <a:pt x="241893" y="68703"/>
                  </a:cubicBezTo>
                  <a:cubicBezTo>
                    <a:pt x="233318" y="67022"/>
                    <a:pt x="224744" y="66181"/>
                    <a:pt x="216137" y="66181"/>
                  </a:cubicBezTo>
                  <a:cubicBezTo>
                    <a:pt x="210973" y="66181"/>
                    <a:pt x="205796" y="66484"/>
                    <a:pt x="200601" y="67089"/>
                  </a:cubicBezTo>
                  <a:cubicBezTo>
                    <a:pt x="205443" y="64130"/>
                    <a:pt x="209882" y="60364"/>
                    <a:pt x="213379" y="55657"/>
                  </a:cubicBezTo>
                  <a:cubicBezTo>
                    <a:pt x="213379" y="55657"/>
                    <a:pt x="213379" y="55657"/>
                    <a:pt x="213379" y="55522"/>
                  </a:cubicBezTo>
                  <a:cubicBezTo>
                    <a:pt x="213774" y="55513"/>
                    <a:pt x="214168" y="55508"/>
                    <a:pt x="214560" y="55508"/>
                  </a:cubicBezTo>
                  <a:close/>
                  <a:moveTo>
                    <a:pt x="226241" y="3879"/>
                  </a:moveTo>
                  <a:cubicBezTo>
                    <a:pt x="226461" y="3879"/>
                    <a:pt x="226658" y="3924"/>
                    <a:pt x="226829" y="4009"/>
                  </a:cubicBezTo>
                  <a:cubicBezTo>
                    <a:pt x="209209" y="28219"/>
                    <a:pt x="201677" y="60364"/>
                    <a:pt x="173433" y="75294"/>
                  </a:cubicBezTo>
                  <a:cubicBezTo>
                    <a:pt x="175854" y="59423"/>
                    <a:pt x="179754" y="43552"/>
                    <a:pt x="188765" y="30102"/>
                  </a:cubicBezTo>
                  <a:cubicBezTo>
                    <a:pt x="189303" y="29295"/>
                    <a:pt x="189841" y="28353"/>
                    <a:pt x="190379" y="27546"/>
                  </a:cubicBezTo>
                  <a:cubicBezTo>
                    <a:pt x="190648" y="27546"/>
                    <a:pt x="190783" y="27412"/>
                    <a:pt x="190783" y="27143"/>
                  </a:cubicBezTo>
                  <a:cubicBezTo>
                    <a:pt x="194549" y="22032"/>
                    <a:pt x="199122" y="17324"/>
                    <a:pt x="204233" y="13693"/>
                  </a:cubicBezTo>
                  <a:cubicBezTo>
                    <a:pt x="208996" y="10088"/>
                    <a:pt x="217209" y="4513"/>
                    <a:pt x="223683" y="4513"/>
                  </a:cubicBezTo>
                  <a:cubicBezTo>
                    <a:pt x="223973" y="4513"/>
                    <a:pt x="224260" y="4524"/>
                    <a:pt x="224542" y="4547"/>
                  </a:cubicBezTo>
                  <a:cubicBezTo>
                    <a:pt x="225186" y="4087"/>
                    <a:pt x="225766" y="3879"/>
                    <a:pt x="226241" y="3879"/>
                  </a:cubicBezTo>
                  <a:close/>
                  <a:moveTo>
                    <a:pt x="226963" y="4143"/>
                  </a:moveTo>
                  <a:cubicBezTo>
                    <a:pt x="227367" y="4547"/>
                    <a:pt x="227636" y="5085"/>
                    <a:pt x="227770" y="5892"/>
                  </a:cubicBezTo>
                  <a:cubicBezTo>
                    <a:pt x="227501" y="8178"/>
                    <a:pt x="227098" y="10465"/>
                    <a:pt x="226560" y="12617"/>
                  </a:cubicBezTo>
                  <a:cubicBezTo>
                    <a:pt x="225753" y="17055"/>
                    <a:pt x="224677" y="21494"/>
                    <a:pt x="223466" y="25798"/>
                  </a:cubicBezTo>
                  <a:cubicBezTo>
                    <a:pt x="221449" y="33868"/>
                    <a:pt x="219162" y="42072"/>
                    <a:pt x="214993" y="49470"/>
                  </a:cubicBezTo>
                  <a:cubicBezTo>
                    <a:pt x="206250" y="65206"/>
                    <a:pt x="190245" y="70452"/>
                    <a:pt x="174374" y="76504"/>
                  </a:cubicBezTo>
                  <a:cubicBezTo>
                    <a:pt x="174374" y="76370"/>
                    <a:pt x="174240" y="76235"/>
                    <a:pt x="174105" y="76235"/>
                  </a:cubicBezTo>
                  <a:cubicBezTo>
                    <a:pt x="201274" y="61844"/>
                    <a:pt x="212841" y="29698"/>
                    <a:pt x="226963" y="4143"/>
                  </a:cubicBezTo>
                  <a:close/>
                  <a:moveTo>
                    <a:pt x="168591" y="4009"/>
                  </a:moveTo>
                  <a:cubicBezTo>
                    <a:pt x="176526" y="17055"/>
                    <a:pt x="180023" y="31447"/>
                    <a:pt x="179082" y="46645"/>
                  </a:cubicBezTo>
                  <a:cubicBezTo>
                    <a:pt x="179082" y="46780"/>
                    <a:pt x="179082" y="46914"/>
                    <a:pt x="179216" y="47049"/>
                  </a:cubicBezTo>
                  <a:cubicBezTo>
                    <a:pt x="175719" y="56464"/>
                    <a:pt x="173298" y="66417"/>
                    <a:pt x="171953" y="76101"/>
                  </a:cubicBezTo>
                  <a:cubicBezTo>
                    <a:pt x="171684" y="76235"/>
                    <a:pt x="171415" y="76370"/>
                    <a:pt x="171146" y="76504"/>
                  </a:cubicBezTo>
                  <a:cubicBezTo>
                    <a:pt x="171014" y="76504"/>
                    <a:pt x="170881" y="76634"/>
                    <a:pt x="170877" y="76767"/>
                  </a:cubicBezTo>
                  <a:lnTo>
                    <a:pt x="170877" y="76767"/>
                  </a:lnTo>
                  <a:cubicBezTo>
                    <a:pt x="171142" y="60361"/>
                    <a:pt x="155948" y="47988"/>
                    <a:pt x="157696" y="31581"/>
                  </a:cubicBezTo>
                  <a:cubicBezTo>
                    <a:pt x="158234" y="25663"/>
                    <a:pt x="161059" y="20552"/>
                    <a:pt x="163614" y="15172"/>
                  </a:cubicBezTo>
                  <a:cubicBezTo>
                    <a:pt x="164825" y="12617"/>
                    <a:pt x="165901" y="6968"/>
                    <a:pt x="167784" y="4816"/>
                  </a:cubicBezTo>
                  <a:cubicBezTo>
                    <a:pt x="168053" y="4412"/>
                    <a:pt x="168322" y="4278"/>
                    <a:pt x="168591" y="4009"/>
                  </a:cubicBezTo>
                  <a:close/>
                  <a:moveTo>
                    <a:pt x="216768" y="67081"/>
                  </a:moveTo>
                  <a:cubicBezTo>
                    <a:pt x="225026" y="67081"/>
                    <a:pt x="233257" y="67774"/>
                    <a:pt x="241489" y="69107"/>
                  </a:cubicBezTo>
                  <a:cubicBezTo>
                    <a:pt x="240807" y="69638"/>
                    <a:pt x="239098" y="69698"/>
                    <a:pt x="237568" y="69698"/>
                  </a:cubicBezTo>
                  <a:cubicBezTo>
                    <a:pt x="237117" y="69698"/>
                    <a:pt x="236681" y="69693"/>
                    <a:pt x="236292" y="69693"/>
                  </a:cubicBezTo>
                  <a:cubicBezTo>
                    <a:pt x="235661" y="69693"/>
                    <a:pt x="235153" y="69707"/>
                    <a:pt x="234899" y="69779"/>
                  </a:cubicBezTo>
                  <a:cubicBezTo>
                    <a:pt x="231805" y="70586"/>
                    <a:pt x="229384" y="72335"/>
                    <a:pt x="226694" y="73949"/>
                  </a:cubicBezTo>
                  <a:cubicBezTo>
                    <a:pt x="217578" y="79926"/>
                    <a:pt x="207964" y="82915"/>
                    <a:pt x="198221" y="82915"/>
                  </a:cubicBezTo>
                  <a:cubicBezTo>
                    <a:pt x="190426" y="82915"/>
                    <a:pt x="182549" y="81002"/>
                    <a:pt x="174778" y="77177"/>
                  </a:cubicBezTo>
                  <a:cubicBezTo>
                    <a:pt x="182982" y="75025"/>
                    <a:pt x="191321" y="72335"/>
                    <a:pt x="198718" y="68165"/>
                  </a:cubicBezTo>
                  <a:lnTo>
                    <a:pt x="198987" y="68165"/>
                  </a:lnTo>
                  <a:cubicBezTo>
                    <a:pt x="204934" y="67436"/>
                    <a:pt x="210858" y="67081"/>
                    <a:pt x="216768" y="67081"/>
                  </a:cubicBezTo>
                  <a:close/>
                  <a:moveTo>
                    <a:pt x="143843" y="37096"/>
                  </a:moveTo>
                  <a:lnTo>
                    <a:pt x="143843" y="37096"/>
                  </a:lnTo>
                  <a:cubicBezTo>
                    <a:pt x="145322" y="50546"/>
                    <a:pt x="142498" y="65610"/>
                    <a:pt x="141691" y="78925"/>
                  </a:cubicBezTo>
                  <a:cubicBezTo>
                    <a:pt x="141556" y="80539"/>
                    <a:pt x="141825" y="88744"/>
                    <a:pt x="141018" y="89147"/>
                  </a:cubicBezTo>
                  <a:cubicBezTo>
                    <a:pt x="140774" y="89252"/>
                    <a:pt x="140552" y="89300"/>
                    <a:pt x="140349" y="89300"/>
                  </a:cubicBezTo>
                  <a:cubicBezTo>
                    <a:pt x="138987" y="89300"/>
                    <a:pt x="138458" y="87137"/>
                    <a:pt x="137521" y="85381"/>
                  </a:cubicBezTo>
                  <a:cubicBezTo>
                    <a:pt x="133083" y="77715"/>
                    <a:pt x="129720" y="69510"/>
                    <a:pt x="131738" y="60633"/>
                  </a:cubicBezTo>
                  <a:cubicBezTo>
                    <a:pt x="133352" y="53505"/>
                    <a:pt x="137387" y="46511"/>
                    <a:pt x="141018" y="40324"/>
                  </a:cubicBezTo>
                  <a:cubicBezTo>
                    <a:pt x="142229" y="38306"/>
                    <a:pt x="143036" y="37365"/>
                    <a:pt x="143843" y="37096"/>
                  </a:cubicBezTo>
                  <a:close/>
                  <a:moveTo>
                    <a:pt x="109411" y="50277"/>
                  </a:moveTo>
                  <a:cubicBezTo>
                    <a:pt x="117347" y="53639"/>
                    <a:pt x="123668" y="58347"/>
                    <a:pt x="130124" y="63996"/>
                  </a:cubicBezTo>
                  <a:cubicBezTo>
                    <a:pt x="130124" y="64265"/>
                    <a:pt x="129989" y="64399"/>
                    <a:pt x="129989" y="64668"/>
                  </a:cubicBezTo>
                  <a:cubicBezTo>
                    <a:pt x="129451" y="74083"/>
                    <a:pt x="134159" y="82422"/>
                    <a:pt x="139135" y="90089"/>
                  </a:cubicBezTo>
                  <a:cubicBezTo>
                    <a:pt x="131738" y="88206"/>
                    <a:pt x="125148" y="84305"/>
                    <a:pt x="120844" y="77849"/>
                  </a:cubicBezTo>
                  <a:cubicBezTo>
                    <a:pt x="117078" y="72469"/>
                    <a:pt x="116136" y="66148"/>
                    <a:pt x="114253" y="59961"/>
                  </a:cubicBezTo>
                  <a:cubicBezTo>
                    <a:pt x="113850" y="59019"/>
                    <a:pt x="110622" y="52563"/>
                    <a:pt x="109411" y="50277"/>
                  </a:cubicBezTo>
                  <a:close/>
                  <a:moveTo>
                    <a:pt x="144650" y="37096"/>
                  </a:moveTo>
                  <a:lnTo>
                    <a:pt x="144650" y="37096"/>
                  </a:lnTo>
                  <a:cubicBezTo>
                    <a:pt x="145860" y="37634"/>
                    <a:pt x="146667" y="40189"/>
                    <a:pt x="148281" y="42745"/>
                  </a:cubicBezTo>
                  <a:cubicBezTo>
                    <a:pt x="158907" y="59288"/>
                    <a:pt x="157427" y="78253"/>
                    <a:pt x="141825" y="90761"/>
                  </a:cubicBezTo>
                  <a:cubicBezTo>
                    <a:pt x="142498" y="81212"/>
                    <a:pt x="143036" y="71662"/>
                    <a:pt x="143708" y="61978"/>
                  </a:cubicBezTo>
                  <a:cubicBezTo>
                    <a:pt x="144246" y="53908"/>
                    <a:pt x="145457" y="45300"/>
                    <a:pt x="144650" y="37096"/>
                  </a:cubicBezTo>
                  <a:close/>
                  <a:moveTo>
                    <a:pt x="199929" y="115912"/>
                  </a:moveTo>
                  <a:cubicBezTo>
                    <a:pt x="186479" y="121292"/>
                    <a:pt x="173029" y="126807"/>
                    <a:pt x="159445" y="131783"/>
                  </a:cubicBezTo>
                  <a:cubicBezTo>
                    <a:pt x="157562" y="130573"/>
                    <a:pt x="155679" y="129497"/>
                    <a:pt x="153796" y="128824"/>
                  </a:cubicBezTo>
                  <a:cubicBezTo>
                    <a:pt x="151076" y="127813"/>
                    <a:pt x="148184" y="127390"/>
                    <a:pt x="145221" y="127390"/>
                  </a:cubicBezTo>
                  <a:cubicBezTo>
                    <a:pt x="136757" y="127390"/>
                    <a:pt x="127713" y="130847"/>
                    <a:pt x="120440" y="133935"/>
                  </a:cubicBezTo>
                  <a:cubicBezTo>
                    <a:pt x="133739" y="118275"/>
                    <a:pt x="154274" y="116282"/>
                    <a:pt x="173766" y="116282"/>
                  </a:cubicBezTo>
                  <a:cubicBezTo>
                    <a:pt x="175367" y="116282"/>
                    <a:pt x="176961" y="116296"/>
                    <a:pt x="178544" y="116316"/>
                  </a:cubicBezTo>
                  <a:cubicBezTo>
                    <a:pt x="181234" y="116316"/>
                    <a:pt x="183957" y="116350"/>
                    <a:pt x="186681" y="116350"/>
                  </a:cubicBezTo>
                  <a:cubicBezTo>
                    <a:pt x="189404" y="116350"/>
                    <a:pt x="192128" y="116316"/>
                    <a:pt x="194818" y="116181"/>
                  </a:cubicBezTo>
                  <a:cubicBezTo>
                    <a:pt x="196970" y="116181"/>
                    <a:pt x="198853" y="115912"/>
                    <a:pt x="199929" y="115912"/>
                  </a:cubicBezTo>
                  <a:close/>
                  <a:moveTo>
                    <a:pt x="201139" y="116181"/>
                  </a:moveTo>
                  <a:lnTo>
                    <a:pt x="201139" y="116181"/>
                  </a:lnTo>
                  <a:cubicBezTo>
                    <a:pt x="201677" y="116585"/>
                    <a:pt x="201005" y="117661"/>
                    <a:pt x="198315" y="120351"/>
                  </a:cubicBezTo>
                  <a:cubicBezTo>
                    <a:pt x="189841" y="128824"/>
                    <a:pt x="179754" y="135280"/>
                    <a:pt x="168725" y="139988"/>
                  </a:cubicBezTo>
                  <a:cubicBezTo>
                    <a:pt x="166170" y="137298"/>
                    <a:pt x="163480" y="134742"/>
                    <a:pt x="160790" y="132725"/>
                  </a:cubicBezTo>
                  <a:cubicBezTo>
                    <a:pt x="174374" y="127748"/>
                    <a:pt x="187958" y="122368"/>
                    <a:pt x="201139" y="116181"/>
                  </a:cubicBezTo>
                  <a:close/>
                  <a:moveTo>
                    <a:pt x="144072" y="129594"/>
                  </a:moveTo>
                  <a:cubicBezTo>
                    <a:pt x="150200" y="129594"/>
                    <a:pt x="156125" y="131350"/>
                    <a:pt x="161597" y="136356"/>
                  </a:cubicBezTo>
                  <a:cubicBezTo>
                    <a:pt x="165363" y="139853"/>
                    <a:pt x="168860" y="143754"/>
                    <a:pt x="172491" y="147520"/>
                  </a:cubicBezTo>
                  <a:cubicBezTo>
                    <a:pt x="172760" y="147789"/>
                    <a:pt x="176795" y="151555"/>
                    <a:pt x="177737" y="152765"/>
                  </a:cubicBezTo>
                  <a:cubicBezTo>
                    <a:pt x="177199" y="152631"/>
                    <a:pt x="176661" y="152631"/>
                    <a:pt x="175854" y="152496"/>
                  </a:cubicBezTo>
                  <a:lnTo>
                    <a:pt x="175719" y="152496"/>
                  </a:lnTo>
                  <a:cubicBezTo>
                    <a:pt x="157831" y="144830"/>
                    <a:pt x="139001" y="139315"/>
                    <a:pt x="119902" y="135818"/>
                  </a:cubicBezTo>
                  <a:lnTo>
                    <a:pt x="119499" y="135818"/>
                  </a:lnTo>
                  <a:cubicBezTo>
                    <a:pt x="119633" y="135684"/>
                    <a:pt x="119633" y="135415"/>
                    <a:pt x="119364" y="135280"/>
                  </a:cubicBezTo>
                  <a:lnTo>
                    <a:pt x="119095" y="135280"/>
                  </a:lnTo>
                  <a:cubicBezTo>
                    <a:pt x="119095" y="135280"/>
                    <a:pt x="119230" y="135146"/>
                    <a:pt x="119230" y="135146"/>
                  </a:cubicBezTo>
                  <a:cubicBezTo>
                    <a:pt x="119364" y="135280"/>
                    <a:pt x="119364" y="135280"/>
                    <a:pt x="119499" y="135280"/>
                  </a:cubicBezTo>
                  <a:cubicBezTo>
                    <a:pt x="127661" y="132610"/>
                    <a:pt x="136041" y="129594"/>
                    <a:pt x="144072" y="129594"/>
                  </a:cubicBezTo>
                  <a:close/>
                  <a:moveTo>
                    <a:pt x="119768" y="136894"/>
                  </a:moveTo>
                  <a:cubicBezTo>
                    <a:pt x="138463" y="140660"/>
                    <a:pt x="156351" y="145906"/>
                    <a:pt x="174240" y="152496"/>
                  </a:cubicBezTo>
                  <a:cubicBezTo>
                    <a:pt x="173823" y="152483"/>
                    <a:pt x="173405" y="152476"/>
                    <a:pt x="172988" y="152476"/>
                  </a:cubicBezTo>
                  <a:cubicBezTo>
                    <a:pt x="165054" y="152476"/>
                    <a:pt x="157010" y="154783"/>
                    <a:pt x="149088" y="154783"/>
                  </a:cubicBezTo>
                  <a:cubicBezTo>
                    <a:pt x="136580" y="154783"/>
                    <a:pt x="123534" y="149672"/>
                    <a:pt x="119768" y="136894"/>
                  </a:cubicBezTo>
                  <a:close/>
                  <a:moveTo>
                    <a:pt x="81495" y="151826"/>
                  </a:moveTo>
                  <a:cubicBezTo>
                    <a:pt x="84340" y="151826"/>
                    <a:pt x="87165" y="152158"/>
                    <a:pt x="89909" y="152900"/>
                  </a:cubicBezTo>
                  <a:cubicBezTo>
                    <a:pt x="98113" y="155052"/>
                    <a:pt x="101610" y="161373"/>
                    <a:pt x="105645" y="167964"/>
                  </a:cubicBezTo>
                  <a:cubicBezTo>
                    <a:pt x="106452" y="169040"/>
                    <a:pt x="112505" y="177110"/>
                    <a:pt x="113177" y="178589"/>
                  </a:cubicBezTo>
                  <a:cubicBezTo>
                    <a:pt x="98113" y="166350"/>
                    <a:pt x="78880" y="159625"/>
                    <a:pt x="59781" y="157338"/>
                  </a:cubicBezTo>
                  <a:cubicBezTo>
                    <a:pt x="66406" y="154123"/>
                    <a:pt x="74019" y="151826"/>
                    <a:pt x="81495" y="151826"/>
                  </a:cubicBezTo>
                  <a:close/>
                  <a:moveTo>
                    <a:pt x="59109" y="158549"/>
                  </a:moveTo>
                  <a:cubicBezTo>
                    <a:pt x="78880" y="160835"/>
                    <a:pt x="95827" y="168367"/>
                    <a:pt x="112370" y="178858"/>
                  </a:cubicBezTo>
                  <a:cubicBezTo>
                    <a:pt x="107932" y="178724"/>
                    <a:pt x="88564" y="176841"/>
                    <a:pt x="87084" y="176706"/>
                  </a:cubicBezTo>
                  <a:cubicBezTo>
                    <a:pt x="81839" y="176303"/>
                    <a:pt x="76593" y="175361"/>
                    <a:pt x="71886" y="172940"/>
                  </a:cubicBezTo>
                  <a:cubicBezTo>
                    <a:pt x="65833" y="169712"/>
                    <a:pt x="62740" y="164063"/>
                    <a:pt x="59109" y="158683"/>
                  </a:cubicBezTo>
                  <a:cubicBezTo>
                    <a:pt x="59109" y="158549"/>
                    <a:pt x="59109" y="158549"/>
                    <a:pt x="59109" y="158549"/>
                  </a:cubicBezTo>
                  <a:close/>
                  <a:moveTo>
                    <a:pt x="73769" y="175496"/>
                  </a:moveTo>
                  <a:lnTo>
                    <a:pt x="73769" y="175496"/>
                  </a:lnTo>
                  <a:cubicBezTo>
                    <a:pt x="74845" y="175899"/>
                    <a:pt x="76190" y="176437"/>
                    <a:pt x="77535" y="176841"/>
                  </a:cubicBezTo>
                  <a:cubicBezTo>
                    <a:pt x="79687" y="177379"/>
                    <a:pt x="81704" y="177782"/>
                    <a:pt x="83991" y="178051"/>
                  </a:cubicBezTo>
                  <a:cubicBezTo>
                    <a:pt x="83856" y="178320"/>
                    <a:pt x="83722" y="178589"/>
                    <a:pt x="83991" y="178858"/>
                  </a:cubicBezTo>
                  <a:cubicBezTo>
                    <a:pt x="87353" y="182355"/>
                    <a:pt x="87891" y="196478"/>
                    <a:pt x="82915" y="199840"/>
                  </a:cubicBezTo>
                  <a:cubicBezTo>
                    <a:pt x="82646" y="200378"/>
                    <a:pt x="82377" y="200782"/>
                    <a:pt x="82108" y="200916"/>
                  </a:cubicBezTo>
                  <a:cubicBezTo>
                    <a:pt x="81301" y="191905"/>
                    <a:pt x="78476" y="183297"/>
                    <a:pt x="73769" y="175496"/>
                  </a:cubicBezTo>
                  <a:close/>
                  <a:moveTo>
                    <a:pt x="58167" y="159894"/>
                  </a:moveTo>
                  <a:cubicBezTo>
                    <a:pt x="62202" y="166350"/>
                    <a:pt x="65833" y="171326"/>
                    <a:pt x="72020" y="174554"/>
                  </a:cubicBezTo>
                  <a:cubicBezTo>
                    <a:pt x="77131" y="182759"/>
                    <a:pt x="80225" y="191770"/>
                    <a:pt x="81435" y="201320"/>
                  </a:cubicBezTo>
                  <a:cubicBezTo>
                    <a:pt x="80897" y="201320"/>
                    <a:pt x="80359" y="200782"/>
                    <a:pt x="79687" y="199437"/>
                  </a:cubicBezTo>
                  <a:lnTo>
                    <a:pt x="79687" y="199571"/>
                  </a:lnTo>
                  <a:cubicBezTo>
                    <a:pt x="78476" y="198361"/>
                    <a:pt x="77131" y="197150"/>
                    <a:pt x="75786" y="195940"/>
                  </a:cubicBezTo>
                  <a:cubicBezTo>
                    <a:pt x="73769" y="194326"/>
                    <a:pt x="71751" y="192577"/>
                    <a:pt x="69734" y="191098"/>
                  </a:cubicBezTo>
                  <a:cubicBezTo>
                    <a:pt x="65564" y="188004"/>
                    <a:pt x="60857" y="185449"/>
                    <a:pt x="57898" y="181145"/>
                  </a:cubicBezTo>
                  <a:cubicBezTo>
                    <a:pt x="53325" y="174554"/>
                    <a:pt x="54939" y="166619"/>
                    <a:pt x="58167" y="159894"/>
                  </a:cubicBezTo>
                  <a:close/>
                  <a:moveTo>
                    <a:pt x="167779" y="0"/>
                  </a:moveTo>
                  <a:cubicBezTo>
                    <a:pt x="167515" y="0"/>
                    <a:pt x="167208" y="221"/>
                    <a:pt x="167111" y="512"/>
                  </a:cubicBezTo>
                  <a:cubicBezTo>
                    <a:pt x="165363" y="13962"/>
                    <a:pt x="154065" y="24587"/>
                    <a:pt x="156620" y="38710"/>
                  </a:cubicBezTo>
                  <a:cubicBezTo>
                    <a:pt x="158907" y="52294"/>
                    <a:pt x="169398" y="62785"/>
                    <a:pt x="170205" y="76773"/>
                  </a:cubicBezTo>
                  <a:cubicBezTo>
                    <a:pt x="170205" y="77029"/>
                    <a:pt x="170367" y="77123"/>
                    <a:pt x="170520" y="77123"/>
                  </a:cubicBezTo>
                  <a:cubicBezTo>
                    <a:pt x="170608" y="77123"/>
                    <a:pt x="170693" y="77091"/>
                    <a:pt x="170743" y="77042"/>
                  </a:cubicBezTo>
                  <a:cubicBezTo>
                    <a:pt x="170743" y="77374"/>
                    <a:pt x="170925" y="77615"/>
                    <a:pt x="171214" y="77615"/>
                  </a:cubicBezTo>
                  <a:cubicBezTo>
                    <a:pt x="171276" y="77615"/>
                    <a:pt x="171344" y="77604"/>
                    <a:pt x="171415" y="77580"/>
                  </a:cubicBezTo>
                  <a:cubicBezTo>
                    <a:pt x="171550" y="77580"/>
                    <a:pt x="171684" y="77446"/>
                    <a:pt x="171684" y="77446"/>
                  </a:cubicBezTo>
                  <a:cubicBezTo>
                    <a:pt x="171684" y="77580"/>
                    <a:pt x="171684" y="77580"/>
                    <a:pt x="171684" y="77715"/>
                  </a:cubicBezTo>
                  <a:cubicBezTo>
                    <a:pt x="171684" y="78118"/>
                    <a:pt x="171819" y="78387"/>
                    <a:pt x="172088" y="78522"/>
                  </a:cubicBezTo>
                  <a:cubicBezTo>
                    <a:pt x="159848" y="94258"/>
                    <a:pt x="144515" y="105018"/>
                    <a:pt x="127837" y="113357"/>
                  </a:cubicBezTo>
                  <a:cubicBezTo>
                    <a:pt x="134159" y="107708"/>
                    <a:pt x="138732" y="100849"/>
                    <a:pt x="141556" y="92779"/>
                  </a:cubicBezTo>
                  <a:cubicBezTo>
                    <a:pt x="141691" y="92779"/>
                    <a:pt x="141691" y="92644"/>
                    <a:pt x="141691" y="92510"/>
                  </a:cubicBezTo>
                  <a:cubicBezTo>
                    <a:pt x="141691" y="92375"/>
                    <a:pt x="141825" y="92241"/>
                    <a:pt x="141825" y="92106"/>
                  </a:cubicBezTo>
                  <a:cubicBezTo>
                    <a:pt x="150702" y="85919"/>
                    <a:pt x="156486" y="76773"/>
                    <a:pt x="157158" y="65879"/>
                  </a:cubicBezTo>
                  <a:cubicBezTo>
                    <a:pt x="157965" y="52160"/>
                    <a:pt x="149088" y="45435"/>
                    <a:pt x="145053" y="33464"/>
                  </a:cubicBezTo>
                  <a:cubicBezTo>
                    <a:pt x="144981" y="33176"/>
                    <a:pt x="144755" y="33042"/>
                    <a:pt x="144518" y="33042"/>
                  </a:cubicBezTo>
                  <a:cubicBezTo>
                    <a:pt x="144314" y="33042"/>
                    <a:pt x="144102" y="33143"/>
                    <a:pt x="143977" y="33330"/>
                  </a:cubicBezTo>
                  <a:cubicBezTo>
                    <a:pt x="139942" y="39786"/>
                    <a:pt x="134966" y="47183"/>
                    <a:pt x="132276" y="54850"/>
                  </a:cubicBezTo>
                  <a:cubicBezTo>
                    <a:pt x="124610" y="49470"/>
                    <a:pt x="116002" y="48797"/>
                    <a:pt x="106990" y="47721"/>
                  </a:cubicBezTo>
                  <a:cubicBezTo>
                    <a:pt x="106452" y="47721"/>
                    <a:pt x="106049" y="48259"/>
                    <a:pt x="106452" y="48663"/>
                  </a:cubicBezTo>
                  <a:cubicBezTo>
                    <a:pt x="114522" y="57002"/>
                    <a:pt x="113312" y="69376"/>
                    <a:pt x="119768" y="78656"/>
                  </a:cubicBezTo>
                  <a:cubicBezTo>
                    <a:pt x="124475" y="85516"/>
                    <a:pt x="131738" y="89685"/>
                    <a:pt x="139808" y="91030"/>
                  </a:cubicBezTo>
                  <a:cubicBezTo>
                    <a:pt x="140077" y="91568"/>
                    <a:pt x="140480" y="92241"/>
                    <a:pt x="140884" y="92779"/>
                  </a:cubicBezTo>
                  <a:cubicBezTo>
                    <a:pt x="140884" y="92779"/>
                    <a:pt x="141018" y="92913"/>
                    <a:pt x="141018" y="92913"/>
                  </a:cubicBezTo>
                  <a:cubicBezTo>
                    <a:pt x="137656" y="100983"/>
                    <a:pt x="132679" y="107842"/>
                    <a:pt x="125954" y="113491"/>
                  </a:cubicBezTo>
                  <a:cubicBezTo>
                    <a:pt x="125685" y="113760"/>
                    <a:pt x="125820" y="114029"/>
                    <a:pt x="125954" y="114164"/>
                  </a:cubicBezTo>
                  <a:cubicBezTo>
                    <a:pt x="85739" y="133397"/>
                    <a:pt x="37454" y="139181"/>
                    <a:pt x="1005" y="165946"/>
                  </a:cubicBezTo>
                  <a:cubicBezTo>
                    <a:pt x="1" y="166616"/>
                    <a:pt x="663" y="168026"/>
                    <a:pt x="1609" y="168026"/>
                  </a:cubicBezTo>
                  <a:cubicBezTo>
                    <a:pt x="1803" y="168026"/>
                    <a:pt x="2009" y="167967"/>
                    <a:pt x="2215" y="167829"/>
                  </a:cubicBezTo>
                  <a:cubicBezTo>
                    <a:pt x="7999" y="164063"/>
                    <a:pt x="13917" y="160701"/>
                    <a:pt x="19969" y="157742"/>
                  </a:cubicBezTo>
                  <a:cubicBezTo>
                    <a:pt x="25442" y="157330"/>
                    <a:pt x="30914" y="157124"/>
                    <a:pt x="36398" y="157124"/>
                  </a:cubicBezTo>
                  <a:cubicBezTo>
                    <a:pt x="43448" y="157124"/>
                    <a:pt x="50517" y="157464"/>
                    <a:pt x="57629" y="158145"/>
                  </a:cubicBezTo>
                  <a:cubicBezTo>
                    <a:pt x="57719" y="158145"/>
                    <a:pt x="57749" y="158205"/>
                    <a:pt x="57838" y="158205"/>
                  </a:cubicBezTo>
                  <a:cubicBezTo>
                    <a:pt x="57883" y="158205"/>
                    <a:pt x="57943" y="158190"/>
                    <a:pt x="58033" y="158145"/>
                  </a:cubicBezTo>
                  <a:lnTo>
                    <a:pt x="58436" y="158280"/>
                  </a:lnTo>
                  <a:lnTo>
                    <a:pt x="58571" y="158280"/>
                  </a:lnTo>
                  <a:cubicBezTo>
                    <a:pt x="58436" y="158280"/>
                    <a:pt x="58302" y="158414"/>
                    <a:pt x="58167" y="158414"/>
                  </a:cubicBezTo>
                  <a:cubicBezTo>
                    <a:pt x="58033" y="158414"/>
                    <a:pt x="57898" y="158549"/>
                    <a:pt x="57898" y="158683"/>
                  </a:cubicBezTo>
                  <a:cubicBezTo>
                    <a:pt x="53325" y="165408"/>
                    <a:pt x="51980" y="174823"/>
                    <a:pt x="56688" y="181952"/>
                  </a:cubicBezTo>
                  <a:cubicBezTo>
                    <a:pt x="59243" y="185583"/>
                    <a:pt x="63009" y="188004"/>
                    <a:pt x="66640" y="190560"/>
                  </a:cubicBezTo>
                  <a:cubicBezTo>
                    <a:pt x="72020" y="194460"/>
                    <a:pt x="76997" y="198764"/>
                    <a:pt x="81704" y="203337"/>
                  </a:cubicBezTo>
                  <a:cubicBezTo>
                    <a:pt x="81704" y="203472"/>
                    <a:pt x="81839" y="203606"/>
                    <a:pt x="81973" y="203606"/>
                  </a:cubicBezTo>
                  <a:cubicBezTo>
                    <a:pt x="82242" y="203741"/>
                    <a:pt x="82377" y="204010"/>
                    <a:pt x="82511" y="204144"/>
                  </a:cubicBezTo>
                  <a:cubicBezTo>
                    <a:pt x="82614" y="204247"/>
                    <a:pt x="82756" y="204291"/>
                    <a:pt x="82900" y="204291"/>
                  </a:cubicBezTo>
                  <a:cubicBezTo>
                    <a:pt x="83132" y="204291"/>
                    <a:pt x="83370" y="204176"/>
                    <a:pt x="83453" y="204010"/>
                  </a:cubicBezTo>
                  <a:cubicBezTo>
                    <a:pt x="86412" y="196612"/>
                    <a:pt x="91254" y="185180"/>
                    <a:pt x="85067" y="178320"/>
                  </a:cubicBezTo>
                  <a:lnTo>
                    <a:pt x="85067" y="178320"/>
                  </a:lnTo>
                  <a:cubicBezTo>
                    <a:pt x="95289" y="179531"/>
                    <a:pt x="105914" y="178455"/>
                    <a:pt x="115867" y="181683"/>
                  </a:cubicBezTo>
                  <a:cubicBezTo>
                    <a:pt x="115911" y="181691"/>
                    <a:pt x="115956" y="181696"/>
                    <a:pt x="116000" y="181696"/>
                  </a:cubicBezTo>
                  <a:cubicBezTo>
                    <a:pt x="116639" y="181696"/>
                    <a:pt x="117311" y="180840"/>
                    <a:pt x="116809" y="180338"/>
                  </a:cubicBezTo>
                  <a:cubicBezTo>
                    <a:pt x="109277" y="171057"/>
                    <a:pt x="103762" y="155590"/>
                    <a:pt x="91657" y="151689"/>
                  </a:cubicBezTo>
                  <a:cubicBezTo>
                    <a:pt x="88421" y="150649"/>
                    <a:pt x="85053" y="150183"/>
                    <a:pt x="81659" y="150183"/>
                  </a:cubicBezTo>
                  <a:cubicBezTo>
                    <a:pt x="73205" y="150183"/>
                    <a:pt x="64597" y="153077"/>
                    <a:pt x="57495" y="157204"/>
                  </a:cubicBezTo>
                  <a:cubicBezTo>
                    <a:pt x="57360" y="157338"/>
                    <a:pt x="57360" y="157338"/>
                    <a:pt x="57226" y="157473"/>
                  </a:cubicBezTo>
                  <a:cubicBezTo>
                    <a:pt x="49604" y="156397"/>
                    <a:pt x="41923" y="155919"/>
                    <a:pt x="34261" y="155919"/>
                  </a:cubicBezTo>
                  <a:cubicBezTo>
                    <a:pt x="30430" y="155919"/>
                    <a:pt x="26605" y="156038"/>
                    <a:pt x="22794" y="156262"/>
                  </a:cubicBezTo>
                  <a:cubicBezTo>
                    <a:pt x="43776" y="146040"/>
                    <a:pt x="66237" y="139315"/>
                    <a:pt x="88564" y="131649"/>
                  </a:cubicBezTo>
                  <a:cubicBezTo>
                    <a:pt x="98651" y="131649"/>
                    <a:pt x="108335" y="133128"/>
                    <a:pt x="118019" y="135684"/>
                  </a:cubicBezTo>
                  <a:cubicBezTo>
                    <a:pt x="118019" y="135818"/>
                    <a:pt x="118019" y="135818"/>
                    <a:pt x="118019" y="135953"/>
                  </a:cubicBezTo>
                  <a:cubicBezTo>
                    <a:pt x="119768" y="144964"/>
                    <a:pt x="126761" y="151286"/>
                    <a:pt x="135235" y="154379"/>
                  </a:cubicBezTo>
                  <a:cubicBezTo>
                    <a:pt x="139607" y="155872"/>
                    <a:pt x="144149" y="156351"/>
                    <a:pt x="148658" y="156351"/>
                  </a:cubicBezTo>
                  <a:cubicBezTo>
                    <a:pt x="149836" y="156351"/>
                    <a:pt x="151012" y="156318"/>
                    <a:pt x="152182" y="156262"/>
                  </a:cubicBezTo>
                  <a:cubicBezTo>
                    <a:pt x="158329" y="156073"/>
                    <a:pt x="165473" y="154155"/>
                    <a:pt x="172166" y="154155"/>
                  </a:cubicBezTo>
                  <a:cubicBezTo>
                    <a:pt x="174992" y="154155"/>
                    <a:pt x="177737" y="154497"/>
                    <a:pt x="180292" y="155455"/>
                  </a:cubicBezTo>
                  <a:cubicBezTo>
                    <a:pt x="180414" y="155516"/>
                    <a:pt x="180536" y="155543"/>
                    <a:pt x="180652" y="155543"/>
                  </a:cubicBezTo>
                  <a:cubicBezTo>
                    <a:pt x="181309" y="155543"/>
                    <a:pt x="181805" y="154681"/>
                    <a:pt x="181234" y="154110"/>
                  </a:cubicBezTo>
                  <a:cubicBezTo>
                    <a:pt x="177602" y="150344"/>
                    <a:pt x="173836" y="145502"/>
                    <a:pt x="169667" y="141064"/>
                  </a:cubicBezTo>
                  <a:cubicBezTo>
                    <a:pt x="183386" y="135146"/>
                    <a:pt x="195221" y="126538"/>
                    <a:pt x="205040" y="115240"/>
                  </a:cubicBezTo>
                  <a:cubicBezTo>
                    <a:pt x="205417" y="114863"/>
                    <a:pt x="205207" y="114016"/>
                    <a:pt x="204629" y="114016"/>
                  </a:cubicBezTo>
                  <a:cubicBezTo>
                    <a:pt x="204589" y="114016"/>
                    <a:pt x="204546" y="114021"/>
                    <a:pt x="204502" y="114029"/>
                  </a:cubicBezTo>
                  <a:cubicBezTo>
                    <a:pt x="199850" y="114450"/>
                    <a:pt x="194925" y="114554"/>
                    <a:pt x="189856" y="114554"/>
                  </a:cubicBezTo>
                  <a:cubicBezTo>
                    <a:pt x="184950" y="114554"/>
                    <a:pt x="179910" y="114457"/>
                    <a:pt x="174852" y="114457"/>
                  </a:cubicBezTo>
                  <a:cubicBezTo>
                    <a:pt x="153403" y="114457"/>
                    <a:pt x="131648" y="116200"/>
                    <a:pt x="118557" y="134473"/>
                  </a:cubicBezTo>
                  <a:cubicBezTo>
                    <a:pt x="118423" y="134742"/>
                    <a:pt x="118557" y="134877"/>
                    <a:pt x="118692" y="135146"/>
                  </a:cubicBezTo>
                  <a:cubicBezTo>
                    <a:pt x="110084" y="132187"/>
                    <a:pt x="101072" y="130707"/>
                    <a:pt x="92061" y="130438"/>
                  </a:cubicBezTo>
                  <a:cubicBezTo>
                    <a:pt x="95423" y="129228"/>
                    <a:pt x="98651" y="128152"/>
                    <a:pt x="101879" y="126941"/>
                  </a:cubicBezTo>
                  <a:cubicBezTo>
                    <a:pt x="129451" y="116585"/>
                    <a:pt x="156620" y="102328"/>
                    <a:pt x="173702" y="77580"/>
                  </a:cubicBezTo>
                  <a:cubicBezTo>
                    <a:pt x="181159" y="82477"/>
                    <a:pt x="189813" y="84888"/>
                    <a:pt x="198597" y="84888"/>
                  </a:cubicBezTo>
                  <a:cubicBezTo>
                    <a:pt x="200428" y="84888"/>
                    <a:pt x="202265" y="84783"/>
                    <a:pt x="204098" y="84574"/>
                  </a:cubicBezTo>
                  <a:cubicBezTo>
                    <a:pt x="209344" y="84036"/>
                    <a:pt x="214455" y="82691"/>
                    <a:pt x="219297" y="80405"/>
                  </a:cubicBezTo>
                  <a:cubicBezTo>
                    <a:pt x="226677" y="76953"/>
                    <a:pt x="232055" y="71078"/>
                    <a:pt x="240374" y="71078"/>
                  </a:cubicBezTo>
                  <a:cubicBezTo>
                    <a:pt x="241455" y="71078"/>
                    <a:pt x="242585" y="71177"/>
                    <a:pt x="243776" y="71393"/>
                  </a:cubicBezTo>
                  <a:cubicBezTo>
                    <a:pt x="244314" y="71393"/>
                    <a:pt x="244852" y="70721"/>
                    <a:pt x="244448" y="70183"/>
                  </a:cubicBezTo>
                  <a:cubicBezTo>
                    <a:pt x="238069" y="60359"/>
                    <a:pt x="227697" y="54529"/>
                    <a:pt x="216086" y="54529"/>
                  </a:cubicBezTo>
                  <a:cubicBezTo>
                    <a:pt x="215456" y="54529"/>
                    <a:pt x="214822" y="54546"/>
                    <a:pt x="214186" y="54581"/>
                  </a:cubicBezTo>
                  <a:cubicBezTo>
                    <a:pt x="224273" y="40189"/>
                    <a:pt x="227636" y="19880"/>
                    <a:pt x="230326" y="3067"/>
                  </a:cubicBezTo>
                  <a:cubicBezTo>
                    <a:pt x="230326" y="2529"/>
                    <a:pt x="229922" y="1857"/>
                    <a:pt x="229250" y="1857"/>
                  </a:cubicBezTo>
                  <a:cubicBezTo>
                    <a:pt x="212034" y="4143"/>
                    <a:pt x="199391" y="13424"/>
                    <a:pt x="190245" y="25932"/>
                  </a:cubicBezTo>
                  <a:cubicBezTo>
                    <a:pt x="185538" y="15172"/>
                    <a:pt x="178006" y="6564"/>
                    <a:pt x="168053" y="108"/>
                  </a:cubicBezTo>
                  <a:cubicBezTo>
                    <a:pt x="167978" y="33"/>
                    <a:pt x="167881" y="0"/>
                    <a:pt x="167779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1614275" y="1742675"/>
              <a:ext cx="1405550" cy="2038625"/>
            </a:xfrm>
            <a:custGeom>
              <a:rect b="b" l="l" r="r" t="t"/>
              <a:pathLst>
                <a:path extrusionOk="0" h="81545" w="56222">
                  <a:moveTo>
                    <a:pt x="4801" y="19082"/>
                  </a:moveTo>
                  <a:cubicBezTo>
                    <a:pt x="9760" y="19082"/>
                    <a:pt x="20087" y="24607"/>
                    <a:pt x="21790" y="25629"/>
                  </a:cubicBezTo>
                  <a:lnTo>
                    <a:pt x="22059" y="25629"/>
                  </a:lnTo>
                  <a:cubicBezTo>
                    <a:pt x="20579" y="28050"/>
                    <a:pt x="19369" y="30605"/>
                    <a:pt x="18562" y="33295"/>
                  </a:cubicBezTo>
                  <a:cubicBezTo>
                    <a:pt x="14930" y="27108"/>
                    <a:pt x="9416" y="22266"/>
                    <a:pt x="2691" y="19711"/>
                  </a:cubicBezTo>
                  <a:cubicBezTo>
                    <a:pt x="3152" y="19270"/>
                    <a:pt x="3885" y="19082"/>
                    <a:pt x="4801" y="19082"/>
                  </a:cubicBezTo>
                  <a:close/>
                  <a:moveTo>
                    <a:pt x="2287" y="20383"/>
                  </a:moveTo>
                  <a:cubicBezTo>
                    <a:pt x="9012" y="23477"/>
                    <a:pt x="14392" y="28184"/>
                    <a:pt x="18158" y="34640"/>
                  </a:cubicBezTo>
                  <a:cubicBezTo>
                    <a:pt x="18158" y="34775"/>
                    <a:pt x="18158" y="34775"/>
                    <a:pt x="18293" y="34775"/>
                  </a:cubicBezTo>
                  <a:cubicBezTo>
                    <a:pt x="18293" y="35044"/>
                    <a:pt x="18158" y="35178"/>
                    <a:pt x="18158" y="35313"/>
                  </a:cubicBezTo>
                  <a:cubicBezTo>
                    <a:pt x="16141" y="45400"/>
                    <a:pt x="20714" y="52125"/>
                    <a:pt x="27842" y="57908"/>
                  </a:cubicBezTo>
                  <a:cubicBezTo>
                    <a:pt x="15603" y="53873"/>
                    <a:pt x="8609" y="44324"/>
                    <a:pt x="5919" y="31681"/>
                  </a:cubicBezTo>
                  <a:cubicBezTo>
                    <a:pt x="5650" y="30605"/>
                    <a:pt x="2422" y="22132"/>
                    <a:pt x="2287" y="20383"/>
                  </a:cubicBezTo>
                  <a:close/>
                  <a:moveTo>
                    <a:pt x="43040" y="3436"/>
                  </a:moveTo>
                  <a:cubicBezTo>
                    <a:pt x="42099" y="22670"/>
                    <a:pt x="39274" y="41096"/>
                    <a:pt x="29590" y="58043"/>
                  </a:cubicBezTo>
                  <a:cubicBezTo>
                    <a:pt x="25556" y="54949"/>
                    <a:pt x="21655" y="51452"/>
                    <a:pt x="19907" y="46745"/>
                  </a:cubicBezTo>
                  <a:cubicBezTo>
                    <a:pt x="17217" y="39079"/>
                    <a:pt x="19907" y="30874"/>
                    <a:pt x="24211" y="24553"/>
                  </a:cubicBezTo>
                  <a:cubicBezTo>
                    <a:pt x="27304" y="19980"/>
                    <a:pt x="31070" y="16483"/>
                    <a:pt x="35105" y="12717"/>
                  </a:cubicBezTo>
                  <a:cubicBezTo>
                    <a:pt x="35777" y="12044"/>
                    <a:pt x="42233" y="3436"/>
                    <a:pt x="42502" y="3436"/>
                  </a:cubicBezTo>
                  <a:close/>
                  <a:moveTo>
                    <a:pt x="44116" y="3974"/>
                  </a:moveTo>
                  <a:cubicBezTo>
                    <a:pt x="48689" y="7202"/>
                    <a:pt x="52590" y="24822"/>
                    <a:pt x="52859" y="28319"/>
                  </a:cubicBezTo>
                  <a:lnTo>
                    <a:pt x="52724" y="28319"/>
                  </a:lnTo>
                  <a:cubicBezTo>
                    <a:pt x="53531" y="44324"/>
                    <a:pt x="44251" y="52797"/>
                    <a:pt x="31339" y="59253"/>
                  </a:cubicBezTo>
                  <a:cubicBezTo>
                    <a:pt x="31070" y="59119"/>
                    <a:pt x="30935" y="58984"/>
                    <a:pt x="30801" y="58984"/>
                  </a:cubicBezTo>
                  <a:lnTo>
                    <a:pt x="30935" y="58850"/>
                  </a:lnTo>
                  <a:cubicBezTo>
                    <a:pt x="40485" y="42172"/>
                    <a:pt x="44116" y="23073"/>
                    <a:pt x="44116" y="3974"/>
                  </a:cubicBezTo>
                  <a:close/>
                  <a:moveTo>
                    <a:pt x="42533" y="0"/>
                  </a:moveTo>
                  <a:cubicBezTo>
                    <a:pt x="42285" y="0"/>
                    <a:pt x="42040" y="175"/>
                    <a:pt x="41964" y="477"/>
                  </a:cubicBezTo>
                  <a:cubicBezTo>
                    <a:pt x="39812" y="9623"/>
                    <a:pt x="30532" y="14465"/>
                    <a:pt x="25018" y="21325"/>
                  </a:cubicBezTo>
                  <a:cubicBezTo>
                    <a:pt x="24211" y="22401"/>
                    <a:pt x="23404" y="23611"/>
                    <a:pt x="22597" y="24687"/>
                  </a:cubicBezTo>
                  <a:cubicBezTo>
                    <a:pt x="22597" y="24553"/>
                    <a:pt x="22462" y="24553"/>
                    <a:pt x="22462" y="24418"/>
                  </a:cubicBezTo>
                  <a:cubicBezTo>
                    <a:pt x="15603" y="20383"/>
                    <a:pt x="8609" y="18366"/>
                    <a:pt x="673" y="17962"/>
                  </a:cubicBezTo>
                  <a:cubicBezTo>
                    <a:pt x="135" y="17962"/>
                    <a:pt x="1" y="18635"/>
                    <a:pt x="270" y="18904"/>
                  </a:cubicBezTo>
                  <a:lnTo>
                    <a:pt x="135" y="18904"/>
                  </a:lnTo>
                  <a:cubicBezTo>
                    <a:pt x="5381" y="27512"/>
                    <a:pt x="4574" y="38272"/>
                    <a:pt x="10492" y="46610"/>
                  </a:cubicBezTo>
                  <a:cubicBezTo>
                    <a:pt x="14930" y="53066"/>
                    <a:pt x="21655" y="57370"/>
                    <a:pt x="29187" y="59119"/>
                  </a:cubicBezTo>
                  <a:cubicBezTo>
                    <a:pt x="29590" y="59388"/>
                    <a:pt x="29859" y="59522"/>
                    <a:pt x="30128" y="59791"/>
                  </a:cubicBezTo>
                  <a:cubicBezTo>
                    <a:pt x="29994" y="59791"/>
                    <a:pt x="29994" y="59926"/>
                    <a:pt x="29859" y="59926"/>
                  </a:cubicBezTo>
                  <a:cubicBezTo>
                    <a:pt x="29792" y="59859"/>
                    <a:pt x="29725" y="59825"/>
                    <a:pt x="29658" y="59825"/>
                  </a:cubicBezTo>
                  <a:cubicBezTo>
                    <a:pt x="29590" y="59825"/>
                    <a:pt x="29523" y="59859"/>
                    <a:pt x="29456" y="59926"/>
                  </a:cubicBezTo>
                  <a:cubicBezTo>
                    <a:pt x="26094" y="68803"/>
                    <a:pt x="18831" y="74721"/>
                    <a:pt x="11702" y="80504"/>
                  </a:cubicBezTo>
                  <a:cubicBezTo>
                    <a:pt x="11256" y="80839"/>
                    <a:pt x="11550" y="81544"/>
                    <a:pt x="11971" y="81544"/>
                  </a:cubicBezTo>
                  <a:cubicBezTo>
                    <a:pt x="12057" y="81544"/>
                    <a:pt x="12148" y="81515"/>
                    <a:pt x="12240" y="81446"/>
                  </a:cubicBezTo>
                  <a:cubicBezTo>
                    <a:pt x="19503" y="75797"/>
                    <a:pt x="26497" y="69610"/>
                    <a:pt x="29725" y="60867"/>
                  </a:cubicBezTo>
                  <a:cubicBezTo>
                    <a:pt x="29815" y="60867"/>
                    <a:pt x="29904" y="60927"/>
                    <a:pt x="29994" y="60927"/>
                  </a:cubicBezTo>
                  <a:cubicBezTo>
                    <a:pt x="30039" y="60927"/>
                    <a:pt x="30084" y="60912"/>
                    <a:pt x="30128" y="60867"/>
                  </a:cubicBezTo>
                  <a:cubicBezTo>
                    <a:pt x="30532" y="60733"/>
                    <a:pt x="30801" y="60598"/>
                    <a:pt x="31204" y="60464"/>
                  </a:cubicBezTo>
                  <a:cubicBezTo>
                    <a:pt x="31339" y="60464"/>
                    <a:pt x="31608" y="60329"/>
                    <a:pt x="31608" y="60195"/>
                  </a:cubicBezTo>
                  <a:cubicBezTo>
                    <a:pt x="42637" y="55622"/>
                    <a:pt x="51514" y="49166"/>
                    <a:pt x="53935" y="36658"/>
                  </a:cubicBezTo>
                  <a:cubicBezTo>
                    <a:pt x="56221" y="24015"/>
                    <a:pt x="50976" y="12044"/>
                    <a:pt x="44116" y="1822"/>
                  </a:cubicBezTo>
                  <a:lnTo>
                    <a:pt x="44116" y="1688"/>
                  </a:lnTo>
                  <a:cubicBezTo>
                    <a:pt x="44116" y="1553"/>
                    <a:pt x="43982" y="1419"/>
                    <a:pt x="43847" y="1419"/>
                  </a:cubicBezTo>
                  <a:cubicBezTo>
                    <a:pt x="43578" y="1015"/>
                    <a:pt x="43309" y="612"/>
                    <a:pt x="43040" y="343"/>
                  </a:cubicBezTo>
                  <a:cubicBezTo>
                    <a:pt x="42922" y="107"/>
                    <a:pt x="42727" y="0"/>
                    <a:pt x="42533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7" name="Google Shape;307;p27"/>
          <p:cNvSpPr/>
          <p:nvPr/>
        </p:nvSpPr>
        <p:spPr>
          <a:xfrm rot="-689343">
            <a:off x="3439853" y="830313"/>
            <a:ext cx="1900786" cy="1971332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7"/>
          <p:cNvSpPr/>
          <p:nvPr/>
        </p:nvSpPr>
        <p:spPr>
          <a:xfrm rot="-810929">
            <a:off x="3373567" y="795162"/>
            <a:ext cx="1929329" cy="2001512"/>
          </a:xfrm>
          <a:prstGeom prst="rect">
            <a:avLst/>
          </a:prstGeom>
          <a:solidFill>
            <a:srgbClr val="E8F8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7"/>
          <p:cNvSpPr/>
          <p:nvPr/>
        </p:nvSpPr>
        <p:spPr>
          <a:xfrm rot="-726058">
            <a:off x="3864490" y="699559"/>
            <a:ext cx="579578" cy="227067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0" name="Google Shape;310;p27"/>
          <p:cNvCxnSpPr/>
          <p:nvPr/>
        </p:nvCxnSpPr>
        <p:spPr>
          <a:xfrm rot="-2075997">
            <a:off x="3533804" y="1254018"/>
            <a:ext cx="765000" cy="304983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1" name="Google Shape;311;p27"/>
          <p:cNvSpPr txBox="1"/>
          <p:nvPr/>
        </p:nvSpPr>
        <p:spPr>
          <a:xfrm rot="-804254">
            <a:off x="3500619" y="964815"/>
            <a:ext cx="1629284" cy="16409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latin typeface="Cookie"/>
              <a:ea typeface="Cookie"/>
              <a:cs typeface="Cookie"/>
              <a:sym typeface="Cooki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193030"/>
                </a:solidFill>
              </a:rPr>
              <a:t>235.900</a:t>
            </a:r>
            <a:endParaRPr>
              <a:solidFill>
                <a:srgbClr val="193030"/>
              </a:solidFill>
            </a:endParaRPr>
          </a:p>
        </p:txBody>
      </p:sp>
      <p:sp>
        <p:nvSpPr>
          <p:cNvPr id="317" name="Google Shape;317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 b="1"/>
          </a:p>
        </p:txBody>
      </p:sp>
      <p:sp>
        <p:nvSpPr>
          <p:cNvPr id="318" name="Google Shape;318;p28"/>
          <p:cNvSpPr/>
          <p:nvPr/>
        </p:nvSpPr>
        <p:spPr>
          <a:xfrm>
            <a:off x="559150" y="791225"/>
            <a:ext cx="8002907" cy="3237175"/>
          </a:xfrm>
          <a:custGeom>
            <a:rect b="b" l="l" r="r" t="t"/>
            <a:pathLst>
              <a:path extrusionOk="0" h="116697" w="288497">
                <a:moveTo>
                  <a:pt x="134025" y="0"/>
                </a:moveTo>
                <a:cubicBezTo>
                  <a:pt x="174141" y="0"/>
                  <a:pt x="216563" y="2468"/>
                  <a:pt x="252728" y="19827"/>
                </a:cubicBezTo>
                <a:cubicBezTo>
                  <a:pt x="264740" y="25593"/>
                  <a:pt x="277234" y="33050"/>
                  <a:pt x="284295" y="44350"/>
                </a:cubicBezTo>
                <a:cubicBezTo>
                  <a:pt x="289873" y="53276"/>
                  <a:pt x="289619" y="66422"/>
                  <a:pt x="285077" y="75917"/>
                </a:cubicBezTo>
                <a:cubicBezTo>
                  <a:pt x="277208" y="92367"/>
                  <a:pt x="256853" y="101235"/>
                  <a:pt x="239162" y="105658"/>
                </a:cubicBezTo>
                <a:cubicBezTo>
                  <a:pt x="209777" y="113005"/>
                  <a:pt x="179178" y="115429"/>
                  <a:pt x="148896" y="116094"/>
                </a:cubicBezTo>
                <a:cubicBezTo>
                  <a:pt x="112932" y="116883"/>
                  <a:pt x="75218" y="118732"/>
                  <a:pt x="41411" y="106441"/>
                </a:cubicBezTo>
                <a:cubicBezTo>
                  <a:pt x="28025" y="101574"/>
                  <a:pt x="13311" y="95751"/>
                  <a:pt x="4887" y="84266"/>
                </a:cubicBezTo>
                <a:cubicBezTo>
                  <a:pt x="-328" y="77155"/>
                  <a:pt x="-1721" y="65637"/>
                  <a:pt x="2539" y="57916"/>
                </a:cubicBezTo>
                <a:cubicBezTo>
                  <a:pt x="9169" y="45900"/>
                  <a:pt x="21316" y="37512"/>
                  <a:pt x="32802" y="30002"/>
                </a:cubicBezTo>
                <a:cubicBezTo>
                  <a:pt x="58787" y="13012"/>
                  <a:pt x="92226" y="10604"/>
                  <a:pt x="123068" y="7044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319" name="Google Shape;319;p28"/>
          <p:cNvGrpSpPr/>
          <p:nvPr/>
        </p:nvGrpSpPr>
        <p:grpSpPr>
          <a:xfrm rot="4499358">
            <a:off x="615096" y="3094944"/>
            <a:ext cx="699466" cy="1265130"/>
            <a:chOff x="2355475" y="238125"/>
            <a:chExt cx="2835075" cy="5127825"/>
          </a:xfrm>
        </p:grpSpPr>
        <p:sp>
          <p:nvSpPr>
            <p:cNvPr id="320" name="Google Shape;320;p2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" name="Google Shape;322;p28"/>
          <p:cNvSpPr/>
          <p:nvPr/>
        </p:nvSpPr>
        <p:spPr>
          <a:xfrm rot="-1694157">
            <a:off x="7805615" y="1029795"/>
            <a:ext cx="274798" cy="226998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3" name="Google Shape;323;p28"/>
          <p:cNvSpPr/>
          <p:nvPr/>
        </p:nvSpPr>
        <p:spPr>
          <a:xfrm rot="-1694157">
            <a:off x="8155192" y="1201195"/>
            <a:ext cx="364397" cy="77674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4" name="Google Shape;324;p28"/>
          <p:cNvSpPr/>
          <p:nvPr/>
        </p:nvSpPr>
        <p:spPr>
          <a:xfrm rot="-1694157">
            <a:off x="8363390" y="1475203"/>
            <a:ext cx="244923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5" name="Google Shape;32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331" name="Google Shape;331;p29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Omega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32" name="Google Shape;332;p29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33" name="Google Shape;333;p29"/>
          <p:cNvSpPr/>
          <p:nvPr/>
        </p:nvSpPr>
        <p:spPr>
          <a:xfrm>
            <a:off x="341850" y="4725325"/>
            <a:ext cx="8345475" cy="123775"/>
          </a:xfrm>
          <a:custGeom>
            <a:rect b="b" l="l" r="r" t="t"/>
            <a:pathLst>
              <a:path extrusionOk="0" h="4951" w="333819">
                <a:moveTo>
                  <a:pt x="333819" y="3346"/>
                </a:moveTo>
                <a:cubicBezTo>
                  <a:pt x="295860" y="4990"/>
                  <a:pt x="257832" y="3888"/>
                  <a:pt x="219838" y="4062"/>
                </a:cubicBezTo>
                <a:cubicBezTo>
                  <a:pt x="178658" y="4251"/>
                  <a:pt x="137420" y="6014"/>
                  <a:pt x="96298" y="3823"/>
                </a:cubicBezTo>
                <a:cubicBezTo>
                  <a:pt x="64219" y="2114"/>
                  <a:pt x="32125" y="0"/>
                  <a:pt x="0" y="0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4" name="Google Shape;334;p29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Gamma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35" name="Google Shape;335;p29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36" name="Google Shape;336;p29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37" name="Google Shape;337;p29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38" name="Google Shape;338;p29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8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39" name="Google Shape;339;p29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40" name="Google Shape;340;p29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9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9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9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2CC">
              <a:alpha val="50930"/>
            </a:srgbClr>
          </a:solidFill>
          <a:ln cap="flat" cmpd="sng" w="9525">
            <a:solidFill>
              <a:srgbClr val="94105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9"/>
          <p:cNvSpPr txBox="1"/>
          <p:nvPr/>
        </p:nvSpPr>
        <p:spPr>
          <a:xfrm>
            <a:off x="68568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10%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45" name="Google Shape;345;p29"/>
          <p:cNvSpPr txBox="1"/>
          <p:nvPr/>
        </p:nvSpPr>
        <p:spPr>
          <a:xfrm>
            <a:off x="46470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15%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46" name="Google Shape;346;p29"/>
          <p:cNvSpPr txBox="1"/>
          <p:nvPr/>
        </p:nvSpPr>
        <p:spPr>
          <a:xfrm>
            <a:off x="24372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20%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47" name="Google Shape;347;p29"/>
          <p:cNvSpPr txBox="1"/>
          <p:nvPr/>
        </p:nvSpPr>
        <p:spPr>
          <a:xfrm>
            <a:off x="2274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25%</a:t>
            </a:r>
            <a:endParaRPr sz="25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348" name="Google Shape;34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349" name="Google Shape;349;p29"/>
          <p:cNvGrpSpPr/>
          <p:nvPr/>
        </p:nvGrpSpPr>
        <p:grpSpPr>
          <a:xfrm rot="-4308835">
            <a:off x="7185419" y="-297788"/>
            <a:ext cx="1859187" cy="1765255"/>
            <a:chOff x="1026725" y="237225"/>
            <a:chExt cx="5433150" cy="5158650"/>
          </a:xfrm>
        </p:grpSpPr>
        <p:sp>
          <p:nvSpPr>
            <p:cNvPr id="350" name="Google Shape;350;p29"/>
            <p:cNvSpPr/>
            <p:nvPr/>
          </p:nvSpPr>
          <p:spPr>
            <a:xfrm>
              <a:off x="1377150" y="248675"/>
              <a:ext cx="5082725" cy="5147200"/>
            </a:xfrm>
            <a:custGeom>
              <a:rect b="b" l="l" r="r" t="t"/>
              <a:pathLst>
                <a:path extrusionOk="0" h="205888" w="203309">
                  <a:moveTo>
                    <a:pt x="109515" y="2603"/>
                  </a:moveTo>
                  <a:cubicBezTo>
                    <a:pt x="112440" y="3612"/>
                    <a:pt x="111532" y="17326"/>
                    <a:pt x="111230" y="20452"/>
                  </a:cubicBezTo>
                  <a:cubicBezTo>
                    <a:pt x="106894" y="26705"/>
                    <a:pt x="104877" y="34369"/>
                    <a:pt x="103566" y="41932"/>
                  </a:cubicBezTo>
                  <a:cubicBezTo>
                    <a:pt x="102154" y="28520"/>
                    <a:pt x="106188" y="15713"/>
                    <a:pt x="109112" y="2603"/>
                  </a:cubicBezTo>
                  <a:close/>
                  <a:moveTo>
                    <a:pt x="138269" y="6916"/>
                  </a:moveTo>
                  <a:cubicBezTo>
                    <a:pt x="138409" y="6916"/>
                    <a:pt x="138513" y="6951"/>
                    <a:pt x="138558" y="7040"/>
                  </a:cubicBezTo>
                  <a:cubicBezTo>
                    <a:pt x="138558" y="7040"/>
                    <a:pt x="138457" y="7141"/>
                    <a:pt x="138356" y="7343"/>
                  </a:cubicBezTo>
                  <a:lnTo>
                    <a:pt x="138054" y="7343"/>
                  </a:lnTo>
                  <a:cubicBezTo>
                    <a:pt x="130894" y="10872"/>
                    <a:pt x="127667" y="18940"/>
                    <a:pt x="122726" y="24789"/>
                  </a:cubicBezTo>
                  <a:cubicBezTo>
                    <a:pt x="116776" y="31948"/>
                    <a:pt x="110120" y="38503"/>
                    <a:pt x="104070" y="45562"/>
                  </a:cubicBezTo>
                  <a:cubicBezTo>
                    <a:pt x="103969" y="45259"/>
                    <a:pt x="103969" y="44957"/>
                    <a:pt x="103868" y="44654"/>
                  </a:cubicBezTo>
                  <a:cubicBezTo>
                    <a:pt x="106894" y="30133"/>
                    <a:pt x="111129" y="16419"/>
                    <a:pt x="126356" y="10267"/>
                  </a:cubicBezTo>
                  <a:cubicBezTo>
                    <a:pt x="129206" y="9186"/>
                    <a:pt x="133205" y="7339"/>
                    <a:pt x="136300" y="7339"/>
                  </a:cubicBezTo>
                  <a:cubicBezTo>
                    <a:pt x="136381" y="7339"/>
                    <a:pt x="136462" y="7340"/>
                    <a:pt x="136541" y="7343"/>
                  </a:cubicBezTo>
                  <a:cubicBezTo>
                    <a:pt x="136855" y="7343"/>
                    <a:pt x="137779" y="6916"/>
                    <a:pt x="138269" y="6916"/>
                  </a:cubicBezTo>
                  <a:close/>
                  <a:moveTo>
                    <a:pt x="108507" y="2704"/>
                  </a:moveTo>
                  <a:lnTo>
                    <a:pt x="108507" y="2704"/>
                  </a:lnTo>
                  <a:cubicBezTo>
                    <a:pt x="104272" y="16620"/>
                    <a:pt x="100137" y="31142"/>
                    <a:pt x="102961" y="45562"/>
                  </a:cubicBezTo>
                  <a:cubicBezTo>
                    <a:pt x="102860" y="45764"/>
                    <a:pt x="102860" y="45965"/>
                    <a:pt x="102860" y="46167"/>
                  </a:cubicBezTo>
                  <a:cubicBezTo>
                    <a:pt x="97414" y="36688"/>
                    <a:pt x="96003" y="25394"/>
                    <a:pt x="100540" y="15108"/>
                  </a:cubicBezTo>
                  <a:cubicBezTo>
                    <a:pt x="101347" y="13192"/>
                    <a:pt x="105583" y="4116"/>
                    <a:pt x="108507" y="2704"/>
                  </a:cubicBezTo>
                  <a:close/>
                  <a:moveTo>
                    <a:pt x="137247" y="8755"/>
                  </a:moveTo>
                  <a:lnTo>
                    <a:pt x="137247" y="8755"/>
                  </a:lnTo>
                  <a:cubicBezTo>
                    <a:pt x="136440" y="9864"/>
                    <a:pt x="135533" y="11175"/>
                    <a:pt x="135432" y="11477"/>
                  </a:cubicBezTo>
                  <a:cubicBezTo>
                    <a:pt x="132205" y="16822"/>
                    <a:pt x="130188" y="22772"/>
                    <a:pt x="126659" y="27915"/>
                  </a:cubicBezTo>
                  <a:cubicBezTo>
                    <a:pt x="123331" y="33058"/>
                    <a:pt x="118793" y="37595"/>
                    <a:pt x="113751" y="41125"/>
                  </a:cubicBezTo>
                  <a:cubicBezTo>
                    <a:pt x="113169" y="41513"/>
                    <a:pt x="105873" y="46190"/>
                    <a:pt x="104955" y="46190"/>
                  </a:cubicBezTo>
                  <a:cubicBezTo>
                    <a:pt x="104919" y="46190"/>
                    <a:pt x="104892" y="46183"/>
                    <a:pt x="104877" y="46167"/>
                  </a:cubicBezTo>
                  <a:cubicBezTo>
                    <a:pt x="104877" y="46066"/>
                    <a:pt x="109515" y="41024"/>
                    <a:pt x="110020" y="40520"/>
                  </a:cubicBezTo>
                  <a:cubicBezTo>
                    <a:pt x="114457" y="35478"/>
                    <a:pt x="119095" y="30537"/>
                    <a:pt x="123432" y="25394"/>
                  </a:cubicBezTo>
                  <a:cubicBezTo>
                    <a:pt x="127970" y="20049"/>
                    <a:pt x="131196" y="12385"/>
                    <a:pt x="137247" y="8755"/>
                  </a:cubicBezTo>
                  <a:close/>
                  <a:moveTo>
                    <a:pt x="86751" y="32250"/>
                  </a:moveTo>
                  <a:cubicBezTo>
                    <a:pt x="87672" y="32250"/>
                    <a:pt x="90138" y="36982"/>
                    <a:pt x="90446" y="37505"/>
                  </a:cubicBezTo>
                  <a:lnTo>
                    <a:pt x="90446" y="37505"/>
                  </a:lnTo>
                  <a:lnTo>
                    <a:pt x="90355" y="37595"/>
                  </a:lnTo>
                  <a:cubicBezTo>
                    <a:pt x="92977" y="42234"/>
                    <a:pt x="94893" y="47175"/>
                    <a:pt x="95398" y="52520"/>
                  </a:cubicBezTo>
                  <a:cubicBezTo>
                    <a:pt x="95498" y="53024"/>
                    <a:pt x="94288" y="68352"/>
                    <a:pt x="94591" y="68554"/>
                  </a:cubicBezTo>
                  <a:cubicBezTo>
                    <a:pt x="94187" y="68352"/>
                    <a:pt x="93381" y="63613"/>
                    <a:pt x="93280" y="63512"/>
                  </a:cubicBezTo>
                  <a:cubicBezTo>
                    <a:pt x="92574" y="60688"/>
                    <a:pt x="91969" y="57865"/>
                    <a:pt x="91465" y="54940"/>
                  </a:cubicBezTo>
                  <a:cubicBezTo>
                    <a:pt x="90255" y="47276"/>
                    <a:pt x="90658" y="39310"/>
                    <a:pt x="86725" y="32251"/>
                  </a:cubicBezTo>
                  <a:cubicBezTo>
                    <a:pt x="86733" y="32250"/>
                    <a:pt x="86742" y="32250"/>
                    <a:pt x="86751" y="32250"/>
                  </a:cubicBezTo>
                  <a:close/>
                  <a:moveTo>
                    <a:pt x="86221" y="33158"/>
                  </a:moveTo>
                  <a:cubicBezTo>
                    <a:pt x="89246" y="38906"/>
                    <a:pt x="89347" y="45058"/>
                    <a:pt x="90053" y="51411"/>
                  </a:cubicBezTo>
                  <a:cubicBezTo>
                    <a:pt x="90860" y="58066"/>
                    <a:pt x="92574" y="64420"/>
                    <a:pt x="94288" y="70873"/>
                  </a:cubicBezTo>
                  <a:cubicBezTo>
                    <a:pt x="94339" y="71126"/>
                    <a:pt x="94540" y="71252"/>
                    <a:pt x="94742" y="71252"/>
                  </a:cubicBezTo>
                  <a:cubicBezTo>
                    <a:pt x="94944" y="71252"/>
                    <a:pt x="95145" y="71126"/>
                    <a:pt x="95196" y="70873"/>
                  </a:cubicBezTo>
                  <a:lnTo>
                    <a:pt x="95196" y="70873"/>
                  </a:lnTo>
                  <a:cubicBezTo>
                    <a:pt x="95196" y="71277"/>
                    <a:pt x="95095" y="71680"/>
                    <a:pt x="95095" y="72184"/>
                  </a:cubicBezTo>
                  <a:cubicBezTo>
                    <a:pt x="87935" y="63008"/>
                    <a:pt x="85515" y="52722"/>
                    <a:pt x="85918" y="41226"/>
                  </a:cubicBezTo>
                  <a:cubicBezTo>
                    <a:pt x="85918" y="40016"/>
                    <a:pt x="85717" y="35276"/>
                    <a:pt x="86221" y="33158"/>
                  </a:cubicBezTo>
                  <a:close/>
                  <a:moveTo>
                    <a:pt x="136533" y="49818"/>
                  </a:moveTo>
                  <a:cubicBezTo>
                    <a:pt x="136920" y="49818"/>
                    <a:pt x="137117" y="50001"/>
                    <a:pt x="137045" y="50503"/>
                  </a:cubicBezTo>
                  <a:cubicBezTo>
                    <a:pt x="124944" y="56957"/>
                    <a:pt x="113347" y="65226"/>
                    <a:pt x="103465" y="74705"/>
                  </a:cubicBezTo>
                  <a:cubicBezTo>
                    <a:pt x="103263" y="74806"/>
                    <a:pt x="103263" y="74907"/>
                    <a:pt x="103263" y="75109"/>
                  </a:cubicBezTo>
                  <a:cubicBezTo>
                    <a:pt x="102587" y="74924"/>
                    <a:pt x="101902" y="74834"/>
                    <a:pt x="101213" y="74834"/>
                  </a:cubicBezTo>
                  <a:cubicBezTo>
                    <a:pt x="99641" y="74834"/>
                    <a:pt x="98049" y="75306"/>
                    <a:pt x="96507" y="76218"/>
                  </a:cubicBezTo>
                  <a:cubicBezTo>
                    <a:pt x="98927" y="64218"/>
                    <a:pt x="114558" y="57260"/>
                    <a:pt x="125045" y="53428"/>
                  </a:cubicBezTo>
                  <a:cubicBezTo>
                    <a:pt x="127667" y="52419"/>
                    <a:pt x="130289" y="51512"/>
                    <a:pt x="133012" y="50806"/>
                  </a:cubicBezTo>
                  <a:cubicBezTo>
                    <a:pt x="134505" y="50416"/>
                    <a:pt x="135831" y="49818"/>
                    <a:pt x="136533" y="49818"/>
                  </a:cubicBezTo>
                  <a:close/>
                  <a:moveTo>
                    <a:pt x="136743" y="51411"/>
                  </a:moveTo>
                  <a:cubicBezTo>
                    <a:pt x="136743" y="51613"/>
                    <a:pt x="136541" y="51814"/>
                    <a:pt x="136440" y="52117"/>
                  </a:cubicBezTo>
                  <a:cubicBezTo>
                    <a:pt x="134121" y="56856"/>
                    <a:pt x="129280" y="60789"/>
                    <a:pt x="125045" y="63915"/>
                  </a:cubicBezTo>
                  <a:cubicBezTo>
                    <a:pt x="119600" y="65327"/>
                    <a:pt x="114658" y="70168"/>
                    <a:pt x="112036" y="76521"/>
                  </a:cubicBezTo>
                  <a:cubicBezTo>
                    <a:pt x="111977" y="76402"/>
                    <a:pt x="111884" y="76353"/>
                    <a:pt x="111796" y="76353"/>
                  </a:cubicBezTo>
                  <a:cubicBezTo>
                    <a:pt x="111734" y="76353"/>
                    <a:pt x="111675" y="76378"/>
                    <a:pt x="111633" y="76420"/>
                  </a:cubicBezTo>
                  <a:cubicBezTo>
                    <a:pt x="111129" y="76924"/>
                    <a:pt x="110726" y="77428"/>
                    <a:pt x="110221" y="77832"/>
                  </a:cubicBezTo>
                  <a:cubicBezTo>
                    <a:pt x="109717" y="78134"/>
                    <a:pt x="109112" y="78336"/>
                    <a:pt x="108507" y="78437"/>
                  </a:cubicBezTo>
                  <a:cubicBezTo>
                    <a:pt x="107700" y="77428"/>
                    <a:pt x="106692" y="76621"/>
                    <a:pt x="105381" y="75916"/>
                  </a:cubicBezTo>
                  <a:cubicBezTo>
                    <a:pt x="104978" y="75714"/>
                    <a:pt x="104473" y="75512"/>
                    <a:pt x="104070" y="75411"/>
                  </a:cubicBezTo>
                  <a:cubicBezTo>
                    <a:pt x="114558" y="66638"/>
                    <a:pt x="125348" y="58772"/>
                    <a:pt x="136743" y="51411"/>
                  </a:cubicBezTo>
                  <a:close/>
                  <a:moveTo>
                    <a:pt x="111633" y="77630"/>
                  </a:moveTo>
                  <a:cubicBezTo>
                    <a:pt x="111129" y="78840"/>
                    <a:pt x="110726" y="80252"/>
                    <a:pt x="110524" y="81664"/>
                  </a:cubicBezTo>
                  <a:cubicBezTo>
                    <a:pt x="110020" y="80655"/>
                    <a:pt x="109515" y="79748"/>
                    <a:pt x="108810" y="78840"/>
                  </a:cubicBezTo>
                  <a:cubicBezTo>
                    <a:pt x="109818" y="78739"/>
                    <a:pt x="110927" y="78336"/>
                    <a:pt x="111633" y="77630"/>
                  </a:cubicBezTo>
                  <a:close/>
                  <a:moveTo>
                    <a:pt x="123257" y="82801"/>
                  </a:moveTo>
                  <a:cubicBezTo>
                    <a:pt x="123448" y="82801"/>
                    <a:pt x="123645" y="82826"/>
                    <a:pt x="123835" y="82874"/>
                  </a:cubicBezTo>
                  <a:cubicBezTo>
                    <a:pt x="125247" y="83378"/>
                    <a:pt x="124944" y="85092"/>
                    <a:pt x="123936" y="85798"/>
                  </a:cubicBezTo>
                  <a:cubicBezTo>
                    <a:pt x="123894" y="85756"/>
                    <a:pt x="123852" y="85732"/>
                    <a:pt x="123811" y="85732"/>
                  </a:cubicBezTo>
                  <a:cubicBezTo>
                    <a:pt x="123751" y="85732"/>
                    <a:pt x="123692" y="85781"/>
                    <a:pt x="123633" y="85899"/>
                  </a:cubicBezTo>
                  <a:cubicBezTo>
                    <a:pt x="123532" y="86000"/>
                    <a:pt x="123432" y="86000"/>
                    <a:pt x="123331" y="86000"/>
                  </a:cubicBezTo>
                  <a:cubicBezTo>
                    <a:pt x="123230" y="86000"/>
                    <a:pt x="123230" y="86101"/>
                    <a:pt x="123129" y="86101"/>
                  </a:cubicBezTo>
                  <a:cubicBezTo>
                    <a:pt x="123129" y="86000"/>
                    <a:pt x="123028" y="85899"/>
                    <a:pt x="122927" y="85899"/>
                  </a:cubicBezTo>
                  <a:cubicBezTo>
                    <a:pt x="122121" y="85496"/>
                    <a:pt x="121616" y="84588"/>
                    <a:pt x="121919" y="83680"/>
                  </a:cubicBezTo>
                  <a:cubicBezTo>
                    <a:pt x="122073" y="83064"/>
                    <a:pt x="122639" y="82801"/>
                    <a:pt x="123257" y="82801"/>
                  </a:cubicBezTo>
                  <a:close/>
                  <a:moveTo>
                    <a:pt x="102097" y="83574"/>
                  </a:moveTo>
                  <a:cubicBezTo>
                    <a:pt x="103525" y="83574"/>
                    <a:pt x="103679" y="86021"/>
                    <a:pt x="102053" y="86201"/>
                  </a:cubicBezTo>
                  <a:cubicBezTo>
                    <a:pt x="101851" y="86201"/>
                    <a:pt x="101751" y="86302"/>
                    <a:pt x="101751" y="86403"/>
                  </a:cubicBezTo>
                  <a:cubicBezTo>
                    <a:pt x="100540" y="86000"/>
                    <a:pt x="99935" y="84285"/>
                    <a:pt x="101549" y="83680"/>
                  </a:cubicBezTo>
                  <a:cubicBezTo>
                    <a:pt x="101748" y="83607"/>
                    <a:pt x="101931" y="83574"/>
                    <a:pt x="102097" y="83574"/>
                  </a:cubicBezTo>
                  <a:close/>
                  <a:moveTo>
                    <a:pt x="144304" y="85643"/>
                  </a:moveTo>
                  <a:cubicBezTo>
                    <a:pt x="144536" y="85643"/>
                    <a:pt x="144777" y="85694"/>
                    <a:pt x="145012" y="85798"/>
                  </a:cubicBezTo>
                  <a:cubicBezTo>
                    <a:pt x="145919" y="86000"/>
                    <a:pt x="146524" y="86907"/>
                    <a:pt x="146121" y="87815"/>
                  </a:cubicBezTo>
                  <a:cubicBezTo>
                    <a:pt x="145873" y="88477"/>
                    <a:pt x="145081" y="89003"/>
                    <a:pt x="144303" y="89003"/>
                  </a:cubicBezTo>
                  <a:cubicBezTo>
                    <a:pt x="144133" y="89003"/>
                    <a:pt x="143964" y="88978"/>
                    <a:pt x="143802" y="88924"/>
                  </a:cubicBezTo>
                  <a:lnTo>
                    <a:pt x="143600" y="88924"/>
                  </a:lnTo>
                  <a:cubicBezTo>
                    <a:pt x="142995" y="88420"/>
                    <a:pt x="142692" y="87613"/>
                    <a:pt x="142894" y="86806"/>
                  </a:cubicBezTo>
                  <a:cubicBezTo>
                    <a:pt x="143044" y="86059"/>
                    <a:pt x="143637" y="85643"/>
                    <a:pt x="144304" y="85643"/>
                  </a:cubicBezTo>
                  <a:close/>
                  <a:moveTo>
                    <a:pt x="92505" y="97816"/>
                  </a:moveTo>
                  <a:cubicBezTo>
                    <a:pt x="92762" y="97816"/>
                    <a:pt x="93024" y="97872"/>
                    <a:pt x="93280" y="98000"/>
                  </a:cubicBezTo>
                  <a:cubicBezTo>
                    <a:pt x="94490" y="98605"/>
                    <a:pt x="94893" y="100118"/>
                    <a:pt x="94288" y="101227"/>
                  </a:cubicBezTo>
                  <a:lnTo>
                    <a:pt x="94288" y="101328"/>
                  </a:lnTo>
                  <a:lnTo>
                    <a:pt x="94087" y="101328"/>
                  </a:lnTo>
                  <a:cubicBezTo>
                    <a:pt x="93986" y="101429"/>
                    <a:pt x="93885" y="101529"/>
                    <a:pt x="93784" y="101529"/>
                  </a:cubicBezTo>
                  <a:cubicBezTo>
                    <a:pt x="93784" y="101529"/>
                    <a:pt x="93784" y="101529"/>
                    <a:pt x="93784" y="101429"/>
                  </a:cubicBezTo>
                  <a:cubicBezTo>
                    <a:pt x="93683" y="101429"/>
                    <a:pt x="93582" y="101429"/>
                    <a:pt x="93683" y="101529"/>
                  </a:cubicBezTo>
                  <a:lnTo>
                    <a:pt x="93683" y="101630"/>
                  </a:lnTo>
                  <a:cubicBezTo>
                    <a:pt x="93335" y="101814"/>
                    <a:pt x="92950" y="101899"/>
                    <a:pt x="92568" y="101899"/>
                  </a:cubicBezTo>
                  <a:cubicBezTo>
                    <a:pt x="91067" y="101899"/>
                    <a:pt x="89613" y="100595"/>
                    <a:pt x="90658" y="98908"/>
                  </a:cubicBezTo>
                  <a:cubicBezTo>
                    <a:pt x="91034" y="98305"/>
                    <a:pt x="91748" y="97816"/>
                    <a:pt x="92505" y="97816"/>
                  </a:cubicBezTo>
                  <a:close/>
                  <a:moveTo>
                    <a:pt x="162891" y="103798"/>
                  </a:moveTo>
                  <a:cubicBezTo>
                    <a:pt x="163819" y="103798"/>
                    <a:pt x="164617" y="104521"/>
                    <a:pt x="164777" y="105563"/>
                  </a:cubicBezTo>
                  <a:cubicBezTo>
                    <a:pt x="164968" y="106616"/>
                    <a:pt x="164342" y="107487"/>
                    <a:pt x="163330" y="107487"/>
                  </a:cubicBezTo>
                  <a:cubicBezTo>
                    <a:pt x="163276" y="107487"/>
                    <a:pt x="163220" y="107484"/>
                    <a:pt x="163163" y="107479"/>
                  </a:cubicBezTo>
                  <a:cubicBezTo>
                    <a:pt x="162054" y="107378"/>
                    <a:pt x="161651" y="106773"/>
                    <a:pt x="161247" y="105866"/>
                  </a:cubicBezTo>
                  <a:cubicBezTo>
                    <a:pt x="161197" y="105714"/>
                    <a:pt x="161071" y="105639"/>
                    <a:pt x="160932" y="105639"/>
                  </a:cubicBezTo>
                  <a:cubicBezTo>
                    <a:pt x="160794" y="105639"/>
                    <a:pt x="160642" y="105714"/>
                    <a:pt x="160541" y="105866"/>
                  </a:cubicBezTo>
                  <a:cubicBezTo>
                    <a:pt x="160743" y="105059"/>
                    <a:pt x="161247" y="104252"/>
                    <a:pt x="162155" y="103950"/>
                  </a:cubicBezTo>
                  <a:cubicBezTo>
                    <a:pt x="162403" y="103846"/>
                    <a:pt x="162652" y="103798"/>
                    <a:pt x="162891" y="103798"/>
                  </a:cubicBezTo>
                  <a:close/>
                  <a:moveTo>
                    <a:pt x="127900" y="64595"/>
                  </a:moveTo>
                  <a:cubicBezTo>
                    <a:pt x="128188" y="64595"/>
                    <a:pt x="128480" y="64604"/>
                    <a:pt x="128776" y="64621"/>
                  </a:cubicBezTo>
                  <a:cubicBezTo>
                    <a:pt x="133717" y="64924"/>
                    <a:pt x="136339" y="67344"/>
                    <a:pt x="139163" y="71075"/>
                  </a:cubicBezTo>
                  <a:cubicBezTo>
                    <a:pt x="140373" y="72689"/>
                    <a:pt x="140877" y="74100"/>
                    <a:pt x="142793" y="74907"/>
                  </a:cubicBezTo>
                  <a:cubicBezTo>
                    <a:pt x="144306" y="75714"/>
                    <a:pt x="146121" y="75613"/>
                    <a:pt x="147835" y="75714"/>
                  </a:cubicBezTo>
                  <a:cubicBezTo>
                    <a:pt x="153785" y="75916"/>
                    <a:pt x="159231" y="79042"/>
                    <a:pt x="157214" y="85899"/>
                  </a:cubicBezTo>
                  <a:cubicBezTo>
                    <a:pt x="155096" y="93361"/>
                    <a:pt x="146524" y="100017"/>
                    <a:pt x="141381" y="105563"/>
                  </a:cubicBezTo>
                  <a:cubicBezTo>
                    <a:pt x="141281" y="105664"/>
                    <a:pt x="141281" y="105765"/>
                    <a:pt x="141281" y="105866"/>
                  </a:cubicBezTo>
                  <a:cubicBezTo>
                    <a:pt x="141009" y="105775"/>
                    <a:pt x="140716" y="105725"/>
                    <a:pt x="140413" y="105725"/>
                  </a:cubicBezTo>
                  <a:cubicBezTo>
                    <a:pt x="140041" y="105725"/>
                    <a:pt x="139652" y="105800"/>
                    <a:pt x="139264" y="105966"/>
                  </a:cubicBezTo>
                  <a:cubicBezTo>
                    <a:pt x="139768" y="104454"/>
                    <a:pt x="139264" y="102639"/>
                    <a:pt x="137852" y="101731"/>
                  </a:cubicBezTo>
                  <a:cubicBezTo>
                    <a:pt x="137751" y="101731"/>
                    <a:pt x="137549" y="101630"/>
                    <a:pt x="137449" y="101529"/>
                  </a:cubicBezTo>
                  <a:cubicBezTo>
                    <a:pt x="140272" y="98101"/>
                    <a:pt x="142390" y="94269"/>
                    <a:pt x="143600" y="89933"/>
                  </a:cubicBezTo>
                  <a:cubicBezTo>
                    <a:pt x="143868" y="90009"/>
                    <a:pt x="144140" y="90046"/>
                    <a:pt x="144409" y="90046"/>
                  </a:cubicBezTo>
                  <a:cubicBezTo>
                    <a:pt x="145554" y="90046"/>
                    <a:pt x="146639" y="89381"/>
                    <a:pt x="147129" y="88319"/>
                  </a:cubicBezTo>
                  <a:cubicBezTo>
                    <a:pt x="147735" y="86806"/>
                    <a:pt x="146928" y="85294"/>
                    <a:pt x="145516" y="84790"/>
                  </a:cubicBezTo>
                  <a:cubicBezTo>
                    <a:pt x="145162" y="84654"/>
                    <a:pt x="144780" y="84584"/>
                    <a:pt x="144399" y="84584"/>
                  </a:cubicBezTo>
                  <a:cubicBezTo>
                    <a:pt x="143368" y="84584"/>
                    <a:pt x="142355" y="85097"/>
                    <a:pt x="141987" y="86201"/>
                  </a:cubicBezTo>
                  <a:cubicBezTo>
                    <a:pt x="141583" y="87412"/>
                    <a:pt x="141987" y="89025"/>
                    <a:pt x="143197" y="89630"/>
                  </a:cubicBezTo>
                  <a:cubicBezTo>
                    <a:pt x="143197" y="89630"/>
                    <a:pt x="143197" y="89731"/>
                    <a:pt x="143297" y="89832"/>
                  </a:cubicBezTo>
                  <a:cubicBezTo>
                    <a:pt x="141785" y="94067"/>
                    <a:pt x="139465" y="97899"/>
                    <a:pt x="136541" y="101429"/>
                  </a:cubicBezTo>
                  <a:cubicBezTo>
                    <a:pt x="136438" y="101418"/>
                    <a:pt x="136334" y="101413"/>
                    <a:pt x="136230" y="101413"/>
                  </a:cubicBezTo>
                  <a:cubicBezTo>
                    <a:pt x="135310" y="101413"/>
                    <a:pt x="134351" y="101803"/>
                    <a:pt x="133717" y="102437"/>
                  </a:cubicBezTo>
                  <a:cubicBezTo>
                    <a:pt x="133919" y="101025"/>
                    <a:pt x="133012" y="99412"/>
                    <a:pt x="131499" y="99008"/>
                  </a:cubicBezTo>
                  <a:cubicBezTo>
                    <a:pt x="131194" y="98901"/>
                    <a:pt x="130885" y="98850"/>
                    <a:pt x="130581" y="98850"/>
                  </a:cubicBezTo>
                  <a:cubicBezTo>
                    <a:pt x="129180" y="98850"/>
                    <a:pt x="127880" y="99919"/>
                    <a:pt x="127465" y="101328"/>
                  </a:cubicBezTo>
                  <a:cubicBezTo>
                    <a:pt x="127465" y="101504"/>
                    <a:pt x="127602" y="101611"/>
                    <a:pt x="127735" y="101611"/>
                  </a:cubicBezTo>
                  <a:cubicBezTo>
                    <a:pt x="127832" y="101611"/>
                    <a:pt x="127927" y="101555"/>
                    <a:pt x="127970" y="101429"/>
                  </a:cubicBezTo>
                  <a:cubicBezTo>
                    <a:pt x="128459" y="100369"/>
                    <a:pt x="129475" y="99573"/>
                    <a:pt x="130592" y="99573"/>
                  </a:cubicBezTo>
                  <a:cubicBezTo>
                    <a:pt x="130857" y="99573"/>
                    <a:pt x="131127" y="99618"/>
                    <a:pt x="131398" y="99714"/>
                  </a:cubicBezTo>
                  <a:cubicBezTo>
                    <a:pt x="132810" y="100319"/>
                    <a:pt x="133213" y="101731"/>
                    <a:pt x="133012" y="103042"/>
                  </a:cubicBezTo>
                  <a:cubicBezTo>
                    <a:pt x="132911" y="103244"/>
                    <a:pt x="133112" y="103345"/>
                    <a:pt x="133314" y="103345"/>
                  </a:cubicBezTo>
                  <a:cubicBezTo>
                    <a:pt x="133365" y="103445"/>
                    <a:pt x="133440" y="103496"/>
                    <a:pt x="133516" y="103496"/>
                  </a:cubicBezTo>
                  <a:cubicBezTo>
                    <a:pt x="133591" y="103496"/>
                    <a:pt x="133667" y="103445"/>
                    <a:pt x="133717" y="103345"/>
                  </a:cubicBezTo>
                  <a:cubicBezTo>
                    <a:pt x="134285" y="102564"/>
                    <a:pt x="135303" y="102033"/>
                    <a:pt x="136312" y="102033"/>
                  </a:cubicBezTo>
                  <a:cubicBezTo>
                    <a:pt x="136737" y="102033"/>
                    <a:pt x="137161" y="102127"/>
                    <a:pt x="137549" y="102336"/>
                  </a:cubicBezTo>
                  <a:cubicBezTo>
                    <a:pt x="138860" y="103143"/>
                    <a:pt x="139163" y="104857"/>
                    <a:pt x="138558" y="106168"/>
                  </a:cubicBezTo>
                  <a:cubicBezTo>
                    <a:pt x="138457" y="106370"/>
                    <a:pt x="138558" y="106471"/>
                    <a:pt x="138760" y="106572"/>
                  </a:cubicBezTo>
                  <a:cubicBezTo>
                    <a:pt x="138760" y="106622"/>
                    <a:pt x="138810" y="106647"/>
                    <a:pt x="138873" y="106647"/>
                  </a:cubicBezTo>
                  <a:cubicBezTo>
                    <a:pt x="138936" y="106647"/>
                    <a:pt x="139012" y="106622"/>
                    <a:pt x="139062" y="106572"/>
                  </a:cubicBezTo>
                  <a:cubicBezTo>
                    <a:pt x="139415" y="106343"/>
                    <a:pt x="139781" y="106243"/>
                    <a:pt x="140130" y="106243"/>
                  </a:cubicBezTo>
                  <a:cubicBezTo>
                    <a:pt x="141475" y="106243"/>
                    <a:pt x="142565" y="107731"/>
                    <a:pt x="141684" y="109093"/>
                  </a:cubicBezTo>
                  <a:cubicBezTo>
                    <a:pt x="139768" y="109395"/>
                    <a:pt x="137852" y="110101"/>
                    <a:pt x="136037" y="110908"/>
                  </a:cubicBezTo>
                  <a:cubicBezTo>
                    <a:pt x="129180" y="110504"/>
                    <a:pt x="125247" y="103849"/>
                    <a:pt x="118692" y="102538"/>
                  </a:cubicBezTo>
                  <a:cubicBezTo>
                    <a:pt x="118692" y="102538"/>
                    <a:pt x="118692" y="102437"/>
                    <a:pt x="118692" y="102437"/>
                  </a:cubicBezTo>
                  <a:cubicBezTo>
                    <a:pt x="118087" y="101328"/>
                    <a:pt x="118188" y="99815"/>
                    <a:pt x="119297" y="99109"/>
                  </a:cubicBezTo>
                  <a:cubicBezTo>
                    <a:pt x="119615" y="98938"/>
                    <a:pt x="119939" y="98862"/>
                    <a:pt x="120255" y="98862"/>
                  </a:cubicBezTo>
                  <a:cubicBezTo>
                    <a:pt x="121240" y="98862"/>
                    <a:pt x="122142" y="99605"/>
                    <a:pt x="122524" y="100521"/>
                  </a:cubicBezTo>
                  <a:cubicBezTo>
                    <a:pt x="122625" y="100622"/>
                    <a:pt x="122726" y="100622"/>
                    <a:pt x="122827" y="100622"/>
                  </a:cubicBezTo>
                  <a:cubicBezTo>
                    <a:pt x="122865" y="100699"/>
                    <a:pt x="122933" y="100732"/>
                    <a:pt x="123008" y="100732"/>
                  </a:cubicBezTo>
                  <a:cubicBezTo>
                    <a:pt x="123129" y="100732"/>
                    <a:pt x="123268" y="100646"/>
                    <a:pt x="123331" y="100521"/>
                  </a:cubicBezTo>
                  <a:cubicBezTo>
                    <a:pt x="123331" y="100118"/>
                    <a:pt x="123532" y="99815"/>
                    <a:pt x="123835" y="99513"/>
                  </a:cubicBezTo>
                  <a:cubicBezTo>
                    <a:pt x="123885" y="99538"/>
                    <a:pt x="123936" y="99550"/>
                    <a:pt x="123983" y="99550"/>
                  </a:cubicBezTo>
                  <a:cubicBezTo>
                    <a:pt x="124125" y="99550"/>
                    <a:pt x="124238" y="99437"/>
                    <a:pt x="124238" y="99210"/>
                  </a:cubicBezTo>
                  <a:cubicBezTo>
                    <a:pt x="124460" y="99062"/>
                    <a:pt x="124735" y="98969"/>
                    <a:pt x="125065" y="98969"/>
                  </a:cubicBezTo>
                  <a:cubicBezTo>
                    <a:pt x="125185" y="98969"/>
                    <a:pt x="125313" y="98981"/>
                    <a:pt x="125448" y="99008"/>
                  </a:cubicBezTo>
                  <a:cubicBezTo>
                    <a:pt x="126457" y="99109"/>
                    <a:pt x="126961" y="100118"/>
                    <a:pt x="126860" y="101126"/>
                  </a:cubicBezTo>
                  <a:cubicBezTo>
                    <a:pt x="126860" y="101308"/>
                    <a:pt x="127042" y="101453"/>
                    <a:pt x="127209" y="101453"/>
                  </a:cubicBezTo>
                  <a:cubicBezTo>
                    <a:pt x="127320" y="101453"/>
                    <a:pt x="127425" y="101388"/>
                    <a:pt x="127465" y="101227"/>
                  </a:cubicBezTo>
                  <a:cubicBezTo>
                    <a:pt x="127869" y="99916"/>
                    <a:pt x="126961" y="98504"/>
                    <a:pt x="125549" y="98202"/>
                  </a:cubicBezTo>
                  <a:cubicBezTo>
                    <a:pt x="125414" y="98175"/>
                    <a:pt x="125279" y="98162"/>
                    <a:pt x="125146" y="98162"/>
                  </a:cubicBezTo>
                  <a:cubicBezTo>
                    <a:pt x="124782" y="98162"/>
                    <a:pt x="124433" y="98256"/>
                    <a:pt x="124138" y="98403"/>
                  </a:cubicBezTo>
                  <a:cubicBezTo>
                    <a:pt x="123532" y="94470"/>
                    <a:pt x="123432" y="90538"/>
                    <a:pt x="123936" y="86605"/>
                  </a:cubicBezTo>
                  <a:cubicBezTo>
                    <a:pt x="124843" y="86403"/>
                    <a:pt x="125650" y="85596"/>
                    <a:pt x="125852" y="84588"/>
                  </a:cubicBezTo>
                  <a:cubicBezTo>
                    <a:pt x="126054" y="83277"/>
                    <a:pt x="125146" y="82168"/>
                    <a:pt x="123936" y="81865"/>
                  </a:cubicBezTo>
                  <a:cubicBezTo>
                    <a:pt x="123783" y="81840"/>
                    <a:pt x="123629" y="81827"/>
                    <a:pt x="123476" y="81827"/>
                  </a:cubicBezTo>
                  <a:cubicBezTo>
                    <a:pt x="122411" y="81827"/>
                    <a:pt x="121377" y="82434"/>
                    <a:pt x="121112" y="83580"/>
                  </a:cubicBezTo>
                  <a:cubicBezTo>
                    <a:pt x="120810" y="84790"/>
                    <a:pt x="121516" y="86302"/>
                    <a:pt x="122827" y="86605"/>
                  </a:cubicBezTo>
                  <a:cubicBezTo>
                    <a:pt x="122927" y="86605"/>
                    <a:pt x="123028" y="86504"/>
                    <a:pt x="123129" y="86403"/>
                  </a:cubicBezTo>
                  <a:cubicBezTo>
                    <a:pt x="123129" y="86504"/>
                    <a:pt x="123230" y="86605"/>
                    <a:pt x="123331" y="86605"/>
                  </a:cubicBezTo>
                  <a:lnTo>
                    <a:pt x="123532" y="86605"/>
                  </a:lnTo>
                  <a:cubicBezTo>
                    <a:pt x="122726" y="90638"/>
                    <a:pt x="122726" y="94874"/>
                    <a:pt x="123432" y="98908"/>
                  </a:cubicBezTo>
                  <a:cubicBezTo>
                    <a:pt x="123230" y="99109"/>
                    <a:pt x="123028" y="99311"/>
                    <a:pt x="122927" y="99613"/>
                  </a:cubicBezTo>
                  <a:cubicBezTo>
                    <a:pt x="122495" y="98604"/>
                    <a:pt x="121340" y="98007"/>
                    <a:pt x="120238" y="98007"/>
                  </a:cubicBezTo>
                  <a:cubicBezTo>
                    <a:pt x="119799" y="98007"/>
                    <a:pt x="119368" y="98101"/>
                    <a:pt x="118995" y="98302"/>
                  </a:cubicBezTo>
                  <a:cubicBezTo>
                    <a:pt x="117482" y="99008"/>
                    <a:pt x="116978" y="101126"/>
                    <a:pt x="117885" y="102437"/>
                  </a:cubicBezTo>
                  <a:cubicBezTo>
                    <a:pt x="117482" y="102387"/>
                    <a:pt x="117079" y="102361"/>
                    <a:pt x="116675" y="102361"/>
                  </a:cubicBezTo>
                  <a:cubicBezTo>
                    <a:pt x="116272" y="102361"/>
                    <a:pt x="115868" y="102387"/>
                    <a:pt x="115465" y="102437"/>
                  </a:cubicBezTo>
                  <a:lnTo>
                    <a:pt x="115163" y="102437"/>
                  </a:lnTo>
                  <a:cubicBezTo>
                    <a:pt x="115263" y="102437"/>
                    <a:pt x="115263" y="102336"/>
                    <a:pt x="115163" y="102336"/>
                  </a:cubicBezTo>
                  <a:cubicBezTo>
                    <a:pt x="112742" y="96992"/>
                    <a:pt x="113247" y="88924"/>
                    <a:pt x="111028" y="82773"/>
                  </a:cubicBezTo>
                  <a:cubicBezTo>
                    <a:pt x="112889" y="74350"/>
                    <a:pt x="118174" y="64595"/>
                    <a:pt x="127900" y="64595"/>
                  </a:cubicBezTo>
                  <a:close/>
                  <a:moveTo>
                    <a:pt x="101101" y="76443"/>
                  </a:moveTo>
                  <a:cubicBezTo>
                    <a:pt x="104699" y="76443"/>
                    <a:pt x="107702" y="79145"/>
                    <a:pt x="109515" y="82470"/>
                  </a:cubicBezTo>
                  <a:cubicBezTo>
                    <a:pt x="112843" y="88622"/>
                    <a:pt x="111331" y="96185"/>
                    <a:pt x="114961" y="102437"/>
                  </a:cubicBezTo>
                  <a:cubicBezTo>
                    <a:pt x="113448" y="102639"/>
                    <a:pt x="112036" y="103143"/>
                    <a:pt x="110625" y="103849"/>
                  </a:cubicBezTo>
                  <a:cubicBezTo>
                    <a:pt x="109213" y="101429"/>
                    <a:pt x="107700" y="99109"/>
                    <a:pt x="106591" y="96487"/>
                  </a:cubicBezTo>
                  <a:cubicBezTo>
                    <a:pt x="105078" y="93260"/>
                    <a:pt x="103969" y="90033"/>
                    <a:pt x="103263" y="86504"/>
                  </a:cubicBezTo>
                  <a:lnTo>
                    <a:pt x="103162" y="86504"/>
                  </a:lnTo>
                  <a:cubicBezTo>
                    <a:pt x="103767" y="86000"/>
                    <a:pt x="104070" y="85294"/>
                    <a:pt x="104070" y="84588"/>
                  </a:cubicBezTo>
                  <a:cubicBezTo>
                    <a:pt x="103984" y="83306"/>
                    <a:pt x="102957" y="82603"/>
                    <a:pt x="101909" y="82603"/>
                  </a:cubicBezTo>
                  <a:cubicBezTo>
                    <a:pt x="101721" y="82603"/>
                    <a:pt x="101532" y="82626"/>
                    <a:pt x="101347" y="82672"/>
                  </a:cubicBezTo>
                  <a:cubicBezTo>
                    <a:pt x="99935" y="83075"/>
                    <a:pt x="99129" y="84588"/>
                    <a:pt x="99835" y="85899"/>
                  </a:cubicBezTo>
                  <a:cubicBezTo>
                    <a:pt x="100214" y="86659"/>
                    <a:pt x="101052" y="87189"/>
                    <a:pt x="101917" y="87189"/>
                  </a:cubicBezTo>
                  <a:cubicBezTo>
                    <a:pt x="102200" y="87189"/>
                    <a:pt x="102485" y="87133"/>
                    <a:pt x="102759" y="87008"/>
                  </a:cubicBezTo>
                  <a:cubicBezTo>
                    <a:pt x="103969" y="92958"/>
                    <a:pt x="106188" y="99513"/>
                    <a:pt x="109919" y="104353"/>
                  </a:cubicBezTo>
                  <a:cubicBezTo>
                    <a:pt x="108104" y="105462"/>
                    <a:pt x="106591" y="107177"/>
                    <a:pt x="105784" y="109294"/>
                  </a:cubicBezTo>
                  <a:cubicBezTo>
                    <a:pt x="105683" y="109597"/>
                    <a:pt x="105583" y="109899"/>
                    <a:pt x="105482" y="110101"/>
                  </a:cubicBezTo>
                  <a:cubicBezTo>
                    <a:pt x="101448" y="107782"/>
                    <a:pt x="97717" y="105361"/>
                    <a:pt x="94389" y="102034"/>
                  </a:cubicBezTo>
                  <a:cubicBezTo>
                    <a:pt x="94389" y="102034"/>
                    <a:pt x="94490" y="101933"/>
                    <a:pt x="94591" y="101933"/>
                  </a:cubicBezTo>
                  <a:cubicBezTo>
                    <a:pt x="94692" y="101832"/>
                    <a:pt x="94692" y="101731"/>
                    <a:pt x="94692" y="101630"/>
                  </a:cubicBezTo>
                  <a:cubicBezTo>
                    <a:pt x="94692" y="101630"/>
                    <a:pt x="94692" y="101630"/>
                    <a:pt x="94792" y="101529"/>
                  </a:cubicBezTo>
                  <a:cubicBezTo>
                    <a:pt x="95700" y="100118"/>
                    <a:pt x="95297" y="98101"/>
                    <a:pt x="93784" y="97193"/>
                  </a:cubicBezTo>
                  <a:cubicBezTo>
                    <a:pt x="93378" y="96943"/>
                    <a:pt x="92933" y="96829"/>
                    <a:pt x="92486" y="96829"/>
                  </a:cubicBezTo>
                  <a:cubicBezTo>
                    <a:pt x="91489" y="96829"/>
                    <a:pt x="90478" y="97398"/>
                    <a:pt x="89851" y="98302"/>
                  </a:cubicBezTo>
                  <a:cubicBezTo>
                    <a:pt x="89145" y="99613"/>
                    <a:pt x="89347" y="101227"/>
                    <a:pt x="90557" y="102134"/>
                  </a:cubicBezTo>
                  <a:cubicBezTo>
                    <a:pt x="91112" y="102538"/>
                    <a:pt x="91767" y="102740"/>
                    <a:pt x="92423" y="102740"/>
                  </a:cubicBezTo>
                  <a:cubicBezTo>
                    <a:pt x="93078" y="102740"/>
                    <a:pt x="93734" y="102538"/>
                    <a:pt x="94288" y="102134"/>
                  </a:cubicBezTo>
                  <a:cubicBezTo>
                    <a:pt x="97515" y="105563"/>
                    <a:pt x="101146" y="108588"/>
                    <a:pt x="105381" y="110605"/>
                  </a:cubicBezTo>
                  <a:cubicBezTo>
                    <a:pt x="104776" y="112723"/>
                    <a:pt x="104978" y="114740"/>
                    <a:pt x="105784" y="116656"/>
                  </a:cubicBezTo>
                  <a:cubicBezTo>
                    <a:pt x="97213" y="114437"/>
                    <a:pt x="88742" y="110303"/>
                    <a:pt x="82893" y="103546"/>
                  </a:cubicBezTo>
                  <a:cubicBezTo>
                    <a:pt x="79263" y="99311"/>
                    <a:pt x="75834" y="92252"/>
                    <a:pt x="80675" y="88017"/>
                  </a:cubicBezTo>
                  <a:cubicBezTo>
                    <a:pt x="83196" y="85899"/>
                    <a:pt x="86120" y="86605"/>
                    <a:pt x="88944" y="84890"/>
                  </a:cubicBezTo>
                  <a:cubicBezTo>
                    <a:pt x="90456" y="83983"/>
                    <a:pt x="91566" y="82672"/>
                    <a:pt x="92776" y="81462"/>
                  </a:cubicBezTo>
                  <a:cubicBezTo>
                    <a:pt x="94187" y="80050"/>
                    <a:pt x="95498" y="78336"/>
                    <a:pt x="97314" y="77428"/>
                  </a:cubicBezTo>
                  <a:cubicBezTo>
                    <a:pt x="98628" y="76746"/>
                    <a:pt x="99898" y="76443"/>
                    <a:pt x="101101" y="76443"/>
                  </a:cubicBezTo>
                  <a:close/>
                  <a:moveTo>
                    <a:pt x="163637" y="87067"/>
                  </a:moveTo>
                  <a:cubicBezTo>
                    <a:pt x="167477" y="87067"/>
                    <a:pt x="170439" y="89056"/>
                    <a:pt x="171130" y="94168"/>
                  </a:cubicBezTo>
                  <a:cubicBezTo>
                    <a:pt x="171432" y="96487"/>
                    <a:pt x="171533" y="98000"/>
                    <a:pt x="172138" y="100218"/>
                  </a:cubicBezTo>
                  <a:cubicBezTo>
                    <a:pt x="173550" y="104958"/>
                    <a:pt x="173853" y="109193"/>
                    <a:pt x="169617" y="112622"/>
                  </a:cubicBezTo>
                  <a:cubicBezTo>
                    <a:pt x="165684" y="115849"/>
                    <a:pt x="160239" y="116857"/>
                    <a:pt x="155399" y="117462"/>
                  </a:cubicBezTo>
                  <a:cubicBezTo>
                    <a:pt x="154995" y="114538"/>
                    <a:pt x="152978" y="111815"/>
                    <a:pt x="150558" y="110303"/>
                  </a:cubicBezTo>
                  <a:cubicBezTo>
                    <a:pt x="150457" y="110303"/>
                    <a:pt x="150457" y="110303"/>
                    <a:pt x="150356" y="110202"/>
                  </a:cubicBezTo>
                  <a:cubicBezTo>
                    <a:pt x="153886" y="109496"/>
                    <a:pt x="157315" y="108387"/>
                    <a:pt x="160441" y="106672"/>
                  </a:cubicBezTo>
                  <a:cubicBezTo>
                    <a:pt x="160743" y="107782"/>
                    <a:pt x="162256" y="108588"/>
                    <a:pt x="163264" y="108588"/>
                  </a:cubicBezTo>
                  <a:cubicBezTo>
                    <a:pt x="164979" y="108588"/>
                    <a:pt x="166088" y="107076"/>
                    <a:pt x="165886" y="105462"/>
                  </a:cubicBezTo>
                  <a:cubicBezTo>
                    <a:pt x="165621" y="103960"/>
                    <a:pt x="164349" y="102767"/>
                    <a:pt x="162884" y="102767"/>
                  </a:cubicBezTo>
                  <a:cubicBezTo>
                    <a:pt x="162678" y="102767"/>
                    <a:pt x="162467" y="102791"/>
                    <a:pt x="162256" y="102840"/>
                  </a:cubicBezTo>
                  <a:cubicBezTo>
                    <a:pt x="160844" y="103244"/>
                    <a:pt x="159634" y="104656"/>
                    <a:pt x="159836" y="106168"/>
                  </a:cubicBezTo>
                  <a:cubicBezTo>
                    <a:pt x="156306" y="107681"/>
                    <a:pt x="152777" y="108790"/>
                    <a:pt x="148945" y="109496"/>
                  </a:cubicBezTo>
                  <a:cubicBezTo>
                    <a:pt x="147533" y="108958"/>
                    <a:pt x="146076" y="108734"/>
                    <a:pt x="144605" y="108734"/>
                  </a:cubicBezTo>
                  <a:cubicBezTo>
                    <a:pt x="143869" y="108734"/>
                    <a:pt x="143129" y="108790"/>
                    <a:pt x="142390" y="108891"/>
                  </a:cubicBezTo>
                  <a:cubicBezTo>
                    <a:pt x="142793" y="107983"/>
                    <a:pt x="142592" y="106975"/>
                    <a:pt x="141886" y="106370"/>
                  </a:cubicBezTo>
                  <a:cubicBezTo>
                    <a:pt x="141987" y="106269"/>
                    <a:pt x="142087" y="106269"/>
                    <a:pt x="142188" y="106168"/>
                  </a:cubicBezTo>
                  <a:cubicBezTo>
                    <a:pt x="146625" y="101429"/>
                    <a:pt x="154894" y="95176"/>
                    <a:pt x="157920" y="88218"/>
                  </a:cubicBezTo>
                  <a:cubicBezTo>
                    <a:pt x="159921" y="87488"/>
                    <a:pt x="161872" y="87067"/>
                    <a:pt x="163637" y="87067"/>
                  </a:cubicBezTo>
                  <a:close/>
                  <a:moveTo>
                    <a:pt x="35393" y="118631"/>
                  </a:moveTo>
                  <a:cubicBezTo>
                    <a:pt x="42986" y="118631"/>
                    <a:pt x="50393" y="120689"/>
                    <a:pt x="56876" y="125631"/>
                  </a:cubicBezTo>
                  <a:cubicBezTo>
                    <a:pt x="51567" y="126196"/>
                    <a:pt x="46239" y="126331"/>
                    <a:pt x="40906" y="126331"/>
                  </a:cubicBezTo>
                  <a:cubicBezTo>
                    <a:pt x="36041" y="126331"/>
                    <a:pt x="31172" y="126219"/>
                    <a:pt x="26311" y="126219"/>
                  </a:cubicBezTo>
                  <a:cubicBezTo>
                    <a:pt x="19396" y="126219"/>
                    <a:pt x="12497" y="126446"/>
                    <a:pt x="5648" y="127547"/>
                  </a:cubicBezTo>
                  <a:cubicBezTo>
                    <a:pt x="6051" y="127244"/>
                    <a:pt x="6455" y="127042"/>
                    <a:pt x="6959" y="126841"/>
                  </a:cubicBezTo>
                  <a:cubicBezTo>
                    <a:pt x="9581" y="125429"/>
                    <a:pt x="12304" y="124118"/>
                    <a:pt x="15026" y="123009"/>
                  </a:cubicBezTo>
                  <a:cubicBezTo>
                    <a:pt x="21610" y="120290"/>
                    <a:pt x="28576" y="118631"/>
                    <a:pt x="35393" y="118631"/>
                  </a:cubicBezTo>
                  <a:close/>
                  <a:moveTo>
                    <a:pt x="52311" y="97748"/>
                  </a:moveTo>
                  <a:cubicBezTo>
                    <a:pt x="54317" y="97748"/>
                    <a:pt x="60098" y="100757"/>
                    <a:pt x="61414" y="101227"/>
                  </a:cubicBezTo>
                  <a:cubicBezTo>
                    <a:pt x="65649" y="103042"/>
                    <a:pt x="69784" y="105261"/>
                    <a:pt x="73515" y="107882"/>
                  </a:cubicBezTo>
                  <a:cubicBezTo>
                    <a:pt x="78456" y="111412"/>
                    <a:pt x="82994" y="115647"/>
                    <a:pt x="86221" y="120790"/>
                  </a:cubicBezTo>
                  <a:cubicBezTo>
                    <a:pt x="86725" y="121597"/>
                    <a:pt x="90658" y="128353"/>
                    <a:pt x="89851" y="128555"/>
                  </a:cubicBezTo>
                  <a:cubicBezTo>
                    <a:pt x="89803" y="128571"/>
                    <a:pt x="89748" y="128579"/>
                    <a:pt x="89688" y="128579"/>
                  </a:cubicBezTo>
                  <a:cubicBezTo>
                    <a:pt x="88237" y="128579"/>
                    <a:pt x="83454" y="124086"/>
                    <a:pt x="82389" y="123311"/>
                  </a:cubicBezTo>
                  <a:cubicBezTo>
                    <a:pt x="71800" y="115345"/>
                    <a:pt x="61615" y="106773"/>
                    <a:pt x="51935" y="97798"/>
                  </a:cubicBezTo>
                  <a:cubicBezTo>
                    <a:pt x="52038" y="97764"/>
                    <a:pt x="52164" y="97748"/>
                    <a:pt x="52311" y="97748"/>
                  </a:cubicBezTo>
                  <a:close/>
                  <a:moveTo>
                    <a:pt x="117395" y="104038"/>
                  </a:moveTo>
                  <a:cubicBezTo>
                    <a:pt x="118656" y="104038"/>
                    <a:pt x="119917" y="104236"/>
                    <a:pt x="121112" y="104656"/>
                  </a:cubicBezTo>
                  <a:cubicBezTo>
                    <a:pt x="126356" y="106471"/>
                    <a:pt x="129381" y="111109"/>
                    <a:pt x="134726" y="111714"/>
                  </a:cubicBezTo>
                  <a:cubicBezTo>
                    <a:pt x="134726" y="111862"/>
                    <a:pt x="134834" y="111956"/>
                    <a:pt x="134931" y="111956"/>
                  </a:cubicBezTo>
                  <a:cubicBezTo>
                    <a:pt x="134967" y="111956"/>
                    <a:pt x="135001" y="111943"/>
                    <a:pt x="135028" y="111916"/>
                  </a:cubicBezTo>
                  <a:cubicBezTo>
                    <a:pt x="135230" y="111916"/>
                    <a:pt x="135331" y="111815"/>
                    <a:pt x="135432" y="111815"/>
                  </a:cubicBezTo>
                  <a:lnTo>
                    <a:pt x="136239" y="111815"/>
                  </a:lnTo>
                  <a:cubicBezTo>
                    <a:pt x="136541" y="111815"/>
                    <a:pt x="136642" y="111513"/>
                    <a:pt x="136541" y="111311"/>
                  </a:cubicBezTo>
                  <a:cubicBezTo>
                    <a:pt x="138255" y="110706"/>
                    <a:pt x="139970" y="110101"/>
                    <a:pt x="141785" y="109899"/>
                  </a:cubicBezTo>
                  <a:cubicBezTo>
                    <a:pt x="142222" y="109866"/>
                    <a:pt x="142748" y="109843"/>
                    <a:pt x="143331" y="109843"/>
                  </a:cubicBezTo>
                  <a:cubicBezTo>
                    <a:pt x="144496" y="109843"/>
                    <a:pt x="145886" y="109933"/>
                    <a:pt x="147230" y="110202"/>
                  </a:cubicBezTo>
                  <a:cubicBezTo>
                    <a:pt x="147230" y="110404"/>
                    <a:pt x="147432" y="110706"/>
                    <a:pt x="147735" y="110706"/>
                  </a:cubicBezTo>
                  <a:cubicBezTo>
                    <a:pt x="147936" y="110605"/>
                    <a:pt x="148239" y="110605"/>
                    <a:pt x="148541" y="110504"/>
                  </a:cubicBezTo>
                  <a:cubicBezTo>
                    <a:pt x="150256" y="111109"/>
                    <a:pt x="151869" y="112017"/>
                    <a:pt x="152474" y="113429"/>
                  </a:cubicBezTo>
                  <a:cubicBezTo>
                    <a:pt x="152474" y="113530"/>
                    <a:pt x="152474" y="113630"/>
                    <a:pt x="152474" y="113731"/>
                  </a:cubicBezTo>
                  <a:cubicBezTo>
                    <a:pt x="154390" y="116353"/>
                    <a:pt x="154491" y="120084"/>
                    <a:pt x="152373" y="122706"/>
                  </a:cubicBezTo>
                  <a:cubicBezTo>
                    <a:pt x="150961" y="124521"/>
                    <a:pt x="149045" y="125631"/>
                    <a:pt x="147029" y="126538"/>
                  </a:cubicBezTo>
                  <a:cubicBezTo>
                    <a:pt x="146271" y="126883"/>
                    <a:pt x="145513" y="127039"/>
                    <a:pt x="144755" y="127039"/>
                  </a:cubicBezTo>
                  <a:cubicBezTo>
                    <a:pt x="144403" y="127039"/>
                    <a:pt x="144052" y="127006"/>
                    <a:pt x="143701" y="126942"/>
                  </a:cubicBezTo>
                  <a:cubicBezTo>
                    <a:pt x="142491" y="127345"/>
                    <a:pt x="141180" y="127648"/>
                    <a:pt x="139869" y="127950"/>
                  </a:cubicBezTo>
                  <a:cubicBezTo>
                    <a:pt x="137298" y="128484"/>
                    <a:pt x="134660" y="128764"/>
                    <a:pt x="132029" y="128764"/>
                  </a:cubicBezTo>
                  <a:cubicBezTo>
                    <a:pt x="126716" y="128764"/>
                    <a:pt x="121430" y="127622"/>
                    <a:pt x="116776" y="125126"/>
                  </a:cubicBezTo>
                  <a:cubicBezTo>
                    <a:pt x="113684" y="123431"/>
                    <a:pt x="110493" y="121242"/>
                    <a:pt x="108570" y="118266"/>
                  </a:cubicBezTo>
                  <a:lnTo>
                    <a:pt x="108570" y="118266"/>
                  </a:lnTo>
                  <a:cubicBezTo>
                    <a:pt x="109118" y="118213"/>
                    <a:pt x="109191" y="117459"/>
                    <a:pt x="108608" y="117362"/>
                  </a:cubicBezTo>
                  <a:lnTo>
                    <a:pt x="107801" y="117160"/>
                  </a:lnTo>
                  <a:cubicBezTo>
                    <a:pt x="107801" y="116958"/>
                    <a:pt x="107700" y="116857"/>
                    <a:pt x="107599" y="116757"/>
                  </a:cubicBezTo>
                  <a:cubicBezTo>
                    <a:pt x="104212" y="109473"/>
                    <a:pt x="110783" y="104038"/>
                    <a:pt x="117395" y="104038"/>
                  </a:cubicBezTo>
                  <a:close/>
                  <a:moveTo>
                    <a:pt x="51330" y="98504"/>
                  </a:moveTo>
                  <a:cubicBezTo>
                    <a:pt x="63531" y="110000"/>
                    <a:pt x="76439" y="120589"/>
                    <a:pt x="90255" y="130169"/>
                  </a:cubicBezTo>
                  <a:cubicBezTo>
                    <a:pt x="78355" y="127244"/>
                    <a:pt x="67565" y="121093"/>
                    <a:pt x="59498" y="111714"/>
                  </a:cubicBezTo>
                  <a:cubicBezTo>
                    <a:pt x="57783" y="109698"/>
                    <a:pt x="50926" y="101328"/>
                    <a:pt x="51330" y="98504"/>
                  </a:cubicBezTo>
                  <a:close/>
                  <a:moveTo>
                    <a:pt x="53718" y="127017"/>
                  </a:moveTo>
                  <a:cubicBezTo>
                    <a:pt x="55806" y="127017"/>
                    <a:pt x="57179" y="127707"/>
                    <a:pt x="55464" y="131076"/>
                  </a:cubicBezTo>
                  <a:cubicBezTo>
                    <a:pt x="53057" y="135538"/>
                    <a:pt x="47471" y="136685"/>
                    <a:pt x="41831" y="136685"/>
                  </a:cubicBezTo>
                  <a:cubicBezTo>
                    <a:pt x="37783" y="136685"/>
                    <a:pt x="33707" y="136094"/>
                    <a:pt x="30758" y="135715"/>
                  </a:cubicBezTo>
                  <a:lnTo>
                    <a:pt x="30859" y="135715"/>
                  </a:lnTo>
                  <a:cubicBezTo>
                    <a:pt x="22791" y="134706"/>
                    <a:pt x="14926" y="133093"/>
                    <a:pt x="7161" y="130774"/>
                  </a:cubicBezTo>
                  <a:cubicBezTo>
                    <a:pt x="4539" y="129967"/>
                    <a:pt x="3430" y="129564"/>
                    <a:pt x="3631" y="128958"/>
                  </a:cubicBezTo>
                  <a:cubicBezTo>
                    <a:pt x="11065" y="127591"/>
                    <a:pt x="18534" y="127310"/>
                    <a:pt x="26017" y="127310"/>
                  </a:cubicBezTo>
                  <a:cubicBezTo>
                    <a:pt x="31223" y="127310"/>
                    <a:pt x="36436" y="127446"/>
                    <a:pt x="41649" y="127446"/>
                  </a:cubicBezTo>
                  <a:cubicBezTo>
                    <a:pt x="44271" y="127446"/>
                    <a:pt x="46792" y="127446"/>
                    <a:pt x="49414" y="127345"/>
                  </a:cubicBezTo>
                  <a:cubicBezTo>
                    <a:pt x="50720" y="127305"/>
                    <a:pt x="52368" y="127017"/>
                    <a:pt x="53718" y="127017"/>
                  </a:cubicBezTo>
                  <a:close/>
                  <a:moveTo>
                    <a:pt x="95095" y="132790"/>
                  </a:moveTo>
                  <a:cubicBezTo>
                    <a:pt x="101952" y="134606"/>
                    <a:pt x="108709" y="136723"/>
                    <a:pt x="115465" y="139244"/>
                  </a:cubicBezTo>
                  <a:cubicBezTo>
                    <a:pt x="113420" y="138920"/>
                    <a:pt x="111381" y="138775"/>
                    <a:pt x="109346" y="138775"/>
                  </a:cubicBezTo>
                  <a:cubicBezTo>
                    <a:pt x="103155" y="138775"/>
                    <a:pt x="97007" y="140121"/>
                    <a:pt x="90860" y="141866"/>
                  </a:cubicBezTo>
                  <a:cubicBezTo>
                    <a:pt x="79162" y="145093"/>
                    <a:pt x="67363" y="148824"/>
                    <a:pt x="56069" y="153463"/>
                  </a:cubicBezTo>
                  <a:cubicBezTo>
                    <a:pt x="56069" y="153463"/>
                    <a:pt x="55968" y="153362"/>
                    <a:pt x="55968" y="153362"/>
                  </a:cubicBezTo>
                  <a:cubicBezTo>
                    <a:pt x="55867" y="152858"/>
                    <a:pt x="59599" y="150438"/>
                    <a:pt x="60002" y="150135"/>
                  </a:cubicBezTo>
                  <a:cubicBezTo>
                    <a:pt x="70490" y="141765"/>
                    <a:pt x="81683" y="135312"/>
                    <a:pt x="94994" y="132790"/>
                  </a:cubicBezTo>
                  <a:close/>
                  <a:moveTo>
                    <a:pt x="109237" y="139867"/>
                  </a:moveTo>
                  <a:cubicBezTo>
                    <a:pt x="111469" y="139867"/>
                    <a:pt x="113712" y="140046"/>
                    <a:pt x="115969" y="140454"/>
                  </a:cubicBezTo>
                  <a:cubicBezTo>
                    <a:pt x="105784" y="141060"/>
                    <a:pt x="96809" y="145900"/>
                    <a:pt x="88843" y="152253"/>
                  </a:cubicBezTo>
                  <a:cubicBezTo>
                    <a:pt x="88678" y="152088"/>
                    <a:pt x="88513" y="151924"/>
                    <a:pt x="88239" y="151924"/>
                  </a:cubicBezTo>
                  <a:cubicBezTo>
                    <a:pt x="88177" y="151924"/>
                    <a:pt x="88110" y="151932"/>
                    <a:pt x="88036" y="151951"/>
                  </a:cubicBezTo>
                  <a:cubicBezTo>
                    <a:pt x="82581" y="154384"/>
                    <a:pt x="76916" y="155282"/>
                    <a:pt x="71042" y="155282"/>
                  </a:cubicBezTo>
                  <a:cubicBezTo>
                    <a:pt x="69858" y="155282"/>
                    <a:pt x="68665" y="155245"/>
                    <a:pt x="67464" y="155177"/>
                  </a:cubicBezTo>
                  <a:cubicBezTo>
                    <a:pt x="64742" y="154976"/>
                    <a:pt x="60910" y="155077"/>
                    <a:pt x="58187" y="154169"/>
                  </a:cubicBezTo>
                  <a:cubicBezTo>
                    <a:pt x="57783" y="153967"/>
                    <a:pt x="57279" y="154068"/>
                    <a:pt x="56775" y="153967"/>
                  </a:cubicBezTo>
                  <a:cubicBezTo>
                    <a:pt x="66052" y="150438"/>
                    <a:pt x="75431" y="147513"/>
                    <a:pt x="84910" y="144690"/>
                  </a:cubicBezTo>
                  <a:cubicBezTo>
                    <a:pt x="92924" y="142310"/>
                    <a:pt x="101000" y="139867"/>
                    <a:pt x="109237" y="139867"/>
                  </a:cubicBezTo>
                  <a:close/>
                  <a:moveTo>
                    <a:pt x="57178" y="130269"/>
                  </a:moveTo>
                  <a:lnTo>
                    <a:pt x="57178" y="130269"/>
                  </a:lnTo>
                  <a:cubicBezTo>
                    <a:pt x="53649" y="142774"/>
                    <a:pt x="41548" y="149026"/>
                    <a:pt x="29648" y="153060"/>
                  </a:cubicBezTo>
                  <a:cubicBezTo>
                    <a:pt x="27228" y="153967"/>
                    <a:pt x="24606" y="154976"/>
                    <a:pt x="22085" y="155581"/>
                  </a:cubicBezTo>
                  <a:cubicBezTo>
                    <a:pt x="21383" y="155721"/>
                    <a:pt x="20855" y="155796"/>
                    <a:pt x="20480" y="155796"/>
                  </a:cubicBezTo>
                  <a:cubicBezTo>
                    <a:pt x="20048" y="155796"/>
                    <a:pt x="19820" y="155696"/>
                    <a:pt x="19766" y="155480"/>
                  </a:cubicBezTo>
                  <a:cubicBezTo>
                    <a:pt x="27531" y="149329"/>
                    <a:pt x="35497" y="143681"/>
                    <a:pt x="44170" y="138841"/>
                  </a:cubicBezTo>
                  <a:cubicBezTo>
                    <a:pt x="44604" y="138581"/>
                    <a:pt x="44440" y="137873"/>
                    <a:pt x="44001" y="137873"/>
                  </a:cubicBezTo>
                  <a:cubicBezTo>
                    <a:pt x="43929" y="137873"/>
                    <a:pt x="43851" y="137891"/>
                    <a:pt x="43766" y="137933"/>
                  </a:cubicBezTo>
                  <a:cubicBezTo>
                    <a:pt x="35296" y="142673"/>
                    <a:pt x="27127" y="148119"/>
                    <a:pt x="19867" y="154673"/>
                  </a:cubicBezTo>
                  <a:cubicBezTo>
                    <a:pt x="20270" y="153766"/>
                    <a:pt x="21581" y="152253"/>
                    <a:pt x="22489" y="150640"/>
                  </a:cubicBezTo>
                  <a:cubicBezTo>
                    <a:pt x="25716" y="145396"/>
                    <a:pt x="29447" y="140858"/>
                    <a:pt x="34691" y="137530"/>
                  </a:cubicBezTo>
                  <a:cubicBezTo>
                    <a:pt x="36707" y="137732"/>
                    <a:pt x="38724" y="137833"/>
                    <a:pt x="40741" y="137833"/>
                  </a:cubicBezTo>
                  <a:cubicBezTo>
                    <a:pt x="40891" y="137835"/>
                    <a:pt x="41042" y="137836"/>
                    <a:pt x="41192" y="137836"/>
                  </a:cubicBezTo>
                  <a:cubicBezTo>
                    <a:pt x="47696" y="137836"/>
                    <a:pt x="54123" y="135690"/>
                    <a:pt x="57178" y="130269"/>
                  </a:cubicBezTo>
                  <a:close/>
                  <a:moveTo>
                    <a:pt x="114961" y="125732"/>
                  </a:moveTo>
                  <a:cubicBezTo>
                    <a:pt x="117885" y="127446"/>
                    <a:pt x="121112" y="128656"/>
                    <a:pt x="123734" y="129261"/>
                  </a:cubicBezTo>
                  <a:cubicBezTo>
                    <a:pt x="125809" y="129759"/>
                    <a:pt x="128839" y="130120"/>
                    <a:pt x="132151" y="130120"/>
                  </a:cubicBezTo>
                  <a:cubicBezTo>
                    <a:pt x="132864" y="130120"/>
                    <a:pt x="133590" y="130103"/>
                    <a:pt x="134323" y="130068"/>
                  </a:cubicBezTo>
                  <a:cubicBezTo>
                    <a:pt x="134827" y="139345"/>
                    <a:pt x="137045" y="149934"/>
                    <a:pt x="141684" y="158404"/>
                  </a:cubicBezTo>
                  <a:cubicBezTo>
                    <a:pt x="132407" y="147816"/>
                    <a:pt x="124339" y="136118"/>
                    <a:pt x="114961" y="125732"/>
                  </a:cubicBezTo>
                  <a:close/>
                  <a:moveTo>
                    <a:pt x="120507" y="141160"/>
                  </a:moveTo>
                  <a:cubicBezTo>
                    <a:pt x="122625" y="141967"/>
                    <a:pt x="124843" y="142875"/>
                    <a:pt x="126961" y="143782"/>
                  </a:cubicBezTo>
                  <a:cubicBezTo>
                    <a:pt x="126860" y="143782"/>
                    <a:pt x="126759" y="143782"/>
                    <a:pt x="126759" y="143883"/>
                  </a:cubicBezTo>
                  <a:cubicBezTo>
                    <a:pt x="107902" y="151245"/>
                    <a:pt x="89750" y="159413"/>
                    <a:pt x="72607" y="170102"/>
                  </a:cubicBezTo>
                  <a:cubicBezTo>
                    <a:pt x="72607" y="170001"/>
                    <a:pt x="72708" y="170001"/>
                    <a:pt x="72708" y="169900"/>
                  </a:cubicBezTo>
                  <a:cubicBezTo>
                    <a:pt x="73515" y="167178"/>
                    <a:pt x="78053" y="163951"/>
                    <a:pt x="79969" y="161934"/>
                  </a:cubicBezTo>
                  <a:cubicBezTo>
                    <a:pt x="91162" y="150438"/>
                    <a:pt x="104171" y="141665"/>
                    <a:pt x="120507" y="141160"/>
                  </a:cubicBezTo>
                  <a:close/>
                  <a:moveTo>
                    <a:pt x="124476" y="145895"/>
                  </a:moveTo>
                  <a:cubicBezTo>
                    <a:pt x="125208" y="145895"/>
                    <a:pt x="125113" y="146340"/>
                    <a:pt x="124138" y="148421"/>
                  </a:cubicBezTo>
                  <a:cubicBezTo>
                    <a:pt x="123532" y="149530"/>
                    <a:pt x="122423" y="150640"/>
                    <a:pt x="121616" y="151648"/>
                  </a:cubicBezTo>
                  <a:cubicBezTo>
                    <a:pt x="116373" y="157598"/>
                    <a:pt x="109213" y="161430"/>
                    <a:pt x="101851" y="163951"/>
                  </a:cubicBezTo>
                  <a:cubicBezTo>
                    <a:pt x="94389" y="166472"/>
                    <a:pt x="86624" y="167682"/>
                    <a:pt x="78960" y="169396"/>
                  </a:cubicBezTo>
                  <a:cubicBezTo>
                    <a:pt x="77448" y="169699"/>
                    <a:pt x="75834" y="170304"/>
                    <a:pt x="74322" y="170405"/>
                  </a:cubicBezTo>
                  <a:cubicBezTo>
                    <a:pt x="74019" y="170405"/>
                    <a:pt x="73716" y="170405"/>
                    <a:pt x="73515" y="170505"/>
                  </a:cubicBezTo>
                  <a:cubicBezTo>
                    <a:pt x="86019" y="162640"/>
                    <a:pt x="98927" y="155783"/>
                    <a:pt x="112541" y="150035"/>
                  </a:cubicBezTo>
                  <a:cubicBezTo>
                    <a:pt x="115566" y="148824"/>
                    <a:pt x="119297" y="146505"/>
                    <a:pt x="122524" y="146102"/>
                  </a:cubicBezTo>
                  <a:cubicBezTo>
                    <a:pt x="123420" y="146030"/>
                    <a:pt x="124073" y="145895"/>
                    <a:pt x="124476" y="145895"/>
                  </a:cubicBezTo>
                  <a:close/>
                  <a:moveTo>
                    <a:pt x="158181" y="140448"/>
                  </a:moveTo>
                  <a:cubicBezTo>
                    <a:pt x="159100" y="140448"/>
                    <a:pt x="162771" y="144600"/>
                    <a:pt x="163264" y="145093"/>
                  </a:cubicBezTo>
                  <a:cubicBezTo>
                    <a:pt x="170323" y="151951"/>
                    <a:pt x="176374" y="159715"/>
                    <a:pt x="181718" y="168085"/>
                  </a:cubicBezTo>
                  <a:cubicBezTo>
                    <a:pt x="180912" y="175043"/>
                    <a:pt x="181416" y="181901"/>
                    <a:pt x="183836" y="188052"/>
                  </a:cubicBezTo>
                  <a:cubicBezTo>
                    <a:pt x="173348" y="173430"/>
                    <a:pt x="164676" y="157598"/>
                    <a:pt x="157315" y="141160"/>
                  </a:cubicBezTo>
                  <a:cubicBezTo>
                    <a:pt x="157516" y="140757"/>
                    <a:pt x="157718" y="140555"/>
                    <a:pt x="158222" y="140454"/>
                  </a:cubicBezTo>
                  <a:lnTo>
                    <a:pt x="158121" y="140454"/>
                  </a:lnTo>
                  <a:cubicBezTo>
                    <a:pt x="158140" y="140450"/>
                    <a:pt x="158159" y="140448"/>
                    <a:pt x="158181" y="140448"/>
                  </a:cubicBezTo>
                  <a:close/>
                  <a:moveTo>
                    <a:pt x="140260" y="180032"/>
                  </a:moveTo>
                  <a:cubicBezTo>
                    <a:pt x="142281" y="180032"/>
                    <a:pt x="144326" y="180207"/>
                    <a:pt x="146424" y="180691"/>
                  </a:cubicBezTo>
                  <a:cubicBezTo>
                    <a:pt x="155197" y="182607"/>
                    <a:pt x="162861" y="187548"/>
                    <a:pt x="171332" y="190371"/>
                  </a:cubicBezTo>
                  <a:cubicBezTo>
                    <a:pt x="170525" y="190271"/>
                    <a:pt x="169819" y="190271"/>
                    <a:pt x="169416" y="190170"/>
                  </a:cubicBezTo>
                  <a:cubicBezTo>
                    <a:pt x="164878" y="189565"/>
                    <a:pt x="160340" y="188758"/>
                    <a:pt x="155802" y="187951"/>
                  </a:cubicBezTo>
                  <a:cubicBezTo>
                    <a:pt x="146222" y="186136"/>
                    <a:pt x="136844" y="183817"/>
                    <a:pt x="127465" y="181094"/>
                  </a:cubicBezTo>
                  <a:cubicBezTo>
                    <a:pt x="131786" y="180820"/>
                    <a:pt x="135966" y="180032"/>
                    <a:pt x="140260" y="180032"/>
                  </a:cubicBezTo>
                  <a:close/>
                  <a:moveTo>
                    <a:pt x="127465" y="182304"/>
                  </a:moveTo>
                  <a:lnTo>
                    <a:pt x="127465" y="182304"/>
                  </a:lnTo>
                  <a:cubicBezTo>
                    <a:pt x="144407" y="187144"/>
                    <a:pt x="161651" y="190573"/>
                    <a:pt x="179096" y="192489"/>
                  </a:cubicBezTo>
                  <a:cubicBezTo>
                    <a:pt x="179298" y="192590"/>
                    <a:pt x="179399" y="192691"/>
                    <a:pt x="179601" y="192792"/>
                  </a:cubicBezTo>
                  <a:cubicBezTo>
                    <a:pt x="174596" y="194206"/>
                    <a:pt x="169620" y="194865"/>
                    <a:pt x="164720" y="194865"/>
                  </a:cubicBezTo>
                  <a:cubicBezTo>
                    <a:pt x="151452" y="194865"/>
                    <a:pt x="138732" y="190036"/>
                    <a:pt x="127465" y="182304"/>
                  </a:cubicBezTo>
                  <a:close/>
                  <a:moveTo>
                    <a:pt x="157113" y="141765"/>
                  </a:moveTo>
                  <a:lnTo>
                    <a:pt x="157113" y="141765"/>
                  </a:lnTo>
                  <a:cubicBezTo>
                    <a:pt x="164172" y="160119"/>
                    <a:pt x="174054" y="177060"/>
                    <a:pt x="186055" y="192691"/>
                  </a:cubicBezTo>
                  <a:cubicBezTo>
                    <a:pt x="186559" y="193598"/>
                    <a:pt x="187164" y="194506"/>
                    <a:pt x="187870" y="195413"/>
                  </a:cubicBezTo>
                  <a:cubicBezTo>
                    <a:pt x="173752" y="186741"/>
                    <a:pt x="163063" y="173531"/>
                    <a:pt x="158928" y="157295"/>
                  </a:cubicBezTo>
                  <a:cubicBezTo>
                    <a:pt x="158020" y="153564"/>
                    <a:pt x="157415" y="149833"/>
                    <a:pt x="157214" y="146001"/>
                  </a:cubicBezTo>
                  <a:cubicBezTo>
                    <a:pt x="157113" y="144791"/>
                    <a:pt x="156810" y="142976"/>
                    <a:pt x="157113" y="141765"/>
                  </a:cubicBezTo>
                  <a:close/>
                  <a:moveTo>
                    <a:pt x="193315" y="141564"/>
                  </a:moveTo>
                  <a:cubicBezTo>
                    <a:pt x="194122" y="143984"/>
                    <a:pt x="195029" y="150640"/>
                    <a:pt x="195332" y="151749"/>
                  </a:cubicBezTo>
                  <a:cubicBezTo>
                    <a:pt x="196240" y="155077"/>
                    <a:pt x="197147" y="158304"/>
                    <a:pt x="197853" y="161631"/>
                  </a:cubicBezTo>
                  <a:cubicBezTo>
                    <a:pt x="199467" y="169699"/>
                    <a:pt x="199366" y="177766"/>
                    <a:pt x="196744" y="185632"/>
                  </a:cubicBezTo>
                  <a:cubicBezTo>
                    <a:pt x="196245" y="187328"/>
                    <a:pt x="191897" y="196425"/>
                    <a:pt x="191511" y="196425"/>
                  </a:cubicBezTo>
                  <a:cubicBezTo>
                    <a:pt x="191507" y="196425"/>
                    <a:pt x="191503" y="196424"/>
                    <a:pt x="191500" y="196422"/>
                  </a:cubicBezTo>
                  <a:cubicBezTo>
                    <a:pt x="190088" y="195212"/>
                    <a:pt x="190794" y="189060"/>
                    <a:pt x="190693" y="187447"/>
                  </a:cubicBezTo>
                  <a:cubicBezTo>
                    <a:pt x="190189" y="172018"/>
                    <a:pt x="190391" y="156690"/>
                    <a:pt x="193315" y="141564"/>
                  </a:cubicBezTo>
                  <a:close/>
                  <a:moveTo>
                    <a:pt x="192609" y="140656"/>
                  </a:moveTo>
                  <a:lnTo>
                    <a:pt x="192609" y="140656"/>
                  </a:lnTo>
                  <a:cubicBezTo>
                    <a:pt x="189080" y="159211"/>
                    <a:pt x="189483" y="177867"/>
                    <a:pt x="190088" y="196624"/>
                  </a:cubicBezTo>
                  <a:cubicBezTo>
                    <a:pt x="181718" y="185632"/>
                    <a:pt x="181416" y="170102"/>
                    <a:pt x="185147" y="157194"/>
                  </a:cubicBezTo>
                  <a:cubicBezTo>
                    <a:pt x="185752" y="155177"/>
                    <a:pt x="191097" y="141463"/>
                    <a:pt x="192609" y="140656"/>
                  </a:cubicBezTo>
                  <a:close/>
                  <a:moveTo>
                    <a:pt x="109178" y="0"/>
                  </a:moveTo>
                  <a:cubicBezTo>
                    <a:pt x="109032" y="0"/>
                    <a:pt x="108894" y="56"/>
                    <a:pt x="108810" y="183"/>
                  </a:cubicBezTo>
                  <a:cubicBezTo>
                    <a:pt x="97818" y="14301"/>
                    <a:pt x="91465" y="31444"/>
                    <a:pt x="102557" y="47377"/>
                  </a:cubicBezTo>
                  <a:cubicBezTo>
                    <a:pt x="102456" y="47680"/>
                    <a:pt x="102557" y="47881"/>
                    <a:pt x="102759" y="47982"/>
                  </a:cubicBezTo>
                  <a:cubicBezTo>
                    <a:pt x="99129" y="54436"/>
                    <a:pt x="96809" y="61193"/>
                    <a:pt x="95599" y="68352"/>
                  </a:cubicBezTo>
                  <a:cubicBezTo>
                    <a:pt x="96608" y="61697"/>
                    <a:pt x="97314" y="54840"/>
                    <a:pt x="95801" y="48184"/>
                  </a:cubicBezTo>
                  <a:cubicBezTo>
                    <a:pt x="94288" y="41427"/>
                    <a:pt x="90456" y="35579"/>
                    <a:pt x="86826" y="29730"/>
                  </a:cubicBezTo>
                  <a:cubicBezTo>
                    <a:pt x="86725" y="29595"/>
                    <a:pt x="86579" y="29539"/>
                    <a:pt x="86430" y="29539"/>
                  </a:cubicBezTo>
                  <a:cubicBezTo>
                    <a:pt x="86131" y="29539"/>
                    <a:pt x="85818" y="29763"/>
                    <a:pt x="85818" y="30032"/>
                  </a:cubicBezTo>
                  <a:cubicBezTo>
                    <a:pt x="84002" y="44554"/>
                    <a:pt x="83498" y="61495"/>
                    <a:pt x="94792" y="72588"/>
                  </a:cubicBezTo>
                  <a:cubicBezTo>
                    <a:pt x="94893" y="72588"/>
                    <a:pt x="94994" y="72588"/>
                    <a:pt x="95095" y="72487"/>
                  </a:cubicBezTo>
                  <a:lnTo>
                    <a:pt x="95095" y="72487"/>
                  </a:lnTo>
                  <a:cubicBezTo>
                    <a:pt x="94893" y="74201"/>
                    <a:pt x="94792" y="75916"/>
                    <a:pt x="94692" y="77630"/>
                  </a:cubicBezTo>
                  <a:lnTo>
                    <a:pt x="94692" y="77731"/>
                  </a:lnTo>
                  <a:cubicBezTo>
                    <a:pt x="93683" y="78638"/>
                    <a:pt x="92675" y="79748"/>
                    <a:pt x="91666" y="80756"/>
                  </a:cubicBezTo>
                  <a:cubicBezTo>
                    <a:pt x="88339" y="84185"/>
                    <a:pt x="85918" y="83882"/>
                    <a:pt x="81784" y="85294"/>
                  </a:cubicBezTo>
                  <a:cubicBezTo>
                    <a:pt x="74725" y="87512"/>
                    <a:pt x="76238" y="96386"/>
                    <a:pt x="79263" y="101429"/>
                  </a:cubicBezTo>
                  <a:cubicBezTo>
                    <a:pt x="84809" y="110706"/>
                    <a:pt x="95902" y="116152"/>
                    <a:pt x="106389" y="117967"/>
                  </a:cubicBezTo>
                  <a:cubicBezTo>
                    <a:pt x="107599" y="120185"/>
                    <a:pt x="109616" y="122202"/>
                    <a:pt x="111936" y="123916"/>
                  </a:cubicBezTo>
                  <a:cubicBezTo>
                    <a:pt x="117079" y="129967"/>
                    <a:pt x="121919" y="136219"/>
                    <a:pt x="126860" y="142471"/>
                  </a:cubicBezTo>
                  <a:cubicBezTo>
                    <a:pt x="115566" y="137328"/>
                    <a:pt x="103868" y="133396"/>
                    <a:pt x="91868" y="130673"/>
                  </a:cubicBezTo>
                  <a:cubicBezTo>
                    <a:pt x="91868" y="130673"/>
                    <a:pt x="91868" y="130572"/>
                    <a:pt x="91868" y="130572"/>
                  </a:cubicBezTo>
                  <a:lnTo>
                    <a:pt x="91767" y="130572"/>
                  </a:lnTo>
                  <a:cubicBezTo>
                    <a:pt x="91767" y="130471"/>
                    <a:pt x="91868" y="130370"/>
                    <a:pt x="91767" y="130169"/>
                  </a:cubicBezTo>
                  <a:cubicBezTo>
                    <a:pt x="85515" y="111513"/>
                    <a:pt x="68170" y="101933"/>
                    <a:pt x="50422" y="96487"/>
                  </a:cubicBezTo>
                  <a:lnTo>
                    <a:pt x="50321" y="96386"/>
                  </a:lnTo>
                  <a:cubicBezTo>
                    <a:pt x="50119" y="96386"/>
                    <a:pt x="49918" y="96286"/>
                    <a:pt x="49716" y="96286"/>
                  </a:cubicBezTo>
                  <a:cubicBezTo>
                    <a:pt x="49642" y="96249"/>
                    <a:pt x="49568" y="96232"/>
                    <a:pt x="49498" y="96232"/>
                  </a:cubicBezTo>
                  <a:cubicBezTo>
                    <a:pt x="49185" y="96232"/>
                    <a:pt x="48946" y="96561"/>
                    <a:pt x="49111" y="96891"/>
                  </a:cubicBezTo>
                  <a:cubicBezTo>
                    <a:pt x="54960" y="111614"/>
                    <a:pt x="66859" y="123210"/>
                    <a:pt x="81481" y="128555"/>
                  </a:cubicBezTo>
                  <a:cubicBezTo>
                    <a:pt x="73918" y="127244"/>
                    <a:pt x="66355" y="126437"/>
                    <a:pt x="58691" y="126034"/>
                  </a:cubicBezTo>
                  <a:cubicBezTo>
                    <a:pt x="58590" y="125832"/>
                    <a:pt x="58388" y="125631"/>
                    <a:pt x="58288" y="125631"/>
                  </a:cubicBezTo>
                  <a:cubicBezTo>
                    <a:pt x="51868" y="119490"/>
                    <a:pt x="44297" y="117149"/>
                    <a:pt x="36443" y="117149"/>
                  </a:cubicBezTo>
                  <a:cubicBezTo>
                    <a:pt x="24432" y="117149"/>
                    <a:pt x="11756" y="122622"/>
                    <a:pt x="1514" y="128353"/>
                  </a:cubicBezTo>
                  <a:lnTo>
                    <a:pt x="1312" y="128353"/>
                  </a:lnTo>
                  <a:cubicBezTo>
                    <a:pt x="1110" y="128454"/>
                    <a:pt x="1009" y="128555"/>
                    <a:pt x="908" y="128656"/>
                  </a:cubicBezTo>
                  <a:cubicBezTo>
                    <a:pt x="808" y="128757"/>
                    <a:pt x="707" y="128757"/>
                    <a:pt x="606" y="128858"/>
                  </a:cubicBezTo>
                  <a:cubicBezTo>
                    <a:pt x="102" y="129160"/>
                    <a:pt x="1" y="129866"/>
                    <a:pt x="606" y="130068"/>
                  </a:cubicBezTo>
                  <a:cubicBezTo>
                    <a:pt x="10993" y="133496"/>
                    <a:pt x="22085" y="136421"/>
                    <a:pt x="33178" y="137429"/>
                  </a:cubicBezTo>
                  <a:cubicBezTo>
                    <a:pt x="25816" y="142371"/>
                    <a:pt x="21682" y="149732"/>
                    <a:pt x="17547" y="157497"/>
                  </a:cubicBezTo>
                  <a:cubicBezTo>
                    <a:pt x="17277" y="157858"/>
                    <a:pt x="17732" y="158218"/>
                    <a:pt x="18120" y="158218"/>
                  </a:cubicBezTo>
                  <a:cubicBezTo>
                    <a:pt x="18166" y="158218"/>
                    <a:pt x="18211" y="158213"/>
                    <a:pt x="18253" y="158203"/>
                  </a:cubicBezTo>
                  <a:cubicBezTo>
                    <a:pt x="34086" y="152858"/>
                    <a:pt x="57481" y="147312"/>
                    <a:pt x="58590" y="126841"/>
                  </a:cubicBezTo>
                  <a:cubicBezTo>
                    <a:pt x="58792" y="126841"/>
                    <a:pt x="58893" y="126841"/>
                    <a:pt x="58994" y="126639"/>
                  </a:cubicBezTo>
                  <a:cubicBezTo>
                    <a:pt x="70691" y="127648"/>
                    <a:pt x="82187" y="129564"/>
                    <a:pt x="93482" y="132387"/>
                  </a:cubicBezTo>
                  <a:cubicBezTo>
                    <a:pt x="78053" y="134404"/>
                    <a:pt x="65145" y="143984"/>
                    <a:pt x="53649" y="153766"/>
                  </a:cubicBezTo>
                  <a:cubicBezTo>
                    <a:pt x="53246" y="154169"/>
                    <a:pt x="53447" y="154774"/>
                    <a:pt x="53951" y="154875"/>
                  </a:cubicBezTo>
                  <a:cubicBezTo>
                    <a:pt x="59641" y="155746"/>
                    <a:pt x="65382" y="156539"/>
                    <a:pt x="71057" y="156539"/>
                  </a:cubicBezTo>
                  <a:cubicBezTo>
                    <a:pt x="76546" y="156539"/>
                    <a:pt x="81973" y="155797"/>
                    <a:pt x="87229" y="153665"/>
                  </a:cubicBezTo>
                  <a:lnTo>
                    <a:pt x="87229" y="153665"/>
                  </a:lnTo>
                  <a:cubicBezTo>
                    <a:pt x="80675" y="159211"/>
                    <a:pt x="74725" y="165766"/>
                    <a:pt x="69380" y="171917"/>
                  </a:cubicBezTo>
                  <a:cubicBezTo>
                    <a:pt x="69098" y="172294"/>
                    <a:pt x="69431" y="172935"/>
                    <a:pt x="69888" y="172935"/>
                  </a:cubicBezTo>
                  <a:cubicBezTo>
                    <a:pt x="69920" y="172935"/>
                    <a:pt x="69952" y="172932"/>
                    <a:pt x="69985" y="172926"/>
                  </a:cubicBezTo>
                  <a:cubicBezTo>
                    <a:pt x="89952" y="167279"/>
                    <a:pt x="117885" y="166774"/>
                    <a:pt x="127264" y="144488"/>
                  </a:cubicBezTo>
                  <a:cubicBezTo>
                    <a:pt x="127364" y="144287"/>
                    <a:pt x="127264" y="144085"/>
                    <a:pt x="127062" y="143984"/>
                  </a:cubicBezTo>
                  <a:lnTo>
                    <a:pt x="127062" y="143984"/>
                  </a:lnTo>
                  <a:cubicBezTo>
                    <a:pt x="127116" y="144002"/>
                    <a:pt x="127169" y="144010"/>
                    <a:pt x="127222" y="144010"/>
                  </a:cubicBezTo>
                  <a:cubicBezTo>
                    <a:pt x="127465" y="144010"/>
                    <a:pt x="127685" y="143830"/>
                    <a:pt x="127768" y="143581"/>
                  </a:cubicBezTo>
                  <a:cubicBezTo>
                    <a:pt x="134423" y="152051"/>
                    <a:pt x="141180" y="160320"/>
                    <a:pt x="148844" y="167783"/>
                  </a:cubicBezTo>
                  <a:cubicBezTo>
                    <a:pt x="157315" y="176153"/>
                    <a:pt x="166491" y="183817"/>
                    <a:pt x="176273" y="190674"/>
                  </a:cubicBezTo>
                  <a:cubicBezTo>
                    <a:pt x="166592" y="187749"/>
                    <a:pt x="157718" y="182405"/>
                    <a:pt x="147835" y="179783"/>
                  </a:cubicBezTo>
                  <a:cubicBezTo>
                    <a:pt x="145241" y="179112"/>
                    <a:pt x="142786" y="178883"/>
                    <a:pt x="140388" y="178883"/>
                  </a:cubicBezTo>
                  <a:cubicBezTo>
                    <a:pt x="135305" y="178883"/>
                    <a:pt x="130480" y="179908"/>
                    <a:pt x="125141" y="179908"/>
                  </a:cubicBezTo>
                  <a:cubicBezTo>
                    <a:pt x="124676" y="179908"/>
                    <a:pt x="124207" y="179901"/>
                    <a:pt x="123734" y="179884"/>
                  </a:cubicBezTo>
                  <a:cubicBezTo>
                    <a:pt x="123698" y="179879"/>
                    <a:pt x="123662" y="179876"/>
                    <a:pt x="123627" y="179876"/>
                  </a:cubicBezTo>
                  <a:cubicBezTo>
                    <a:pt x="122989" y="179876"/>
                    <a:pt x="122656" y="180717"/>
                    <a:pt x="123230" y="181195"/>
                  </a:cubicBezTo>
                  <a:cubicBezTo>
                    <a:pt x="134940" y="190286"/>
                    <a:pt x="149168" y="196440"/>
                    <a:pt x="163682" y="196440"/>
                  </a:cubicBezTo>
                  <a:cubicBezTo>
                    <a:pt x="169291" y="196440"/>
                    <a:pt x="174943" y="195521"/>
                    <a:pt x="180508" y="193497"/>
                  </a:cubicBezTo>
                  <a:cubicBezTo>
                    <a:pt x="187466" y="198136"/>
                    <a:pt x="194828" y="202271"/>
                    <a:pt x="202290" y="205800"/>
                  </a:cubicBezTo>
                  <a:cubicBezTo>
                    <a:pt x="202396" y="205861"/>
                    <a:pt x="202495" y="205887"/>
                    <a:pt x="202585" y="205887"/>
                  </a:cubicBezTo>
                  <a:cubicBezTo>
                    <a:pt x="203094" y="205887"/>
                    <a:pt x="203309" y="205034"/>
                    <a:pt x="202794" y="204691"/>
                  </a:cubicBezTo>
                  <a:cubicBezTo>
                    <a:pt x="198962" y="202573"/>
                    <a:pt x="195130" y="200456"/>
                    <a:pt x="191399" y="198237"/>
                  </a:cubicBezTo>
                  <a:cubicBezTo>
                    <a:pt x="197147" y="190573"/>
                    <a:pt x="200374" y="181296"/>
                    <a:pt x="200273" y="171615"/>
                  </a:cubicBezTo>
                  <a:cubicBezTo>
                    <a:pt x="200172" y="160220"/>
                    <a:pt x="195332" y="149429"/>
                    <a:pt x="193920" y="138236"/>
                  </a:cubicBezTo>
                  <a:cubicBezTo>
                    <a:pt x="193859" y="137867"/>
                    <a:pt x="193534" y="137648"/>
                    <a:pt x="193222" y="137648"/>
                  </a:cubicBezTo>
                  <a:cubicBezTo>
                    <a:pt x="193022" y="137648"/>
                    <a:pt x="192828" y="137737"/>
                    <a:pt x="192710" y="137933"/>
                  </a:cubicBezTo>
                  <a:cubicBezTo>
                    <a:pt x="187769" y="145698"/>
                    <a:pt x="183433" y="156085"/>
                    <a:pt x="182021" y="166472"/>
                  </a:cubicBezTo>
                  <a:cubicBezTo>
                    <a:pt x="175264" y="155682"/>
                    <a:pt x="166794" y="146303"/>
                    <a:pt x="157113" y="138034"/>
                  </a:cubicBezTo>
                  <a:cubicBezTo>
                    <a:pt x="157032" y="137980"/>
                    <a:pt x="156929" y="137955"/>
                    <a:pt x="156822" y="137955"/>
                  </a:cubicBezTo>
                  <a:cubicBezTo>
                    <a:pt x="156530" y="137955"/>
                    <a:pt x="156205" y="138142"/>
                    <a:pt x="156205" y="138438"/>
                  </a:cubicBezTo>
                  <a:cubicBezTo>
                    <a:pt x="156205" y="138639"/>
                    <a:pt x="156205" y="138841"/>
                    <a:pt x="156205" y="139043"/>
                  </a:cubicBezTo>
                  <a:cubicBezTo>
                    <a:pt x="156104" y="139144"/>
                    <a:pt x="156004" y="139144"/>
                    <a:pt x="156104" y="139244"/>
                  </a:cubicBezTo>
                  <a:cubicBezTo>
                    <a:pt x="156104" y="139345"/>
                    <a:pt x="156104" y="139345"/>
                    <a:pt x="156104" y="139446"/>
                  </a:cubicBezTo>
                  <a:cubicBezTo>
                    <a:pt x="155096" y="158404"/>
                    <a:pt x="163264" y="177867"/>
                    <a:pt x="177987" y="189766"/>
                  </a:cubicBezTo>
                  <a:cubicBezTo>
                    <a:pt x="166995" y="182304"/>
                    <a:pt x="156609" y="174035"/>
                    <a:pt x="147129" y="164354"/>
                  </a:cubicBezTo>
                  <a:cubicBezTo>
                    <a:pt x="146424" y="163648"/>
                    <a:pt x="145819" y="162942"/>
                    <a:pt x="145113" y="162236"/>
                  </a:cubicBezTo>
                  <a:cubicBezTo>
                    <a:pt x="145213" y="162035"/>
                    <a:pt x="145213" y="161833"/>
                    <a:pt x="145113" y="161531"/>
                  </a:cubicBezTo>
                  <a:cubicBezTo>
                    <a:pt x="138760" y="152656"/>
                    <a:pt x="136743" y="140757"/>
                    <a:pt x="134928" y="130169"/>
                  </a:cubicBezTo>
                  <a:cubicBezTo>
                    <a:pt x="143802" y="129765"/>
                    <a:pt x="153684" y="127244"/>
                    <a:pt x="155298" y="119883"/>
                  </a:cubicBezTo>
                  <a:cubicBezTo>
                    <a:pt x="155399" y="119479"/>
                    <a:pt x="155399" y="118975"/>
                    <a:pt x="155399" y="118471"/>
                  </a:cubicBezTo>
                  <a:cubicBezTo>
                    <a:pt x="162760" y="117765"/>
                    <a:pt x="179096" y="113025"/>
                    <a:pt x="174760" y="102437"/>
                  </a:cubicBezTo>
                  <a:cubicBezTo>
                    <a:pt x="173853" y="100218"/>
                    <a:pt x="172643" y="98605"/>
                    <a:pt x="172340" y="96185"/>
                  </a:cubicBezTo>
                  <a:cubicBezTo>
                    <a:pt x="172340" y="95781"/>
                    <a:pt x="172945" y="92151"/>
                    <a:pt x="172743" y="91042"/>
                  </a:cubicBezTo>
                  <a:cubicBezTo>
                    <a:pt x="172441" y="89529"/>
                    <a:pt x="172340" y="89025"/>
                    <a:pt x="171029" y="87916"/>
                  </a:cubicBezTo>
                  <a:cubicBezTo>
                    <a:pt x="169335" y="86570"/>
                    <a:pt x="167148" y="86037"/>
                    <a:pt x="164906" y="86037"/>
                  </a:cubicBezTo>
                  <a:cubicBezTo>
                    <a:pt x="162612" y="86037"/>
                    <a:pt x="160261" y="86595"/>
                    <a:pt x="158323" y="87412"/>
                  </a:cubicBezTo>
                  <a:cubicBezTo>
                    <a:pt x="158928" y="85798"/>
                    <a:pt x="159231" y="84185"/>
                    <a:pt x="159130" y="82470"/>
                  </a:cubicBezTo>
                  <a:cubicBezTo>
                    <a:pt x="158525" y="71075"/>
                    <a:pt x="145314" y="77025"/>
                    <a:pt x="140272" y="70369"/>
                  </a:cubicBezTo>
                  <a:cubicBezTo>
                    <a:pt x="136624" y="65653"/>
                    <a:pt x="132425" y="63606"/>
                    <a:pt x="128370" y="63606"/>
                  </a:cubicBezTo>
                  <a:cubicBezTo>
                    <a:pt x="127830" y="63606"/>
                    <a:pt x="127293" y="63643"/>
                    <a:pt x="126759" y="63714"/>
                  </a:cubicBezTo>
                  <a:cubicBezTo>
                    <a:pt x="132104" y="59781"/>
                    <a:pt x="136239" y="55041"/>
                    <a:pt x="139667" y="49192"/>
                  </a:cubicBezTo>
                  <a:cubicBezTo>
                    <a:pt x="139854" y="48819"/>
                    <a:pt x="139695" y="48274"/>
                    <a:pt x="139192" y="48274"/>
                  </a:cubicBezTo>
                  <a:cubicBezTo>
                    <a:pt x="139151" y="48274"/>
                    <a:pt x="139108" y="48277"/>
                    <a:pt x="139062" y="48285"/>
                  </a:cubicBezTo>
                  <a:cubicBezTo>
                    <a:pt x="129280" y="50302"/>
                    <a:pt x="119801" y="53831"/>
                    <a:pt x="111129" y="58974"/>
                  </a:cubicBezTo>
                  <a:cubicBezTo>
                    <a:pt x="104372" y="62907"/>
                    <a:pt x="96305" y="67949"/>
                    <a:pt x="96003" y="76621"/>
                  </a:cubicBezTo>
                  <a:cubicBezTo>
                    <a:pt x="96003" y="76621"/>
                    <a:pt x="95902" y="76722"/>
                    <a:pt x="95801" y="76722"/>
                  </a:cubicBezTo>
                  <a:cubicBezTo>
                    <a:pt x="96204" y="66739"/>
                    <a:pt x="98826" y="57260"/>
                    <a:pt x="103263" y="48285"/>
                  </a:cubicBezTo>
                  <a:cubicBezTo>
                    <a:pt x="103263" y="48285"/>
                    <a:pt x="103364" y="48184"/>
                    <a:pt x="103465" y="48184"/>
                  </a:cubicBezTo>
                  <a:cubicBezTo>
                    <a:pt x="103599" y="48452"/>
                    <a:pt x="103851" y="48581"/>
                    <a:pt x="104082" y="48581"/>
                  </a:cubicBezTo>
                  <a:cubicBezTo>
                    <a:pt x="104373" y="48581"/>
                    <a:pt x="104630" y="48376"/>
                    <a:pt x="104574" y="47982"/>
                  </a:cubicBezTo>
                  <a:cubicBezTo>
                    <a:pt x="104574" y="47881"/>
                    <a:pt x="104574" y="47781"/>
                    <a:pt x="104574" y="47781"/>
                  </a:cubicBezTo>
                  <a:cubicBezTo>
                    <a:pt x="112339" y="44554"/>
                    <a:pt x="119297" y="39511"/>
                    <a:pt x="124642" y="32957"/>
                  </a:cubicBezTo>
                  <a:cubicBezTo>
                    <a:pt x="131398" y="24789"/>
                    <a:pt x="133818" y="13898"/>
                    <a:pt x="141079" y="6234"/>
                  </a:cubicBezTo>
                  <a:cubicBezTo>
                    <a:pt x="141456" y="5857"/>
                    <a:pt x="141128" y="5215"/>
                    <a:pt x="140672" y="5215"/>
                  </a:cubicBezTo>
                  <a:cubicBezTo>
                    <a:pt x="140640" y="5215"/>
                    <a:pt x="140608" y="5219"/>
                    <a:pt x="140575" y="5225"/>
                  </a:cubicBezTo>
                  <a:cubicBezTo>
                    <a:pt x="131096" y="7141"/>
                    <a:pt x="121112" y="9662"/>
                    <a:pt x="114255" y="16822"/>
                  </a:cubicBezTo>
                  <a:cubicBezTo>
                    <a:pt x="113549" y="17528"/>
                    <a:pt x="112944" y="18234"/>
                    <a:pt x="112339" y="18940"/>
                  </a:cubicBezTo>
                  <a:cubicBezTo>
                    <a:pt x="112944" y="12587"/>
                    <a:pt x="112036" y="6435"/>
                    <a:pt x="109717" y="284"/>
                  </a:cubicBezTo>
                  <a:cubicBezTo>
                    <a:pt x="109600" y="108"/>
                    <a:pt x="109381" y="0"/>
                    <a:pt x="109178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1026725" y="237225"/>
              <a:ext cx="2580825" cy="2651725"/>
            </a:xfrm>
            <a:custGeom>
              <a:rect b="b" l="l" r="r" t="t"/>
              <a:pathLst>
                <a:path extrusionOk="0" h="106069" w="103233">
                  <a:moveTo>
                    <a:pt x="49700" y="16133"/>
                  </a:moveTo>
                  <a:cubicBezTo>
                    <a:pt x="50475" y="16133"/>
                    <a:pt x="51164" y="16674"/>
                    <a:pt x="51531" y="17482"/>
                  </a:cubicBezTo>
                  <a:cubicBezTo>
                    <a:pt x="51935" y="18692"/>
                    <a:pt x="51229" y="19599"/>
                    <a:pt x="50422" y="20305"/>
                  </a:cubicBezTo>
                  <a:lnTo>
                    <a:pt x="50119" y="20305"/>
                  </a:lnTo>
                  <a:lnTo>
                    <a:pt x="50019" y="20104"/>
                  </a:lnTo>
                  <a:cubicBezTo>
                    <a:pt x="49959" y="20074"/>
                    <a:pt x="49900" y="20062"/>
                    <a:pt x="49846" y="20062"/>
                  </a:cubicBezTo>
                  <a:cubicBezTo>
                    <a:pt x="49716" y="20062"/>
                    <a:pt x="49615" y="20133"/>
                    <a:pt x="49615" y="20204"/>
                  </a:cubicBezTo>
                  <a:cubicBezTo>
                    <a:pt x="48909" y="20104"/>
                    <a:pt x="48304" y="19801"/>
                    <a:pt x="47800" y="19196"/>
                  </a:cubicBezTo>
                  <a:cubicBezTo>
                    <a:pt x="47195" y="18188"/>
                    <a:pt x="47699" y="16877"/>
                    <a:pt x="48808" y="16372"/>
                  </a:cubicBezTo>
                  <a:cubicBezTo>
                    <a:pt x="49110" y="16208"/>
                    <a:pt x="49411" y="16133"/>
                    <a:pt x="49700" y="16133"/>
                  </a:cubicBezTo>
                  <a:close/>
                  <a:moveTo>
                    <a:pt x="46223" y="30281"/>
                  </a:moveTo>
                  <a:cubicBezTo>
                    <a:pt x="47044" y="30281"/>
                    <a:pt x="47492" y="31137"/>
                    <a:pt x="47397" y="31902"/>
                  </a:cubicBezTo>
                  <a:cubicBezTo>
                    <a:pt x="47397" y="32810"/>
                    <a:pt x="46892" y="33213"/>
                    <a:pt x="46287" y="33616"/>
                  </a:cubicBezTo>
                  <a:cubicBezTo>
                    <a:pt x="45380" y="33314"/>
                    <a:pt x="44573" y="32911"/>
                    <a:pt x="44472" y="32003"/>
                  </a:cubicBezTo>
                  <a:cubicBezTo>
                    <a:pt x="44371" y="31095"/>
                    <a:pt x="45279" y="30389"/>
                    <a:pt x="46086" y="30289"/>
                  </a:cubicBezTo>
                  <a:cubicBezTo>
                    <a:pt x="46132" y="30283"/>
                    <a:pt x="46178" y="30281"/>
                    <a:pt x="46223" y="30281"/>
                  </a:cubicBezTo>
                  <a:close/>
                  <a:moveTo>
                    <a:pt x="35502" y="40477"/>
                  </a:moveTo>
                  <a:cubicBezTo>
                    <a:pt x="35845" y="40477"/>
                    <a:pt x="36193" y="40599"/>
                    <a:pt x="36506" y="40877"/>
                  </a:cubicBezTo>
                  <a:cubicBezTo>
                    <a:pt x="37111" y="41280"/>
                    <a:pt x="37413" y="42087"/>
                    <a:pt x="37413" y="42793"/>
                  </a:cubicBezTo>
                  <a:cubicBezTo>
                    <a:pt x="37413" y="42793"/>
                    <a:pt x="37413" y="42793"/>
                    <a:pt x="37312" y="42894"/>
                  </a:cubicBezTo>
                  <a:cubicBezTo>
                    <a:pt x="37081" y="43666"/>
                    <a:pt x="36258" y="44142"/>
                    <a:pt x="35433" y="44142"/>
                  </a:cubicBezTo>
                  <a:cubicBezTo>
                    <a:pt x="35180" y="44142"/>
                    <a:pt x="34927" y="44098"/>
                    <a:pt x="34691" y="44003"/>
                  </a:cubicBezTo>
                  <a:cubicBezTo>
                    <a:pt x="33581" y="43701"/>
                    <a:pt x="33480" y="42491"/>
                    <a:pt x="33884" y="41583"/>
                  </a:cubicBezTo>
                  <a:cubicBezTo>
                    <a:pt x="34214" y="40922"/>
                    <a:pt x="34849" y="40477"/>
                    <a:pt x="35502" y="40477"/>
                  </a:cubicBezTo>
                  <a:close/>
                  <a:moveTo>
                    <a:pt x="18989" y="48737"/>
                  </a:moveTo>
                  <a:cubicBezTo>
                    <a:pt x="19242" y="48737"/>
                    <a:pt x="19504" y="48802"/>
                    <a:pt x="19766" y="48944"/>
                  </a:cubicBezTo>
                  <a:cubicBezTo>
                    <a:pt x="20875" y="49550"/>
                    <a:pt x="21581" y="50961"/>
                    <a:pt x="20976" y="52171"/>
                  </a:cubicBezTo>
                  <a:lnTo>
                    <a:pt x="20976" y="52272"/>
                  </a:lnTo>
                  <a:cubicBezTo>
                    <a:pt x="20478" y="52770"/>
                    <a:pt x="19912" y="53131"/>
                    <a:pt x="19165" y="53131"/>
                  </a:cubicBezTo>
                  <a:cubicBezTo>
                    <a:pt x="19004" y="53131"/>
                    <a:pt x="18835" y="53115"/>
                    <a:pt x="18657" y="53079"/>
                  </a:cubicBezTo>
                  <a:cubicBezTo>
                    <a:pt x="17346" y="52776"/>
                    <a:pt x="16841" y="51466"/>
                    <a:pt x="17144" y="50255"/>
                  </a:cubicBezTo>
                  <a:cubicBezTo>
                    <a:pt x="17452" y="49408"/>
                    <a:pt x="18172" y="48737"/>
                    <a:pt x="18989" y="48737"/>
                  </a:cubicBezTo>
                  <a:close/>
                  <a:moveTo>
                    <a:pt x="54796" y="3563"/>
                  </a:moveTo>
                  <a:cubicBezTo>
                    <a:pt x="56771" y="3563"/>
                    <a:pt x="58758" y="4235"/>
                    <a:pt x="60809" y="6187"/>
                  </a:cubicBezTo>
                  <a:cubicBezTo>
                    <a:pt x="66960" y="12036"/>
                    <a:pt x="70489" y="19801"/>
                    <a:pt x="71700" y="28171"/>
                  </a:cubicBezTo>
                  <a:cubicBezTo>
                    <a:pt x="70935" y="28066"/>
                    <a:pt x="70157" y="28008"/>
                    <a:pt x="69378" y="28008"/>
                  </a:cubicBezTo>
                  <a:cubicBezTo>
                    <a:pt x="67176" y="28008"/>
                    <a:pt x="64964" y="28465"/>
                    <a:pt x="63027" y="29583"/>
                  </a:cubicBezTo>
                  <a:cubicBezTo>
                    <a:pt x="60809" y="30894"/>
                    <a:pt x="59498" y="32709"/>
                    <a:pt x="58893" y="34827"/>
                  </a:cubicBezTo>
                  <a:cubicBezTo>
                    <a:pt x="57077" y="29885"/>
                    <a:pt x="54456" y="25045"/>
                    <a:pt x="50926" y="21112"/>
                  </a:cubicBezTo>
                  <a:cubicBezTo>
                    <a:pt x="52237" y="20104"/>
                    <a:pt x="53145" y="18793"/>
                    <a:pt x="52439" y="16977"/>
                  </a:cubicBezTo>
                  <a:cubicBezTo>
                    <a:pt x="51930" y="15743"/>
                    <a:pt x="50794" y="15031"/>
                    <a:pt x="49595" y="15031"/>
                  </a:cubicBezTo>
                  <a:cubicBezTo>
                    <a:pt x="49130" y="15031"/>
                    <a:pt x="48655" y="15138"/>
                    <a:pt x="48203" y="15364"/>
                  </a:cubicBezTo>
                  <a:cubicBezTo>
                    <a:pt x="46792" y="16171"/>
                    <a:pt x="45884" y="17986"/>
                    <a:pt x="46691" y="19499"/>
                  </a:cubicBezTo>
                  <a:cubicBezTo>
                    <a:pt x="47195" y="20406"/>
                    <a:pt x="48203" y="21112"/>
                    <a:pt x="49313" y="21213"/>
                  </a:cubicBezTo>
                  <a:cubicBezTo>
                    <a:pt x="49313" y="21528"/>
                    <a:pt x="49559" y="21781"/>
                    <a:pt x="49858" y="21781"/>
                  </a:cubicBezTo>
                  <a:cubicBezTo>
                    <a:pt x="49943" y="21781"/>
                    <a:pt x="50031" y="21761"/>
                    <a:pt x="50119" y="21717"/>
                  </a:cubicBezTo>
                  <a:cubicBezTo>
                    <a:pt x="50220" y="21616"/>
                    <a:pt x="50321" y="21515"/>
                    <a:pt x="50422" y="21515"/>
                  </a:cubicBezTo>
                  <a:cubicBezTo>
                    <a:pt x="53851" y="26255"/>
                    <a:pt x="56674" y="30995"/>
                    <a:pt x="58590" y="36541"/>
                  </a:cubicBezTo>
                  <a:cubicBezTo>
                    <a:pt x="58388" y="37852"/>
                    <a:pt x="58388" y="39163"/>
                    <a:pt x="58590" y="40474"/>
                  </a:cubicBezTo>
                  <a:cubicBezTo>
                    <a:pt x="58382" y="40404"/>
                    <a:pt x="58169" y="40372"/>
                    <a:pt x="57956" y="40372"/>
                  </a:cubicBezTo>
                  <a:cubicBezTo>
                    <a:pt x="57241" y="40372"/>
                    <a:pt x="56535" y="40736"/>
                    <a:pt x="56069" y="41280"/>
                  </a:cubicBezTo>
                  <a:cubicBezTo>
                    <a:pt x="54975" y="42474"/>
                    <a:pt x="55254" y="44061"/>
                    <a:pt x="55650" y="45459"/>
                  </a:cubicBezTo>
                  <a:lnTo>
                    <a:pt x="55650" y="45459"/>
                  </a:lnTo>
                  <a:cubicBezTo>
                    <a:pt x="55617" y="45415"/>
                    <a:pt x="55541" y="45415"/>
                    <a:pt x="55464" y="45415"/>
                  </a:cubicBezTo>
                  <a:cubicBezTo>
                    <a:pt x="53548" y="41180"/>
                    <a:pt x="50926" y="37348"/>
                    <a:pt x="47598" y="34020"/>
                  </a:cubicBezTo>
                  <a:cubicBezTo>
                    <a:pt x="48203" y="33415"/>
                    <a:pt x="48506" y="32507"/>
                    <a:pt x="48506" y="31801"/>
                  </a:cubicBezTo>
                  <a:cubicBezTo>
                    <a:pt x="48506" y="30445"/>
                    <a:pt x="47575" y="29274"/>
                    <a:pt x="46249" y="29274"/>
                  </a:cubicBezTo>
                  <a:cubicBezTo>
                    <a:pt x="46195" y="29274"/>
                    <a:pt x="46141" y="29276"/>
                    <a:pt x="46086" y="29280"/>
                  </a:cubicBezTo>
                  <a:cubicBezTo>
                    <a:pt x="44775" y="29280"/>
                    <a:pt x="43363" y="30490"/>
                    <a:pt x="43363" y="31801"/>
                  </a:cubicBezTo>
                  <a:cubicBezTo>
                    <a:pt x="43363" y="33314"/>
                    <a:pt x="44674" y="34121"/>
                    <a:pt x="45985" y="34423"/>
                  </a:cubicBezTo>
                  <a:cubicBezTo>
                    <a:pt x="45985" y="34524"/>
                    <a:pt x="46086" y="34625"/>
                    <a:pt x="46187" y="34625"/>
                  </a:cubicBezTo>
                  <a:lnTo>
                    <a:pt x="46388" y="34625"/>
                  </a:lnTo>
                  <a:cubicBezTo>
                    <a:pt x="46691" y="34625"/>
                    <a:pt x="46892" y="34726"/>
                    <a:pt x="47094" y="34726"/>
                  </a:cubicBezTo>
                  <a:cubicBezTo>
                    <a:pt x="47195" y="34726"/>
                    <a:pt x="47397" y="34625"/>
                    <a:pt x="47397" y="34524"/>
                  </a:cubicBezTo>
                  <a:cubicBezTo>
                    <a:pt x="50220" y="37852"/>
                    <a:pt x="52540" y="41482"/>
                    <a:pt x="54456" y="45314"/>
                  </a:cubicBezTo>
                  <a:cubicBezTo>
                    <a:pt x="53649" y="45415"/>
                    <a:pt x="52842" y="45717"/>
                    <a:pt x="52338" y="46222"/>
                  </a:cubicBezTo>
                  <a:cubicBezTo>
                    <a:pt x="51531" y="47129"/>
                    <a:pt x="51531" y="48440"/>
                    <a:pt x="52035" y="49449"/>
                  </a:cubicBezTo>
                  <a:cubicBezTo>
                    <a:pt x="47195" y="48138"/>
                    <a:pt x="42455" y="46222"/>
                    <a:pt x="37917" y="44003"/>
                  </a:cubicBezTo>
                  <a:cubicBezTo>
                    <a:pt x="38018" y="43801"/>
                    <a:pt x="38220" y="43499"/>
                    <a:pt x="38321" y="43297"/>
                  </a:cubicBezTo>
                  <a:cubicBezTo>
                    <a:pt x="38321" y="43096"/>
                    <a:pt x="38321" y="42995"/>
                    <a:pt x="38220" y="42894"/>
                  </a:cubicBezTo>
                  <a:cubicBezTo>
                    <a:pt x="38321" y="41785"/>
                    <a:pt x="37917" y="40675"/>
                    <a:pt x="37111" y="40070"/>
                  </a:cubicBezTo>
                  <a:cubicBezTo>
                    <a:pt x="36593" y="39626"/>
                    <a:pt x="36020" y="39427"/>
                    <a:pt x="35458" y="39427"/>
                  </a:cubicBezTo>
                  <a:cubicBezTo>
                    <a:pt x="34489" y="39427"/>
                    <a:pt x="33551" y="40020"/>
                    <a:pt x="32976" y="40978"/>
                  </a:cubicBezTo>
                  <a:cubicBezTo>
                    <a:pt x="32169" y="42390"/>
                    <a:pt x="32472" y="44306"/>
                    <a:pt x="34085" y="45012"/>
                  </a:cubicBezTo>
                  <a:cubicBezTo>
                    <a:pt x="34492" y="45197"/>
                    <a:pt x="34926" y="45286"/>
                    <a:pt x="35357" y="45286"/>
                  </a:cubicBezTo>
                  <a:cubicBezTo>
                    <a:pt x="36102" y="45286"/>
                    <a:pt x="36839" y="45018"/>
                    <a:pt x="37413" y="44507"/>
                  </a:cubicBezTo>
                  <a:lnTo>
                    <a:pt x="37514" y="44507"/>
                  </a:lnTo>
                  <a:cubicBezTo>
                    <a:pt x="37514" y="44407"/>
                    <a:pt x="37615" y="44306"/>
                    <a:pt x="37716" y="44205"/>
                  </a:cubicBezTo>
                  <a:cubicBezTo>
                    <a:pt x="42052" y="46827"/>
                    <a:pt x="46792" y="48844"/>
                    <a:pt x="51632" y="50255"/>
                  </a:cubicBezTo>
                  <a:cubicBezTo>
                    <a:pt x="50119" y="50255"/>
                    <a:pt x="48708" y="51768"/>
                    <a:pt x="48506" y="53180"/>
                  </a:cubicBezTo>
                  <a:cubicBezTo>
                    <a:pt x="48405" y="53482"/>
                    <a:pt x="48405" y="53785"/>
                    <a:pt x="48405" y="54087"/>
                  </a:cubicBezTo>
                  <a:cubicBezTo>
                    <a:pt x="46727" y="54182"/>
                    <a:pt x="45074" y="54230"/>
                    <a:pt x="43439" y="54230"/>
                  </a:cubicBezTo>
                  <a:cubicBezTo>
                    <a:pt x="36328" y="54230"/>
                    <a:pt x="29559" y="53314"/>
                    <a:pt x="22589" y="51264"/>
                  </a:cubicBezTo>
                  <a:cubicBezTo>
                    <a:pt x="22589" y="51264"/>
                    <a:pt x="22589" y="51163"/>
                    <a:pt x="22589" y="51062"/>
                  </a:cubicBezTo>
                  <a:cubicBezTo>
                    <a:pt x="22589" y="50846"/>
                    <a:pt x="22445" y="50746"/>
                    <a:pt x="22279" y="50746"/>
                  </a:cubicBezTo>
                  <a:cubicBezTo>
                    <a:pt x="22136" y="50746"/>
                    <a:pt x="21977" y="50821"/>
                    <a:pt x="21884" y="50961"/>
                  </a:cubicBezTo>
                  <a:cubicBezTo>
                    <a:pt x="21984" y="49751"/>
                    <a:pt x="21279" y="48541"/>
                    <a:pt x="20169" y="47936"/>
                  </a:cubicBezTo>
                  <a:cubicBezTo>
                    <a:pt x="19766" y="47722"/>
                    <a:pt x="19357" y="47626"/>
                    <a:pt x="18960" y="47626"/>
                  </a:cubicBezTo>
                  <a:cubicBezTo>
                    <a:pt x="17673" y="47626"/>
                    <a:pt x="16521" y="48642"/>
                    <a:pt x="16136" y="49953"/>
                  </a:cubicBezTo>
                  <a:cubicBezTo>
                    <a:pt x="15631" y="51667"/>
                    <a:pt x="16337" y="53684"/>
                    <a:pt x="18253" y="54087"/>
                  </a:cubicBezTo>
                  <a:cubicBezTo>
                    <a:pt x="18491" y="54143"/>
                    <a:pt x="18740" y="54170"/>
                    <a:pt x="18993" y="54170"/>
                  </a:cubicBezTo>
                  <a:cubicBezTo>
                    <a:pt x="20571" y="54170"/>
                    <a:pt x="22329" y="53130"/>
                    <a:pt x="22589" y="51566"/>
                  </a:cubicBezTo>
                  <a:cubicBezTo>
                    <a:pt x="28987" y="53907"/>
                    <a:pt x="35808" y="55101"/>
                    <a:pt x="42631" y="55101"/>
                  </a:cubicBezTo>
                  <a:cubicBezTo>
                    <a:pt x="44626" y="55101"/>
                    <a:pt x="46622" y="54999"/>
                    <a:pt x="48607" y="54793"/>
                  </a:cubicBezTo>
                  <a:cubicBezTo>
                    <a:pt x="49212" y="56608"/>
                    <a:pt x="51229" y="57819"/>
                    <a:pt x="52943" y="58121"/>
                  </a:cubicBezTo>
                  <a:cubicBezTo>
                    <a:pt x="53245" y="58121"/>
                    <a:pt x="53346" y="57718"/>
                    <a:pt x="53044" y="57617"/>
                  </a:cubicBezTo>
                  <a:cubicBezTo>
                    <a:pt x="51531" y="56911"/>
                    <a:pt x="49716" y="55903"/>
                    <a:pt x="49514" y="54087"/>
                  </a:cubicBezTo>
                  <a:cubicBezTo>
                    <a:pt x="49345" y="52649"/>
                    <a:pt x="50525" y="51424"/>
                    <a:pt x="51862" y="51424"/>
                  </a:cubicBezTo>
                  <a:cubicBezTo>
                    <a:pt x="52118" y="51424"/>
                    <a:pt x="52381" y="51469"/>
                    <a:pt x="52640" y="51566"/>
                  </a:cubicBezTo>
                  <a:cubicBezTo>
                    <a:pt x="52725" y="51617"/>
                    <a:pt x="52807" y="51640"/>
                    <a:pt x="52883" y="51640"/>
                  </a:cubicBezTo>
                  <a:cubicBezTo>
                    <a:pt x="53258" y="51640"/>
                    <a:pt x="53480" y="51095"/>
                    <a:pt x="53145" y="50760"/>
                  </a:cubicBezTo>
                  <a:cubicBezTo>
                    <a:pt x="52943" y="50558"/>
                    <a:pt x="52640" y="50457"/>
                    <a:pt x="52439" y="50356"/>
                  </a:cubicBezTo>
                  <a:cubicBezTo>
                    <a:pt x="52540" y="50356"/>
                    <a:pt x="52640" y="50255"/>
                    <a:pt x="52640" y="50255"/>
                  </a:cubicBezTo>
                  <a:cubicBezTo>
                    <a:pt x="53044" y="50558"/>
                    <a:pt x="53447" y="50760"/>
                    <a:pt x="53951" y="50860"/>
                  </a:cubicBezTo>
                  <a:cubicBezTo>
                    <a:pt x="53987" y="50869"/>
                    <a:pt x="54021" y="50874"/>
                    <a:pt x="54052" y="50874"/>
                  </a:cubicBezTo>
                  <a:cubicBezTo>
                    <a:pt x="54370" y="50874"/>
                    <a:pt x="54429" y="50439"/>
                    <a:pt x="54153" y="50255"/>
                  </a:cubicBezTo>
                  <a:cubicBezTo>
                    <a:pt x="52842" y="49751"/>
                    <a:pt x="52136" y="47734"/>
                    <a:pt x="53447" y="46726"/>
                  </a:cubicBezTo>
                  <a:cubicBezTo>
                    <a:pt x="53750" y="46499"/>
                    <a:pt x="54166" y="46386"/>
                    <a:pt x="54610" y="46386"/>
                  </a:cubicBezTo>
                  <a:cubicBezTo>
                    <a:pt x="54758" y="46386"/>
                    <a:pt x="54909" y="46398"/>
                    <a:pt x="55061" y="46423"/>
                  </a:cubicBezTo>
                  <a:cubicBezTo>
                    <a:pt x="55161" y="46625"/>
                    <a:pt x="55262" y="46726"/>
                    <a:pt x="55363" y="46928"/>
                  </a:cubicBezTo>
                  <a:cubicBezTo>
                    <a:pt x="55410" y="47115"/>
                    <a:pt x="55544" y="47194"/>
                    <a:pt x="55684" y="47194"/>
                  </a:cubicBezTo>
                  <a:cubicBezTo>
                    <a:pt x="55846" y="47194"/>
                    <a:pt x="56015" y="47090"/>
                    <a:pt x="56069" y="46928"/>
                  </a:cubicBezTo>
                  <a:cubicBezTo>
                    <a:pt x="56170" y="47028"/>
                    <a:pt x="56271" y="47129"/>
                    <a:pt x="56372" y="47129"/>
                  </a:cubicBezTo>
                  <a:cubicBezTo>
                    <a:pt x="56425" y="47147"/>
                    <a:pt x="56482" y="47156"/>
                    <a:pt x="56538" y="47156"/>
                  </a:cubicBezTo>
                  <a:cubicBezTo>
                    <a:pt x="56801" y="47156"/>
                    <a:pt x="57060" y="46975"/>
                    <a:pt x="56977" y="46726"/>
                  </a:cubicBezTo>
                  <a:cubicBezTo>
                    <a:pt x="56876" y="46222"/>
                    <a:pt x="56674" y="45919"/>
                    <a:pt x="56372" y="45717"/>
                  </a:cubicBezTo>
                  <a:cubicBezTo>
                    <a:pt x="56170" y="44810"/>
                    <a:pt x="55968" y="43902"/>
                    <a:pt x="56170" y="42995"/>
                  </a:cubicBezTo>
                  <a:cubicBezTo>
                    <a:pt x="56325" y="42062"/>
                    <a:pt x="57140" y="41249"/>
                    <a:pt x="58014" y="41249"/>
                  </a:cubicBezTo>
                  <a:cubicBezTo>
                    <a:pt x="58273" y="41249"/>
                    <a:pt x="58538" y="41320"/>
                    <a:pt x="58792" y="41482"/>
                  </a:cubicBezTo>
                  <a:cubicBezTo>
                    <a:pt x="58792" y="42087"/>
                    <a:pt x="58993" y="42692"/>
                    <a:pt x="59094" y="43297"/>
                  </a:cubicBezTo>
                  <a:cubicBezTo>
                    <a:pt x="60506" y="49146"/>
                    <a:pt x="62220" y="53684"/>
                    <a:pt x="59195" y="59432"/>
                  </a:cubicBezTo>
                  <a:cubicBezTo>
                    <a:pt x="57582" y="62558"/>
                    <a:pt x="54657" y="64676"/>
                    <a:pt x="53649" y="68104"/>
                  </a:cubicBezTo>
                  <a:cubicBezTo>
                    <a:pt x="53221" y="68176"/>
                    <a:pt x="52793" y="68247"/>
                    <a:pt x="52401" y="68247"/>
                  </a:cubicBezTo>
                  <a:cubicBezTo>
                    <a:pt x="52239" y="68247"/>
                    <a:pt x="52082" y="68235"/>
                    <a:pt x="51935" y="68205"/>
                  </a:cubicBezTo>
                  <a:cubicBezTo>
                    <a:pt x="51859" y="67978"/>
                    <a:pt x="51670" y="67865"/>
                    <a:pt x="51452" y="67865"/>
                  </a:cubicBezTo>
                  <a:cubicBezTo>
                    <a:pt x="51380" y="67865"/>
                    <a:pt x="51304" y="67878"/>
                    <a:pt x="51229" y="67903"/>
                  </a:cubicBezTo>
                  <a:cubicBezTo>
                    <a:pt x="51229" y="67903"/>
                    <a:pt x="51229" y="67903"/>
                    <a:pt x="51229" y="67802"/>
                  </a:cubicBezTo>
                  <a:cubicBezTo>
                    <a:pt x="50624" y="67399"/>
                    <a:pt x="50724" y="66491"/>
                    <a:pt x="51027" y="65886"/>
                  </a:cubicBezTo>
                  <a:cubicBezTo>
                    <a:pt x="51733" y="64777"/>
                    <a:pt x="53145" y="64676"/>
                    <a:pt x="54254" y="64172"/>
                  </a:cubicBezTo>
                  <a:cubicBezTo>
                    <a:pt x="54456" y="63970"/>
                    <a:pt x="54456" y="63567"/>
                    <a:pt x="54153" y="63567"/>
                  </a:cubicBezTo>
                  <a:lnTo>
                    <a:pt x="53447" y="63567"/>
                  </a:lnTo>
                  <a:cubicBezTo>
                    <a:pt x="52136" y="63365"/>
                    <a:pt x="48808" y="62861"/>
                    <a:pt x="49313" y="60945"/>
                  </a:cubicBezTo>
                  <a:cubicBezTo>
                    <a:pt x="49817" y="59230"/>
                    <a:pt x="51935" y="59331"/>
                    <a:pt x="53346" y="59029"/>
                  </a:cubicBezTo>
                  <a:cubicBezTo>
                    <a:pt x="53750" y="59029"/>
                    <a:pt x="53851" y="58222"/>
                    <a:pt x="53245" y="58222"/>
                  </a:cubicBezTo>
                  <a:cubicBezTo>
                    <a:pt x="53041" y="58200"/>
                    <a:pt x="52826" y="58189"/>
                    <a:pt x="52606" y="58189"/>
                  </a:cubicBezTo>
                  <a:cubicBezTo>
                    <a:pt x="50757" y="58189"/>
                    <a:pt x="48484" y="58974"/>
                    <a:pt x="48304" y="61046"/>
                  </a:cubicBezTo>
                  <a:cubicBezTo>
                    <a:pt x="48203" y="62054"/>
                    <a:pt x="48708" y="62659"/>
                    <a:pt x="49413" y="63163"/>
                  </a:cubicBezTo>
                  <a:lnTo>
                    <a:pt x="49313" y="63163"/>
                  </a:lnTo>
                  <a:cubicBezTo>
                    <a:pt x="41346" y="67903"/>
                    <a:pt x="32472" y="72441"/>
                    <a:pt x="23295" y="74458"/>
                  </a:cubicBezTo>
                  <a:cubicBezTo>
                    <a:pt x="21280" y="74910"/>
                    <a:pt x="19181" y="75211"/>
                    <a:pt x="17108" y="75211"/>
                  </a:cubicBezTo>
                  <a:cubicBezTo>
                    <a:pt x="14097" y="75211"/>
                    <a:pt x="11140" y="74576"/>
                    <a:pt x="8572" y="72844"/>
                  </a:cubicBezTo>
                  <a:lnTo>
                    <a:pt x="8472" y="72945"/>
                  </a:lnTo>
                  <a:cubicBezTo>
                    <a:pt x="1312" y="68205"/>
                    <a:pt x="3329" y="61852"/>
                    <a:pt x="5749" y="55197"/>
                  </a:cubicBezTo>
                  <a:cubicBezTo>
                    <a:pt x="6556" y="53180"/>
                    <a:pt x="7362" y="51163"/>
                    <a:pt x="7362" y="48944"/>
                  </a:cubicBezTo>
                  <a:cubicBezTo>
                    <a:pt x="7463" y="44306"/>
                    <a:pt x="3631" y="40070"/>
                    <a:pt x="5144" y="35331"/>
                  </a:cubicBezTo>
                  <a:cubicBezTo>
                    <a:pt x="6959" y="29840"/>
                    <a:pt x="11775" y="28005"/>
                    <a:pt x="17296" y="28005"/>
                  </a:cubicBezTo>
                  <a:cubicBezTo>
                    <a:pt x="24045" y="28005"/>
                    <a:pt x="31847" y="30747"/>
                    <a:pt x="36506" y="32911"/>
                  </a:cubicBezTo>
                  <a:cubicBezTo>
                    <a:pt x="40640" y="38053"/>
                    <a:pt x="46086" y="42289"/>
                    <a:pt x="51329" y="46222"/>
                  </a:cubicBezTo>
                  <a:cubicBezTo>
                    <a:pt x="51405" y="46279"/>
                    <a:pt x="51485" y="46303"/>
                    <a:pt x="51561" y="46303"/>
                  </a:cubicBezTo>
                  <a:cubicBezTo>
                    <a:pt x="51891" y="46303"/>
                    <a:pt x="52161" y="45843"/>
                    <a:pt x="51834" y="45516"/>
                  </a:cubicBezTo>
                  <a:cubicBezTo>
                    <a:pt x="45178" y="40070"/>
                    <a:pt x="38018" y="34726"/>
                    <a:pt x="33884" y="27062"/>
                  </a:cubicBezTo>
                  <a:cubicBezTo>
                    <a:pt x="31867" y="23230"/>
                    <a:pt x="30052" y="18389"/>
                    <a:pt x="30859" y="14053"/>
                  </a:cubicBezTo>
                  <a:cubicBezTo>
                    <a:pt x="31968" y="7397"/>
                    <a:pt x="36707" y="6994"/>
                    <a:pt x="42052" y="6792"/>
                  </a:cubicBezTo>
                  <a:cubicBezTo>
                    <a:pt x="46560" y="6519"/>
                    <a:pt x="50651" y="3563"/>
                    <a:pt x="54796" y="3563"/>
                  </a:cubicBezTo>
                  <a:close/>
                  <a:moveTo>
                    <a:pt x="69986" y="29782"/>
                  </a:moveTo>
                  <a:cubicBezTo>
                    <a:pt x="72866" y="29782"/>
                    <a:pt x="75891" y="30703"/>
                    <a:pt x="78355" y="32507"/>
                  </a:cubicBezTo>
                  <a:cubicBezTo>
                    <a:pt x="87330" y="39163"/>
                    <a:pt x="86523" y="51062"/>
                    <a:pt x="83599" y="60642"/>
                  </a:cubicBezTo>
                  <a:cubicBezTo>
                    <a:pt x="83549" y="60617"/>
                    <a:pt x="83492" y="60604"/>
                    <a:pt x="83433" y="60604"/>
                  </a:cubicBezTo>
                  <a:cubicBezTo>
                    <a:pt x="83259" y="60604"/>
                    <a:pt x="83070" y="60718"/>
                    <a:pt x="82994" y="60945"/>
                  </a:cubicBezTo>
                  <a:cubicBezTo>
                    <a:pt x="81280" y="65483"/>
                    <a:pt x="78557" y="69315"/>
                    <a:pt x="74523" y="72239"/>
                  </a:cubicBezTo>
                  <a:lnTo>
                    <a:pt x="74624" y="72239"/>
                  </a:lnTo>
                  <a:cubicBezTo>
                    <a:pt x="72708" y="73651"/>
                    <a:pt x="70489" y="74861"/>
                    <a:pt x="68271" y="75668"/>
                  </a:cubicBezTo>
                  <a:cubicBezTo>
                    <a:pt x="66723" y="76167"/>
                    <a:pt x="64061" y="76815"/>
                    <a:pt x="61512" y="76815"/>
                  </a:cubicBezTo>
                  <a:cubicBezTo>
                    <a:pt x="58914" y="76815"/>
                    <a:pt x="56432" y="76142"/>
                    <a:pt x="55363" y="73953"/>
                  </a:cubicBezTo>
                  <a:cubicBezTo>
                    <a:pt x="55565" y="73550"/>
                    <a:pt x="55363" y="73046"/>
                    <a:pt x="54960" y="73046"/>
                  </a:cubicBezTo>
                  <a:cubicBezTo>
                    <a:pt x="54657" y="71936"/>
                    <a:pt x="54657" y="70525"/>
                    <a:pt x="54960" y="68710"/>
                  </a:cubicBezTo>
                  <a:cubicBezTo>
                    <a:pt x="55767" y="64777"/>
                    <a:pt x="59901" y="61953"/>
                    <a:pt x="61615" y="58424"/>
                  </a:cubicBezTo>
                  <a:cubicBezTo>
                    <a:pt x="62725" y="56003"/>
                    <a:pt x="63027" y="53583"/>
                    <a:pt x="62624" y="50961"/>
                  </a:cubicBezTo>
                  <a:cubicBezTo>
                    <a:pt x="62120" y="47230"/>
                    <a:pt x="60304" y="43801"/>
                    <a:pt x="60002" y="40070"/>
                  </a:cubicBezTo>
                  <a:cubicBezTo>
                    <a:pt x="59539" y="33126"/>
                    <a:pt x="64498" y="29782"/>
                    <a:pt x="69986" y="29782"/>
                  </a:cubicBezTo>
                  <a:close/>
                  <a:moveTo>
                    <a:pt x="38189" y="75002"/>
                  </a:moveTo>
                  <a:cubicBezTo>
                    <a:pt x="38843" y="75002"/>
                    <a:pt x="39525" y="75301"/>
                    <a:pt x="39934" y="75970"/>
                  </a:cubicBezTo>
                  <a:cubicBezTo>
                    <a:pt x="39934" y="76071"/>
                    <a:pt x="40035" y="76071"/>
                    <a:pt x="40136" y="76172"/>
                  </a:cubicBezTo>
                  <a:cubicBezTo>
                    <a:pt x="40200" y="77396"/>
                    <a:pt x="39112" y="78456"/>
                    <a:pt x="38080" y="78456"/>
                  </a:cubicBezTo>
                  <a:cubicBezTo>
                    <a:pt x="37498" y="78456"/>
                    <a:pt x="36934" y="78118"/>
                    <a:pt x="36607" y="77281"/>
                  </a:cubicBezTo>
                  <a:cubicBezTo>
                    <a:pt x="36033" y="75880"/>
                    <a:pt x="37069" y="75002"/>
                    <a:pt x="38189" y="75002"/>
                  </a:cubicBezTo>
                  <a:close/>
                  <a:moveTo>
                    <a:pt x="35046" y="87741"/>
                  </a:moveTo>
                  <a:cubicBezTo>
                    <a:pt x="35618" y="87741"/>
                    <a:pt x="36170" y="88000"/>
                    <a:pt x="36607" y="88374"/>
                  </a:cubicBezTo>
                  <a:cubicBezTo>
                    <a:pt x="36707" y="88475"/>
                    <a:pt x="36707" y="88475"/>
                    <a:pt x="36707" y="88475"/>
                  </a:cubicBezTo>
                  <a:cubicBezTo>
                    <a:pt x="36607" y="88475"/>
                    <a:pt x="36607" y="88475"/>
                    <a:pt x="36607" y="88575"/>
                  </a:cubicBezTo>
                  <a:cubicBezTo>
                    <a:pt x="36453" y="88652"/>
                    <a:pt x="36533" y="88845"/>
                    <a:pt x="36668" y="88845"/>
                  </a:cubicBezTo>
                  <a:cubicBezTo>
                    <a:pt x="36711" y="88845"/>
                    <a:pt x="36760" y="88826"/>
                    <a:pt x="36808" y="88777"/>
                  </a:cubicBezTo>
                  <a:cubicBezTo>
                    <a:pt x="36808" y="88777"/>
                    <a:pt x="36909" y="88777"/>
                    <a:pt x="36909" y="88676"/>
                  </a:cubicBezTo>
                  <a:lnTo>
                    <a:pt x="36909" y="88676"/>
                  </a:lnTo>
                  <a:cubicBezTo>
                    <a:pt x="37275" y="89992"/>
                    <a:pt x="36262" y="91361"/>
                    <a:pt x="35101" y="91361"/>
                  </a:cubicBezTo>
                  <a:cubicBezTo>
                    <a:pt x="34661" y="91361"/>
                    <a:pt x="34199" y="91164"/>
                    <a:pt x="33783" y="90693"/>
                  </a:cubicBezTo>
                  <a:cubicBezTo>
                    <a:pt x="33077" y="89987"/>
                    <a:pt x="33077" y="88777"/>
                    <a:pt x="33985" y="88071"/>
                  </a:cubicBezTo>
                  <a:cubicBezTo>
                    <a:pt x="34331" y="87840"/>
                    <a:pt x="34693" y="87741"/>
                    <a:pt x="35046" y="87741"/>
                  </a:cubicBezTo>
                  <a:close/>
                  <a:moveTo>
                    <a:pt x="50019" y="63567"/>
                  </a:moveTo>
                  <a:lnTo>
                    <a:pt x="50019" y="63567"/>
                  </a:lnTo>
                  <a:cubicBezTo>
                    <a:pt x="50624" y="63768"/>
                    <a:pt x="51329" y="63869"/>
                    <a:pt x="51935" y="63970"/>
                  </a:cubicBezTo>
                  <a:cubicBezTo>
                    <a:pt x="50825" y="64474"/>
                    <a:pt x="49918" y="65382"/>
                    <a:pt x="49716" y="66592"/>
                  </a:cubicBezTo>
                  <a:cubicBezTo>
                    <a:pt x="49615" y="67600"/>
                    <a:pt x="50019" y="68205"/>
                    <a:pt x="50523" y="68508"/>
                  </a:cubicBezTo>
                  <a:cubicBezTo>
                    <a:pt x="47800" y="71432"/>
                    <a:pt x="44472" y="73651"/>
                    <a:pt x="40640" y="75063"/>
                  </a:cubicBezTo>
                  <a:cubicBezTo>
                    <a:pt x="40121" y="74246"/>
                    <a:pt x="39164" y="73757"/>
                    <a:pt x="38172" y="73757"/>
                  </a:cubicBezTo>
                  <a:cubicBezTo>
                    <a:pt x="37817" y="73757"/>
                    <a:pt x="37457" y="73820"/>
                    <a:pt x="37111" y="73953"/>
                  </a:cubicBezTo>
                  <a:cubicBezTo>
                    <a:pt x="35497" y="74458"/>
                    <a:pt x="34892" y="76273"/>
                    <a:pt x="35497" y="77785"/>
                  </a:cubicBezTo>
                  <a:cubicBezTo>
                    <a:pt x="35939" y="78889"/>
                    <a:pt x="36970" y="79616"/>
                    <a:pt x="38083" y="79616"/>
                  </a:cubicBezTo>
                  <a:cubicBezTo>
                    <a:pt x="38496" y="79616"/>
                    <a:pt x="38920" y="79516"/>
                    <a:pt x="39329" y="79298"/>
                  </a:cubicBezTo>
                  <a:cubicBezTo>
                    <a:pt x="40539" y="78693"/>
                    <a:pt x="41245" y="77180"/>
                    <a:pt x="40741" y="75869"/>
                  </a:cubicBezTo>
                  <a:cubicBezTo>
                    <a:pt x="40842" y="75869"/>
                    <a:pt x="40842" y="75668"/>
                    <a:pt x="40842" y="75567"/>
                  </a:cubicBezTo>
                  <a:cubicBezTo>
                    <a:pt x="44976" y="74357"/>
                    <a:pt x="48607" y="72037"/>
                    <a:pt x="51531" y="68911"/>
                  </a:cubicBezTo>
                  <a:cubicBezTo>
                    <a:pt x="51782" y="68953"/>
                    <a:pt x="52032" y="68977"/>
                    <a:pt x="52283" y="68977"/>
                  </a:cubicBezTo>
                  <a:cubicBezTo>
                    <a:pt x="52637" y="68977"/>
                    <a:pt x="52992" y="68928"/>
                    <a:pt x="53346" y="68810"/>
                  </a:cubicBezTo>
                  <a:lnTo>
                    <a:pt x="53346" y="68810"/>
                  </a:lnTo>
                  <a:cubicBezTo>
                    <a:pt x="52943" y="70726"/>
                    <a:pt x="52943" y="72542"/>
                    <a:pt x="53548" y="74054"/>
                  </a:cubicBezTo>
                  <a:cubicBezTo>
                    <a:pt x="48405" y="78895"/>
                    <a:pt x="43060" y="83432"/>
                    <a:pt x="37514" y="87769"/>
                  </a:cubicBezTo>
                  <a:cubicBezTo>
                    <a:pt x="37413" y="87769"/>
                    <a:pt x="37413" y="87668"/>
                    <a:pt x="37413" y="87668"/>
                  </a:cubicBezTo>
                  <a:cubicBezTo>
                    <a:pt x="36918" y="86952"/>
                    <a:pt x="36062" y="86627"/>
                    <a:pt x="35190" y="86627"/>
                  </a:cubicBezTo>
                  <a:cubicBezTo>
                    <a:pt x="34464" y="86627"/>
                    <a:pt x="33727" y="86852"/>
                    <a:pt x="33178" y="87264"/>
                  </a:cubicBezTo>
                  <a:cubicBezTo>
                    <a:pt x="31867" y="88273"/>
                    <a:pt x="31867" y="90189"/>
                    <a:pt x="32875" y="91399"/>
                  </a:cubicBezTo>
                  <a:cubicBezTo>
                    <a:pt x="33462" y="92044"/>
                    <a:pt x="34288" y="92417"/>
                    <a:pt x="35114" y="92417"/>
                  </a:cubicBezTo>
                  <a:cubicBezTo>
                    <a:pt x="35708" y="92417"/>
                    <a:pt x="36302" y="92224"/>
                    <a:pt x="36808" y="91802"/>
                  </a:cubicBezTo>
                  <a:cubicBezTo>
                    <a:pt x="37917" y="90996"/>
                    <a:pt x="38220" y="89382"/>
                    <a:pt x="37514" y="88273"/>
                  </a:cubicBezTo>
                  <a:cubicBezTo>
                    <a:pt x="43363" y="84340"/>
                    <a:pt x="48909" y="79903"/>
                    <a:pt x="54052" y="75063"/>
                  </a:cubicBezTo>
                  <a:cubicBezTo>
                    <a:pt x="54657" y="76071"/>
                    <a:pt x="55565" y="76979"/>
                    <a:pt x="56876" y="77584"/>
                  </a:cubicBezTo>
                  <a:cubicBezTo>
                    <a:pt x="58627" y="78345"/>
                    <a:pt x="60378" y="78704"/>
                    <a:pt x="62173" y="78704"/>
                  </a:cubicBezTo>
                  <a:cubicBezTo>
                    <a:pt x="62755" y="78704"/>
                    <a:pt x="63342" y="78666"/>
                    <a:pt x="63935" y="78592"/>
                  </a:cubicBezTo>
                  <a:lnTo>
                    <a:pt x="63935" y="78592"/>
                  </a:lnTo>
                  <a:cubicBezTo>
                    <a:pt x="60641" y="86385"/>
                    <a:pt x="52035" y="104225"/>
                    <a:pt x="41789" y="104225"/>
                  </a:cubicBezTo>
                  <a:cubicBezTo>
                    <a:pt x="39173" y="104225"/>
                    <a:pt x="36451" y="103062"/>
                    <a:pt x="33682" y="100273"/>
                  </a:cubicBezTo>
                  <a:lnTo>
                    <a:pt x="33682" y="100374"/>
                  </a:lnTo>
                  <a:cubicBezTo>
                    <a:pt x="30354" y="96945"/>
                    <a:pt x="29447" y="95534"/>
                    <a:pt x="24606" y="94122"/>
                  </a:cubicBezTo>
                  <a:cubicBezTo>
                    <a:pt x="22993" y="93618"/>
                    <a:pt x="19564" y="93315"/>
                    <a:pt x="18354" y="92508"/>
                  </a:cubicBezTo>
                  <a:cubicBezTo>
                    <a:pt x="12203" y="88676"/>
                    <a:pt x="16741" y="80609"/>
                    <a:pt x="19564" y="76777"/>
                  </a:cubicBezTo>
                  <a:cubicBezTo>
                    <a:pt x="19665" y="76676"/>
                    <a:pt x="19665" y="76474"/>
                    <a:pt x="19665" y="76374"/>
                  </a:cubicBezTo>
                  <a:cubicBezTo>
                    <a:pt x="30253" y="75466"/>
                    <a:pt x="41144" y="69113"/>
                    <a:pt x="49918" y="63970"/>
                  </a:cubicBezTo>
                  <a:cubicBezTo>
                    <a:pt x="50019" y="63869"/>
                    <a:pt x="50119" y="63667"/>
                    <a:pt x="50019" y="63567"/>
                  </a:cubicBezTo>
                  <a:close/>
                  <a:moveTo>
                    <a:pt x="53191" y="1"/>
                  </a:moveTo>
                  <a:cubicBezTo>
                    <a:pt x="52676" y="1"/>
                    <a:pt x="52155" y="74"/>
                    <a:pt x="51632" y="238"/>
                  </a:cubicBezTo>
                  <a:cubicBezTo>
                    <a:pt x="50220" y="742"/>
                    <a:pt x="49817" y="1649"/>
                    <a:pt x="48708" y="2355"/>
                  </a:cubicBezTo>
                  <a:cubicBezTo>
                    <a:pt x="45682" y="4372"/>
                    <a:pt x="43766" y="5280"/>
                    <a:pt x="40237" y="5280"/>
                  </a:cubicBezTo>
                  <a:cubicBezTo>
                    <a:pt x="39783" y="5330"/>
                    <a:pt x="39329" y="5330"/>
                    <a:pt x="38863" y="5330"/>
                  </a:cubicBezTo>
                  <a:cubicBezTo>
                    <a:pt x="38396" y="5330"/>
                    <a:pt x="37917" y="5330"/>
                    <a:pt x="37413" y="5381"/>
                  </a:cubicBezTo>
                  <a:cubicBezTo>
                    <a:pt x="29346" y="6389"/>
                    <a:pt x="28539" y="15465"/>
                    <a:pt x="30455" y="21818"/>
                  </a:cubicBezTo>
                  <a:cubicBezTo>
                    <a:pt x="31464" y="25347"/>
                    <a:pt x="33178" y="28473"/>
                    <a:pt x="35296" y="31398"/>
                  </a:cubicBezTo>
                  <a:cubicBezTo>
                    <a:pt x="30488" y="28667"/>
                    <a:pt x="24142" y="26531"/>
                    <a:pt x="18213" y="26531"/>
                  </a:cubicBezTo>
                  <a:cubicBezTo>
                    <a:pt x="14070" y="26531"/>
                    <a:pt x="10130" y="27574"/>
                    <a:pt x="7060" y="30188"/>
                  </a:cubicBezTo>
                  <a:cubicBezTo>
                    <a:pt x="4035" y="32810"/>
                    <a:pt x="2623" y="36440"/>
                    <a:pt x="3530" y="40373"/>
                  </a:cubicBezTo>
                  <a:cubicBezTo>
                    <a:pt x="4236" y="43902"/>
                    <a:pt x="5951" y="46121"/>
                    <a:pt x="5446" y="49852"/>
                  </a:cubicBezTo>
                  <a:cubicBezTo>
                    <a:pt x="4942" y="53785"/>
                    <a:pt x="3026" y="56911"/>
                    <a:pt x="2119" y="60642"/>
                  </a:cubicBezTo>
                  <a:cubicBezTo>
                    <a:pt x="1" y="69718"/>
                    <a:pt x="7463" y="76172"/>
                    <a:pt x="16136" y="76474"/>
                  </a:cubicBezTo>
                  <a:lnTo>
                    <a:pt x="18657" y="76474"/>
                  </a:lnTo>
                  <a:cubicBezTo>
                    <a:pt x="15833" y="80105"/>
                    <a:pt x="11799" y="87063"/>
                    <a:pt x="15026" y="91601"/>
                  </a:cubicBezTo>
                  <a:cubicBezTo>
                    <a:pt x="16539" y="93819"/>
                    <a:pt x="19463" y="94122"/>
                    <a:pt x="21884" y="94727"/>
                  </a:cubicBezTo>
                  <a:cubicBezTo>
                    <a:pt x="26825" y="95937"/>
                    <a:pt x="29346" y="97450"/>
                    <a:pt x="32775" y="100979"/>
                  </a:cubicBezTo>
                  <a:cubicBezTo>
                    <a:pt x="34085" y="102290"/>
                    <a:pt x="34691" y="103601"/>
                    <a:pt x="36304" y="104609"/>
                  </a:cubicBezTo>
                  <a:cubicBezTo>
                    <a:pt x="38004" y="105618"/>
                    <a:pt x="39696" y="106068"/>
                    <a:pt x="41361" y="106068"/>
                  </a:cubicBezTo>
                  <a:cubicBezTo>
                    <a:pt x="52340" y="106068"/>
                    <a:pt x="62115" y="86513"/>
                    <a:pt x="64741" y="78895"/>
                  </a:cubicBezTo>
                  <a:cubicBezTo>
                    <a:pt x="64842" y="78794"/>
                    <a:pt x="64741" y="78592"/>
                    <a:pt x="64641" y="78491"/>
                  </a:cubicBezTo>
                  <a:cubicBezTo>
                    <a:pt x="72002" y="77281"/>
                    <a:pt x="78960" y="70726"/>
                    <a:pt x="82490" y="64474"/>
                  </a:cubicBezTo>
                  <a:cubicBezTo>
                    <a:pt x="83599" y="65382"/>
                    <a:pt x="84809" y="66390"/>
                    <a:pt x="86019" y="67298"/>
                  </a:cubicBezTo>
                  <a:cubicBezTo>
                    <a:pt x="86120" y="67399"/>
                    <a:pt x="86221" y="67399"/>
                    <a:pt x="86322" y="67399"/>
                  </a:cubicBezTo>
                  <a:cubicBezTo>
                    <a:pt x="91565" y="72542"/>
                    <a:pt x="96809" y="77684"/>
                    <a:pt x="101952" y="83029"/>
                  </a:cubicBezTo>
                  <a:cubicBezTo>
                    <a:pt x="102084" y="83161"/>
                    <a:pt x="102243" y="83217"/>
                    <a:pt x="102398" y="83217"/>
                  </a:cubicBezTo>
                  <a:cubicBezTo>
                    <a:pt x="102834" y="83217"/>
                    <a:pt x="103232" y="82770"/>
                    <a:pt x="102860" y="82323"/>
                  </a:cubicBezTo>
                  <a:cubicBezTo>
                    <a:pt x="97414" y="75768"/>
                    <a:pt x="90960" y="69415"/>
                    <a:pt x="84002" y="64474"/>
                  </a:cubicBezTo>
                  <a:cubicBezTo>
                    <a:pt x="83901" y="64373"/>
                    <a:pt x="83901" y="64373"/>
                    <a:pt x="83801" y="64373"/>
                  </a:cubicBezTo>
                  <a:cubicBezTo>
                    <a:pt x="83599" y="64172"/>
                    <a:pt x="83296" y="63970"/>
                    <a:pt x="83095" y="63869"/>
                  </a:cubicBezTo>
                  <a:cubicBezTo>
                    <a:pt x="83095" y="63768"/>
                    <a:pt x="83095" y="63768"/>
                    <a:pt x="83095" y="63768"/>
                  </a:cubicBezTo>
                  <a:cubicBezTo>
                    <a:pt x="88137" y="52978"/>
                    <a:pt x="89549" y="37247"/>
                    <a:pt x="77548" y="30188"/>
                  </a:cubicBezTo>
                  <a:cubicBezTo>
                    <a:pt x="76036" y="29280"/>
                    <a:pt x="74321" y="28675"/>
                    <a:pt x="72506" y="28272"/>
                  </a:cubicBezTo>
                  <a:cubicBezTo>
                    <a:pt x="71700" y="18793"/>
                    <a:pt x="67565" y="9919"/>
                    <a:pt x="60304" y="3565"/>
                  </a:cubicBezTo>
                  <a:cubicBezTo>
                    <a:pt x="58361" y="1960"/>
                    <a:pt x="55851" y="1"/>
                    <a:pt x="53191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2" name="Google Shape;352;p29"/>
          <p:cNvSpPr/>
          <p:nvPr/>
        </p:nvSpPr>
        <p:spPr>
          <a:xfrm rot="-5400000">
            <a:off x="884906" y="2992643"/>
            <a:ext cx="797100" cy="797100"/>
          </a:xfrm>
          <a:prstGeom prst="pie">
            <a:avLst>
              <a:gd fmla="val 0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9"/>
          <p:cNvSpPr/>
          <p:nvPr/>
        </p:nvSpPr>
        <p:spPr>
          <a:xfrm rot="-5400000">
            <a:off x="3114060" y="3006089"/>
            <a:ext cx="797100" cy="797100"/>
          </a:xfrm>
          <a:prstGeom prst="pie">
            <a:avLst>
              <a:gd fmla="val 2075362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9"/>
          <p:cNvSpPr/>
          <p:nvPr/>
        </p:nvSpPr>
        <p:spPr>
          <a:xfrm rot="-5400000">
            <a:off x="5348904" y="3006089"/>
            <a:ext cx="797100" cy="797100"/>
          </a:xfrm>
          <a:prstGeom prst="pie">
            <a:avLst>
              <a:gd fmla="val 3425326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9"/>
          <p:cNvSpPr/>
          <p:nvPr/>
        </p:nvSpPr>
        <p:spPr>
          <a:xfrm rot="-5400000">
            <a:off x="7595107" y="3006089"/>
            <a:ext cx="797100" cy="797100"/>
          </a:xfrm>
          <a:prstGeom prst="pie">
            <a:avLst>
              <a:gd fmla="val 4128836" name="adj1"/>
              <a:gd fmla="val 5459351" name="adj2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0"/>
          <p:cNvSpPr txBox="1"/>
          <p:nvPr>
            <p:ph type="title"/>
          </p:nvPr>
        </p:nvSpPr>
        <p:spPr>
          <a:xfrm>
            <a:off x="311700" y="27814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361" name="Google Shape;361;p30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362" name="Google Shape;362;p30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941051"/>
                </a:solidFill>
              </a:rPr>
              <a:t>Lorem ipsum dolor sit amet</a:t>
            </a:r>
            <a:endParaRPr>
              <a:solidFill>
                <a:srgbClr val="941051"/>
              </a:solidFill>
            </a:endParaRPr>
          </a:p>
        </p:txBody>
      </p:sp>
      <p:grpSp>
        <p:nvGrpSpPr>
          <p:cNvPr id="363" name="Google Shape;363;p30"/>
          <p:cNvGrpSpPr/>
          <p:nvPr/>
        </p:nvGrpSpPr>
        <p:grpSpPr>
          <a:xfrm rot="4500178">
            <a:off x="1501148" y="2742021"/>
            <a:ext cx="717618" cy="1297963"/>
            <a:chOff x="2355475" y="238125"/>
            <a:chExt cx="2835075" cy="5127825"/>
          </a:xfrm>
        </p:grpSpPr>
        <p:sp>
          <p:nvSpPr>
            <p:cNvPr id="364" name="Google Shape;364;p30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0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6" name="Google Shape;366;p30"/>
          <p:cNvSpPr/>
          <p:nvPr/>
        </p:nvSpPr>
        <p:spPr>
          <a:xfrm>
            <a:off x="6846050" y="2395525"/>
            <a:ext cx="274800" cy="227000"/>
          </a:xfrm>
          <a:custGeom>
            <a:rect b="b" l="l" r="r" t="t"/>
            <a:pathLst>
              <a:path extrusionOk="0" h="9080" w="10992">
                <a:moveTo>
                  <a:pt x="0" y="9080"/>
                </a:moveTo>
                <a:cubicBezTo>
                  <a:pt x="3360" y="5720"/>
                  <a:pt x="6741" y="2125"/>
                  <a:pt x="10992" y="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7" name="Google Shape;367;p30"/>
          <p:cNvSpPr/>
          <p:nvPr/>
        </p:nvSpPr>
        <p:spPr>
          <a:xfrm>
            <a:off x="7102925" y="2742000"/>
            <a:ext cx="364400" cy="77675"/>
          </a:xfrm>
          <a:custGeom>
            <a:rect b="b" l="l" r="r" t="t"/>
            <a:pathLst>
              <a:path extrusionOk="0" h="3107" w="14576">
                <a:moveTo>
                  <a:pt x="0" y="3107"/>
                </a:moveTo>
                <a:cubicBezTo>
                  <a:pt x="4900" y="2290"/>
                  <a:pt x="9658" y="703"/>
                  <a:pt x="14576" y="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8" name="Google Shape;368;p30"/>
          <p:cNvSpPr/>
          <p:nvPr/>
        </p:nvSpPr>
        <p:spPr>
          <a:xfrm>
            <a:off x="7180600" y="3057863"/>
            <a:ext cx="244925" cy="6725"/>
          </a:xfrm>
          <a:custGeom>
            <a:rect b="b" l="l" r="r" t="t"/>
            <a:pathLst>
              <a:path extrusionOk="0" h="269" w="9797">
                <a:moveTo>
                  <a:pt x="0" y="269"/>
                </a:moveTo>
                <a:cubicBezTo>
                  <a:pt x="3247" y="-92"/>
                  <a:pt x="6530" y="30"/>
                  <a:pt x="9797" y="30"/>
                </a:cubicBezTo>
              </a:path>
            </a:pathLst>
          </a:custGeom>
          <a:noFill/>
          <a:ln cap="flat" cmpd="sng" w="19050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9" name="Google Shape;369;p30"/>
          <p:cNvSpPr/>
          <p:nvPr/>
        </p:nvSpPr>
        <p:spPr>
          <a:xfrm rot="-143743">
            <a:off x="2597688" y="39880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70" name="Google Shape;37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1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376" name="Google Shape;376;p31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7" name="Google Shape;377;p31"/>
          <p:cNvCxnSpPr/>
          <p:nvPr/>
        </p:nvCxnSpPr>
        <p:spPr>
          <a:xfrm>
            <a:off x="3078425" y="1782700"/>
            <a:ext cx="0" cy="20946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8" name="Google Shape;378;p31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379" name="Google Shape;379;p31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cxnSp>
        <p:nvCxnSpPr>
          <p:cNvPr id="380" name="Google Shape;380;p31"/>
          <p:cNvCxnSpPr/>
          <p:nvPr/>
        </p:nvCxnSpPr>
        <p:spPr>
          <a:xfrm>
            <a:off x="6062150" y="1782700"/>
            <a:ext cx="0" cy="209460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1" name="Google Shape;381;p31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382" name="Google Shape;382;p31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383" name="Google Shape;383;p31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384" name="Google Shape;384;p31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385" name="Google Shape;385;p31"/>
          <p:cNvSpPr/>
          <p:nvPr/>
        </p:nvSpPr>
        <p:spPr>
          <a:xfrm>
            <a:off x="334513" y="4631550"/>
            <a:ext cx="8554600" cy="294150"/>
          </a:xfrm>
          <a:custGeom>
            <a:rect b="b" l="l" r="r" t="t"/>
            <a:pathLst>
              <a:path extrusionOk="0" h="11766" w="342184">
                <a:moveTo>
                  <a:pt x="0" y="11766"/>
                </a:moveTo>
                <a:cubicBezTo>
                  <a:pt x="13634" y="4949"/>
                  <a:pt x="28970" y="-398"/>
                  <a:pt x="44207" y="57"/>
                </a:cubicBezTo>
                <a:cubicBezTo>
                  <a:pt x="57559" y="456"/>
                  <a:pt x="70301" y="6418"/>
                  <a:pt x="83635" y="7226"/>
                </a:cubicBezTo>
                <a:cubicBezTo>
                  <a:pt x="94296" y="7872"/>
                  <a:pt x="104982" y="5612"/>
                  <a:pt x="115655" y="6031"/>
                </a:cubicBezTo>
                <a:cubicBezTo>
                  <a:pt x="125318" y="6410"/>
                  <a:pt x="134899" y="8257"/>
                  <a:pt x="144568" y="8420"/>
                </a:cubicBezTo>
                <a:cubicBezTo>
                  <a:pt x="159509" y="8672"/>
                  <a:pt x="174310" y="4836"/>
                  <a:pt x="189253" y="4836"/>
                </a:cubicBezTo>
                <a:cubicBezTo>
                  <a:pt x="240233" y="4836"/>
                  <a:pt x="291204" y="3163"/>
                  <a:pt x="342184" y="3163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86" name="Google Shape;386;p31"/>
          <p:cNvPicPr preferRelativeResize="0"/>
          <p:nvPr/>
        </p:nvPicPr>
        <p:blipFill rotWithShape="1">
          <a:blip r:embed="rId3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7" name="Google Shape;387;p31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8" name="Google Shape;388;p31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9" name="Google Shape;389;p31"/>
          <p:cNvPicPr preferRelativeResize="0"/>
          <p:nvPr/>
        </p:nvPicPr>
        <p:blipFill rotWithShape="1">
          <a:blip r:embed="rId4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0" name="Google Shape;390;p31"/>
          <p:cNvSpPr/>
          <p:nvPr/>
        </p:nvSpPr>
        <p:spPr>
          <a:xfrm>
            <a:off x="3947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1" name="Google Shape;391;p31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2" name="Google Shape;392;p31"/>
          <p:cNvPicPr preferRelativeResize="0"/>
          <p:nvPr/>
        </p:nvPicPr>
        <p:blipFill rotWithShape="1">
          <a:blip r:embed="rId5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3" name="Google Shape;393;p31"/>
          <p:cNvSpPr/>
          <p:nvPr/>
        </p:nvSpPr>
        <p:spPr>
          <a:xfrm>
            <a:off x="69195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19303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4" name="Google Shape;39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2"/>
          <p:cNvSpPr txBox="1"/>
          <p:nvPr>
            <p:ph type="title"/>
          </p:nvPr>
        </p:nvSpPr>
        <p:spPr>
          <a:xfrm>
            <a:off x="311700" y="445025"/>
            <a:ext cx="464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400" name="Google Shape;400;p32"/>
          <p:cNvSpPr/>
          <p:nvPr/>
        </p:nvSpPr>
        <p:spPr>
          <a:xfrm>
            <a:off x="471275" y="2113800"/>
            <a:ext cx="6401400" cy="1980900"/>
          </a:xfrm>
          <a:prstGeom prst="roundRect">
            <a:avLst>
              <a:gd fmla="val 7143" name="adj"/>
            </a:avLst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2"/>
          <p:cNvSpPr txBox="1"/>
          <p:nvPr>
            <p:ph idx="4294967295" type="body"/>
          </p:nvPr>
        </p:nvSpPr>
        <p:spPr>
          <a:xfrm>
            <a:off x="2251625" y="2382550"/>
            <a:ext cx="44511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700"/>
              <a:t>Lorem ipsum </a:t>
            </a:r>
            <a:r>
              <a:rPr b="1" lang="es" sz="1700"/>
              <a:t>dolor sit amet</a:t>
            </a:r>
            <a:r>
              <a:rPr lang="es" sz="1700"/>
              <a:t>, consectetur adipiscing elit, sed do eiusmod tempor incididunt ut labore et dolore magna aliqua.</a:t>
            </a:r>
            <a:endParaRPr sz="1700"/>
          </a:p>
        </p:txBody>
      </p:sp>
      <p:sp>
        <p:nvSpPr>
          <p:cNvPr id="402" name="Google Shape;402;p32"/>
          <p:cNvSpPr/>
          <p:nvPr/>
        </p:nvSpPr>
        <p:spPr>
          <a:xfrm>
            <a:off x="2301875" y="3577025"/>
            <a:ext cx="3757559" cy="271800"/>
          </a:xfrm>
          <a:custGeom>
            <a:rect b="b" l="l" r="r" t="t"/>
            <a:pathLst>
              <a:path extrusionOk="0" h="10872" w="142656">
                <a:moveTo>
                  <a:pt x="0" y="10872"/>
                </a:moveTo>
                <a:cubicBezTo>
                  <a:pt x="2702" y="5472"/>
                  <a:pt x="8591" y="917"/>
                  <a:pt x="14576" y="119"/>
                </a:cubicBezTo>
                <a:cubicBezTo>
                  <a:pt x="20793" y="-710"/>
                  <a:pt x="26467" y="4130"/>
                  <a:pt x="32498" y="5854"/>
                </a:cubicBezTo>
                <a:cubicBezTo>
                  <a:pt x="35998" y="6854"/>
                  <a:pt x="39775" y="2858"/>
                  <a:pt x="43250" y="3943"/>
                </a:cubicBezTo>
                <a:cubicBezTo>
                  <a:pt x="47290" y="5205"/>
                  <a:pt x="50965" y="8244"/>
                  <a:pt x="55198" y="8244"/>
                </a:cubicBezTo>
                <a:cubicBezTo>
                  <a:pt x="63828" y="8244"/>
                  <a:pt x="72148" y="4634"/>
                  <a:pt x="80766" y="4182"/>
                </a:cubicBezTo>
                <a:cubicBezTo>
                  <a:pt x="85358" y="3941"/>
                  <a:pt x="89573" y="7069"/>
                  <a:pt x="94148" y="7527"/>
                </a:cubicBezTo>
                <a:cubicBezTo>
                  <a:pt x="103606" y="8473"/>
                  <a:pt x="113091" y="5876"/>
                  <a:pt x="122583" y="5376"/>
                </a:cubicBezTo>
                <a:cubicBezTo>
                  <a:pt x="127300" y="5128"/>
                  <a:pt x="132022" y="7587"/>
                  <a:pt x="136682" y="6810"/>
                </a:cubicBezTo>
                <a:cubicBezTo>
                  <a:pt x="138896" y="6441"/>
                  <a:pt x="140479" y="4248"/>
                  <a:pt x="142656" y="3704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3" name="Google Shape;403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04" name="Google Shape;404;p32"/>
          <p:cNvGrpSpPr/>
          <p:nvPr/>
        </p:nvGrpSpPr>
        <p:grpSpPr>
          <a:xfrm>
            <a:off x="822914" y="2541817"/>
            <a:ext cx="1171706" cy="1056416"/>
            <a:chOff x="907100" y="238200"/>
            <a:chExt cx="5633200" cy="5078925"/>
          </a:xfrm>
        </p:grpSpPr>
        <p:sp>
          <p:nvSpPr>
            <p:cNvPr id="405" name="Google Shape;405;p32"/>
            <p:cNvSpPr/>
            <p:nvPr/>
          </p:nvSpPr>
          <p:spPr>
            <a:xfrm>
              <a:off x="907100" y="238200"/>
              <a:ext cx="5633200" cy="5078925"/>
            </a:xfrm>
            <a:custGeom>
              <a:rect b="b" l="l" r="r" t="t"/>
              <a:pathLst>
                <a:path extrusionOk="0" h="203157" w="225328">
                  <a:moveTo>
                    <a:pt x="79701" y="37284"/>
                  </a:moveTo>
                  <a:cubicBezTo>
                    <a:pt x="80445" y="37284"/>
                    <a:pt x="81174" y="37612"/>
                    <a:pt x="81684" y="38291"/>
                  </a:cubicBezTo>
                  <a:cubicBezTo>
                    <a:pt x="82012" y="38949"/>
                    <a:pt x="82341" y="39606"/>
                    <a:pt x="82341" y="40263"/>
                  </a:cubicBezTo>
                  <a:lnTo>
                    <a:pt x="82177" y="40428"/>
                  </a:lnTo>
                  <a:cubicBezTo>
                    <a:pt x="82177" y="40921"/>
                    <a:pt x="81848" y="41414"/>
                    <a:pt x="81848" y="42071"/>
                  </a:cubicBezTo>
                  <a:cubicBezTo>
                    <a:pt x="81322" y="42457"/>
                    <a:pt x="80722" y="42626"/>
                    <a:pt x="80127" y="42626"/>
                  </a:cubicBezTo>
                  <a:cubicBezTo>
                    <a:pt x="77930" y="42626"/>
                    <a:pt x="75799" y="40325"/>
                    <a:pt x="77739" y="38127"/>
                  </a:cubicBezTo>
                  <a:cubicBezTo>
                    <a:pt x="78295" y="37571"/>
                    <a:pt x="79005" y="37284"/>
                    <a:pt x="79701" y="37284"/>
                  </a:cubicBezTo>
                  <a:close/>
                  <a:moveTo>
                    <a:pt x="118515" y="43875"/>
                  </a:moveTo>
                  <a:cubicBezTo>
                    <a:pt x="121944" y="43875"/>
                    <a:pt x="121736" y="48498"/>
                    <a:pt x="118827" y="49467"/>
                  </a:cubicBezTo>
                  <a:cubicBezTo>
                    <a:pt x="118499" y="49467"/>
                    <a:pt x="118334" y="49632"/>
                    <a:pt x="118170" y="49796"/>
                  </a:cubicBezTo>
                  <a:cubicBezTo>
                    <a:pt x="115212" y="48974"/>
                    <a:pt x="114554" y="44044"/>
                    <a:pt x="118334" y="43879"/>
                  </a:cubicBezTo>
                  <a:cubicBezTo>
                    <a:pt x="118395" y="43876"/>
                    <a:pt x="118456" y="43875"/>
                    <a:pt x="118515" y="43875"/>
                  </a:cubicBezTo>
                  <a:close/>
                  <a:moveTo>
                    <a:pt x="159781" y="47620"/>
                  </a:moveTo>
                  <a:cubicBezTo>
                    <a:pt x="159994" y="47620"/>
                    <a:pt x="160205" y="47634"/>
                    <a:pt x="160409" y="47659"/>
                  </a:cubicBezTo>
                  <a:cubicBezTo>
                    <a:pt x="161723" y="47824"/>
                    <a:pt x="163203" y="48810"/>
                    <a:pt x="163038" y="50289"/>
                  </a:cubicBezTo>
                  <a:cubicBezTo>
                    <a:pt x="162832" y="51529"/>
                    <a:pt x="162040" y="51925"/>
                    <a:pt x="161113" y="51925"/>
                  </a:cubicBezTo>
                  <a:cubicBezTo>
                    <a:pt x="160566" y="51925"/>
                    <a:pt x="159971" y="51787"/>
                    <a:pt x="159422" y="51604"/>
                  </a:cubicBezTo>
                  <a:lnTo>
                    <a:pt x="158929" y="51604"/>
                  </a:lnTo>
                  <a:cubicBezTo>
                    <a:pt x="157779" y="51439"/>
                    <a:pt x="156793" y="50289"/>
                    <a:pt x="157122" y="49139"/>
                  </a:cubicBezTo>
                  <a:cubicBezTo>
                    <a:pt x="157399" y="48027"/>
                    <a:pt x="158617" y="47620"/>
                    <a:pt x="159781" y="47620"/>
                  </a:cubicBezTo>
                  <a:close/>
                  <a:moveTo>
                    <a:pt x="194247" y="66742"/>
                  </a:moveTo>
                  <a:cubicBezTo>
                    <a:pt x="195437" y="66742"/>
                    <a:pt x="196476" y="67476"/>
                    <a:pt x="196402" y="69190"/>
                  </a:cubicBezTo>
                  <a:cubicBezTo>
                    <a:pt x="196402" y="70669"/>
                    <a:pt x="195580" y="71984"/>
                    <a:pt x="194101" y="71984"/>
                  </a:cubicBezTo>
                  <a:cubicBezTo>
                    <a:pt x="192457" y="71984"/>
                    <a:pt x="191471" y="70997"/>
                    <a:pt x="190978" y="69683"/>
                  </a:cubicBezTo>
                  <a:cubicBezTo>
                    <a:pt x="190978" y="69683"/>
                    <a:pt x="190978" y="69683"/>
                    <a:pt x="190978" y="69518"/>
                  </a:cubicBezTo>
                  <a:cubicBezTo>
                    <a:pt x="191158" y="67811"/>
                    <a:pt x="192812" y="66742"/>
                    <a:pt x="194247" y="66742"/>
                  </a:cubicBezTo>
                  <a:close/>
                  <a:moveTo>
                    <a:pt x="118420" y="2236"/>
                  </a:moveTo>
                  <a:cubicBezTo>
                    <a:pt x="131233" y="2236"/>
                    <a:pt x="139385" y="12716"/>
                    <a:pt x="139700" y="25307"/>
                  </a:cubicBezTo>
                  <a:cubicBezTo>
                    <a:pt x="140193" y="41414"/>
                    <a:pt x="130168" y="58671"/>
                    <a:pt x="124580" y="73463"/>
                  </a:cubicBezTo>
                  <a:cubicBezTo>
                    <a:pt x="124580" y="73463"/>
                    <a:pt x="124580" y="73463"/>
                    <a:pt x="124580" y="73627"/>
                  </a:cubicBezTo>
                  <a:cubicBezTo>
                    <a:pt x="121786" y="73627"/>
                    <a:pt x="119320" y="75435"/>
                    <a:pt x="118499" y="78065"/>
                  </a:cubicBezTo>
                  <a:cubicBezTo>
                    <a:pt x="118499" y="77736"/>
                    <a:pt x="118334" y="77572"/>
                    <a:pt x="118334" y="77407"/>
                  </a:cubicBezTo>
                  <a:cubicBezTo>
                    <a:pt x="118334" y="77407"/>
                    <a:pt x="118334" y="77407"/>
                    <a:pt x="118334" y="77243"/>
                  </a:cubicBezTo>
                  <a:cubicBezTo>
                    <a:pt x="118663" y="68697"/>
                    <a:pt x="118992" y="60150"/>
                    <a:pt x="119485" y="51604"/>
                  </a:cubicBezTo>
                  <a:cubicBezTo>
                    <a:pt x="121950" y="51111"/>
                    <a:pt x="123758" y="48317"/>
                    <a:pt x="123429" y="45851"/>
                  </a:cubicBezTo>
                  <a:cubicBezTo>
                    <a:pt x="123272" y="43333"/>
                    <a:pt x="121003" y="41568"/>
                    <a:pt x="118502" y="41568"/>
                  </a:cubicBezTo>
                  <a:cubicBezTo>
                    <a:pt x="118391" y="41568"/>
                    <a:pt x="118281" y="41571"/>
                    <a:pt x="118170" y="41578"/>
                  </a:cubicBezTo>
                  <a:cubicBezTo>
                    <a:pt x="115540" y="41743"/>
                    <a:pt x="113239" y="43715"/>
                    <a:pt x="113404" y="46509"/>
                  </a:cubicBezTo>
                  <a:cubicBezTo>
                    <a:pt x="113568" y="48974"/>
                    <a:pt x="115705" y="51111"/>
                    <a:pt x="118170" y="51111"/>
                  </a:cubicBezTo>
                  <a:cubicBezTo>
                    <a:pt x="118334" y="51275"/>
                    <a:pt x="118499" y="51439"/>
                    <a:pt x="118663" y="51439"/>
                  </a:cubicBezTo>
                  <a:cubicBezTo>
                    <a:pt x="117513" y="59493"/>
                    <a:pt x="116855" y="67546"/>
                    <a:pt x="116691" y="75599"/>
                  </a:cubicBezTo>
                  <a:cubicBezTo>
                    <a:pt x="115530" y="74826"/>
                    <a:pt x="114066" y="74558"/>
                    <a:pt x="112456" y="74558"/>
                  </a:cubicBezTo>
                  <a:cubicBezTo>
                    <a:pt x="112015" y="74558"/>
                    <a:pt x="111563" y="74578"/>
                    <a:pt x="111103" y="74613"/>
                  </a:cubicBezTo>
                  <a:cubicBezTo>
                    <a:pt x="104857" y="61465"/>
                    <a:pt x="95654" y="50618"/>
                    <a:pt x="83985" y="42071"/>
                  </a:cubicBezTo>
                  <a:cubicBezTo>
                    <a:pt x="84313" y="41414"/>
                    <a:pt x="84313" y="40592"/>
                    <a:pt x="84313" y="39935"/>
                  </a:cubicBezTo>
                  <a:cubicBezTo>
                    <a:pt x="84313" y="38784"/>
                    <a:pt x="83820" y="37469"/>
                    <a:pt x="82998" y="36483"/>
                  </a:cubicBezTo>
                  <a:cubicBezTo>
                    <a:pt x="82088" y="35497"/>
                    <a:pt x="80897" y="35036"/>
                    <a:pt x="79700" y="35036"/>
                  </a:cubicBezTo>
                  <a:cubicBezTo>
                    <a:pt x="78306" y="35036"/>
                    <a:pt x="76904" y="35662"/>
                    <a:pt x="75931" y="36812"/>
                  </a:cubicBezTo>
                  <a:cubicBezTo>
                    <a:pt x="74123" y="38949"/>
                    <a:pt x="74288" y="42236"/>
                    <a:pt x="76753" y="43715"/>
                  </a:cubicBezTo>
                  <a:cubicBezTo>
                    <a:pt x="77556" y="44183"/>
                    <a:pt x="78441" y="44407"/>
                    <a:pt x="79320" y="44407"/>
                  </a:cubicBezTo>
                  <a:cubicBezTo>
                    <a:pt x="80597" y="44407"/>
                    <a:pt x="81860" y="43934"/>
                    <a:pt x="82834" y="43057"/>
                  </a:cubicBezTo>
                  <a:cubicBezTo>
                    <a:pt x="83163" y="42893"/>
                    <a:pt x="83327" y="42729"/>
                    <a:pt x="83656" y="42564"/>
                  </a:cubicBezTo>
                  <a:cubicBezTo>
                    <a:pt x="94503" y="51275"/>
                    <a:pt x="103214" y="62451"/>
                    <a:pt x="109131" y="75106"/>
                  </a:cubicBezTo>
                  <a:cubicBezTo>
                    <a:pt x="105515" y="76092"/>
                    <a:pt x="101899" y="78393"/>
                    <a:pt x="100913" y="81516"/>
                  </a:cubicBezTo>
                  <a:cubicBezTo>
                    <a:pt x="88586" y="71491"/>
                    <a:pt x="74452" y="60972"/>
                    <a:pt x="66563" y="47166"/>
                  </a:cubicBezTo>
                  <a:cubicBezTo>
                    <a:pt x="63933" y="42564"/>
                    <a:pt x="61961" y="36976"/>
                    <a:pt x="61961" y="31553"/>
                  </a:cubicBezTo>
                  <a:cubicBezTo>
                    <a:pt x="61468" y="23171"/>
                    <a:pt x="65906" y="17583"/>
                    <a:pt x="75438" y="14624"/>
                  </a:cubicBezTo>
                  <a:lnTo>
                    <a:pt x="75603" y="14789"/>
                  </a:lnTo>
                  <a:cubicBezTo>
                    <a:pt x="77739" y="15117"/>
                    <a:pt x="79876" y="15282"/>
                    <a:pt x="82012" y="15611"/>
                  </a:cubicBezTo>
                  <a:cubicBezTo>
                    <a:pt x="83213" y="15720"/>
                    <a:pt x="84309" y="15781"/>
                    <a:pt x="85340" y="15781"/>
                  </a:cubicBezTo>
                  <a:cubicBezTo>
                    <a:pt x="88964" y="15781"/>
                    <a:pt x="91778" y="15028"/>
                    <a:pt x="95489" y="12981"/>
                  </a:cubicBezTo>
                  <a:cubicBezTo>
                    <a:pt x="102721" y="8708"/>
                    <a:pt x="107651" y="2791"/>
                    <a:pt x="116691" y="2298"/>
                  </a:cubicBezTo>
                  <a:cubicBezTo>
                    <a:pt x="117276" y="2256"/>
                    <a:pt x="117852" y="2236"/>
                    <a:pt x="118420" y="2236"/>
                  </a:cubicBezTo>
                  <a:close/>
                  <a:moveTo>
                    <a:pt x="44958" y="85116"/>
                  </a:moveTo>
                  <a:cubicBezTo>
                    <a:pt x="46183" y="85116"/>
                    <a:pt x="47344" y="86203"/>
                    <a:pt x="47498" y="87433"/>
                  </a:cubicBezTo>
                  <a:cubicBezTo>
                    <a:pt x="47663" y="87761"/>
                    <a:pt x="47827" y="88090"/>
                    <a:pt x="47991" y="88255"/>
                  </a:cubicBezTo>
                  <a:cubicBezTo>
                    <a:pt x="47457" y="89170"/>
                    <a:pt x="46357" y="89660"/>
                    <a:pt x="45315" y="89660"/>
                  </a:cubicBezTo>
                  <a:cubicBezTo>
                    <a:pt x="44111" y="89660"/>
                    <a:pt x="42984" y="89006"/>
                    <a:pt x="42896" y="87597"/>
                  </a:cubicBezTo>
                  <a:cubicBezTo>
                    <a:pt x="42896" y="86447"/>
                    <a:pt x="43554" y="85296"/>
                    <a:pt x="44704" y="85132"/>
                  </a:cubicBezTo>
                  <a:cubicBezTo>
                    <a:pt x="44789" y="85121"/>
                    <a:pt x="44873" y="85116"/>
                    <a:pt x="44958" y="85116"/>
                  </a:cubicBezTo>
                  <a:close/>
                  <a:moveTo>
                    <a:pt x="172147" y="16590"/>
                  </a:moveTo>
                  <a:cubicBezTo>
                    <a:pt x="178739" y="16590"/>
                    <a:pt x="185984" y="19395"/>
                    <a:pt x="189499" y="25307"/>
                  </a:cubicBezTo>
                  <a:cubicBezTo>
                    <a:pt x="191471" y="28759"/>
                    <a:pt x="191471" y="32703"/>
                    <a:pt x="194265" y="35662"/>
                  </a:cubicBezTo>
                  <a:cubicBezTo>
                    <a:pt x="195744" y="36976"/>
                    <a:pt x="197388" y="37634"/>
                    <a:pt x="199196" y="38456"/>
                  </a:cubicBezTo>
                  <a:cubicBezTo>
                    <a:pt x="201004" y="39113"/>
                    <a:pt x="204126" y="38949"/>
                    <a:pt x="205770" y="39935"/>
                  </a:cubicBezTo>
                  <a:cubicBezTo>
                    <a:pt x="209714" y="42400"/>
                    <a:pt x="213330" y="52261"/>
                    <a:pt x="212837" y="56699"/>
                  </a:cubicBezTo>
                  <a:cubicBezTo>
                    <a:pt x="211194" y="70176"/>
                    <a:pt x="199196" y="81352"/>
                    <a:pt x="186376" y="83488"/>
                  </a:cubicBezTo>
                  <a:lnTo>
                    <a:pt x="186212" y="83488"/>
                  </a:lnTo>
                  <a:cubicBezTo>
                    <a:pt x="185331" y="83446"/>
                    <a:pt x="184447" y="83425"/>
                    <a:pt x="183561" y="83425"/>
                  </a:cubicBezTo>
                  <a:cubicBezTo>
                    <a:pt x="170731" y="83425"/>
                    <a:pt x="157465" y="87730"/>
                    <a:pt x="145781" y="92035"/>
                  </a:cubicBezTo>
                  <a:cubicBezTo>
                    <a:pt x="145224" y="92243"/>
                    <a:pt x="144992" y="92747"/>
                    <a:pt x="145021" y="93221"/>
                  </a:cubicBezTo>
                  <a:lnTo>
                    <a:pt x="145021" y="93221"/>
                  </a:lnTo>
                  <a:cubicBezTo>
                    <a:pt x="143531" y="90076"/>
                    <a:pt x="140136" y="88073"/>
                    <a:pt x="136742" y="87926"/>
                  </a:cubicBezTo>
                  <a:cubicBezTo>
                    <a:pt x="153670" y="79215"/>
                    <a:pt x="170598" y="73463"/>
                    <a:pt x="189335" y="69847"/>
                  </a:cubicBezTo>
                  <a:cubicBezTo>
                    <a:pt x="189828" y="71819"/>
                    <a:pt x="191636" y="73463"/>
                    <a:pt x="193608" y="73627"/>
                  </a:cubicBezTo>
                  <a:cubicBezTo>
                    <a:pt x="193777" y="73648"/>
                    <a:pt x="193944" y="73659"/>
                    <a:pt x="194108" y="73659"/>
                  </a:cubicBezTo>
                  <a:cubicBezTo>
                    <a:pt x="196484" y="73659"/>
                    <a:pt x="198210" y="71496"/>
                    <a:pt x="198210" y="69190"/>
                  </a:cubicBezTo>
                  <a:cubicBezTo>
                    <a:pt x="198210" y="66814"/>
                    <a:pt x="196531" y="64743"/>
                    <a:pt x="194055" y="64743"/>
                  </a:cubicBezTo>
                  <a:cubicBezTo>
                    <a:pt x="193962" y="64743"/>
                    <a:pt x="193868" y="64746"/>
                    <a:pt x="193772" y="64752"/>
                  </a:cubicBezTo>
                  <a:cubicBezTo>
                    <a:pt x="191964" y="64916"/>
                    <a:pt x="190156" y="66231"/>
                    <a:pt x="189828" y="67875"/>
                  </a:cubicBezTo>
                  <a:cubicBezTo>
                    <a:pt x="189663" y="68039"/>
                    <a:pt x="189499" y="68039"/>
                    <a:pt x="189499" y="68203"/>
                  </a:cubicBezTo>
                  <a:lnTo>
                    <a:pt x="189335" y="68203"/>
                  </a:lnTo>
                  <a:cubicBezTo>
                    <a:pt x="170763" y="70669"/>
                    <a:pt x="152355" y="77243"/>
                    <a:pt x="136413" y="87268"/>
                  </a:cubicBezTo>
                  <a:cubicBezTo>
                    <a:pt x="137235" y="85625"/>
                    <a:pt x="137070" y="83653"/>
                    <a:pt x="135920" y="82173"/>
                  </a:cubicBezTo>
                  <a:cubicBezTo>
                    <a:pt x="135024" y="81054"/>
                    <a:pt x="133595" y="80468"/>
                    <a:pt x="132203" y="80468"/>
                  </a:cubicBezTo>
                  <a:cubicBezTo>
                    <a:pt x="131552" y="80468"/>
                    <a:pt x="130908" y="80597"/>
                    <a:pt x="130332" y="80859"/>
                  </a:cubicBezTo>
                  <a:lnTo>
                    <a:pt x="130332" y="80530"/>
                  </a:lnTo>
                  <a:cubicBezTo>
                    <a:pt x="141672" y="73791"/>
                    <a:pt x="151698" y="64423"/>
                    <a:pt x="158765" y="53247"/>
                  </a:cubicBezTo>
                  <a:cubicBezTo>
                    <a:pt x="159372" y="53703"/>
                    <a:pt x="160089" y="53909"/>
                    <a:pt x="160813" y="53909"/>
                  </a:cubicBezTo>
                  <a:cubicBezTo>
                    <a:pt x="162442" y="53909"/>
                    <a:pt x="164113" y="52868"/>
                    <a:pt x="164682" y="51275"/>
                  </a:cubicBezTo>
                  <a:cubicBezTo>
                    <a:pt x="165668" y="48317"/>
                    <a:pt x="163203" y="45851"/>
                    <a:pt x="160573" y="45523"/>
                  </a:cubicBezTo>
                  <a:cubicBezTo>
                    <a:pt x="160324" y="45490"/>
                    <a:pt x="160070" y="45473"/>
                    <a:pt x="159814" y="45473"/>
                  </a:cubicBezTo>
                  <a:cubicBezTo>
                    <a:pt x="157538" y="45473"/>
                    <a:pt x="155133" y="46775"/>
                    <a:pt x="154985" y="49139"/>
                  </a:cubicBezTo>
                  <a:cubicBezTo>
                    <a:pt x="154821" y="50782"/>
                    <a:pt x="155971" y="52590"/>
                    <a:pt x="157615" y="52919"/>
                  </a:cubicBezTo>
                  <a:cubicBezTo>
                    <a:pt x="149890" y="63602"/>
                    <a:pt x="141179" y="72477"/>
                    <a:pt x="130332" y="79708"/>
                  </a:cubicBezTo>
                  <a:cubicBezTo>
                    <a:pt x="130332" y="77572"/>
                    <a:pt x="128853" y="75271"/>
                    <a:pt x="126881" y="74285"/>
                  </a:cubicBezTo>
                  <a:cubicBezTo>
                    <a:pt x="126881" y="74285"/>
                    <a:pt x="126881" y="74120"/>
                    <a:pt x="126881" y="74120"/>
                  </a:cubicBezTo>
                  <a:cubicBezTo>
                    <a:pt x="131482" y="62615"/>
                    <a:pt x="139371" y="48317"/>
                    <a:pt x="141672" y="34347"/>
                  </a:cubicBezTo>
                  <a:cubicBezTo>
                    <a:pt x="149726" y="25965"/>
                    <a:pt x="159258" y="16761"/>
                    <a:pt x="171585" y="16597"/>
                  </a:cubicBezTo>
                  <a:cubicBezTo>
                    <a:pt x="171771" y="16592"/>
                    <a:pt x="171959" y="16590"/>
                    <a:pt x="172147" y="16590"/>
                  </a:cubicBezTo>
                  <a:close/>
                  <a:moveTo>
                    <a:pt x="39623" y="36316"/>
                  </a:moveTo>
                  <a:cubicBezTo>
                    <a:pt x="47206" y="36316"/>
                    <a:pt x="55611" y="39937"/>
                    <a:pt x="61633" y="44537"/>
                  </a:cubicBezTo>
                  <a:cubicBezTo>
                    <a:pt x="61825" y="44729"/>
                    <a:pt x="62018" y="44809"/>
                    <a:pt x="62177" y="44809"/>
                  </a:cubicBezTo>
                  <a:cubicBezTo>
                    <a:pt x="62290" y="44809"/>
                    <a:pt x="62386" y="44769"/>
                    <a:pt x="62454" y="44701"/>
                  </a:cubicBezTo>
                  <a:cubicBezTo>
                    <a:pt x="69357" y="60972"/>
                    <a:pt x="86943" y="74120"/>
                    <a:pt x="100749" y="83160"/>
                  </a:cubicBezTo>
                  <a:cubicBezTo>
                    <a:pt x="100749" y="83653"/>
                    <a:pt x="100749" y="84146"/>
                    <a:pt x="100913" y="84639"/>
                  </a:cubicBezTo>
                  <a:cubicBezTo>
                    <a:pt x="100025" y="83308"/>
                    <a:pt x="98419" y="82551"/>
                    <a:pt x="96819" y="82551"/>
                  </a:cubicBezTo>
                  <a:cubicBezTo>
                    <a:pt x="95455" y="82551"/>
                    <a:pt x="94096" y="83100"/>
                    <a:pt x="93188" y="84310"/>
                  </a:cubicBezTo>
                  <a:cubicBezTo>
                    <a:pt x="92038" y="85789"/>
                    <a:pt x="92202" y="87926"/>
                    <a:pt x="93188" y="89569"/>
                  </a:cubicBezTo>
                  <a:cubicBezTo>
                    <a:pt x="93353" y="89898"/>
                    <a:pt x="93681" y="90227"/>
                    <a:pt x="94010" y="90555"/>
                  </a:cubicBezTo>
                  <a:lnTo>
                    <a:pt x="92695" y="90555"/>
                  </a:lnTo>
                  <a:cubicBezTo>
                    <a:pt x="92695" y="90555"/>
                    <a:pt x="92531" y="90391"/>
                    <a:pt x="92367" y="90391"/>
                  </a:cubicBezTo>
                  <a:cubicBezTo>
                    <a:pt x="82326" y="87674"/>
                    <a:pt x="72200" y="86316"/>
                    <a:pt x="61928" y="86316"/>
                  </a:cubicBezTo>
                  <a:cubicBezTo>
                    <a:pt x="57909" y="86316"/>
                    <a:pt x="53867" y="86524"/>
                    <a:pt x="49799" y="86940"/>
                  </a:cubicBezTo>
                  <a:cubicBezTo>
                    <a:pt x="49470" y="84639"/>
                    <a:pt x="47334" y="82831"/>
                    <a:pt x="45033" y="82667"/>
                  </a:cubicBezTo>
                  <a:cubicBezTo>
                    <a:pt x="42403" y="82667"/>
                    <a:pt x="40595" y="84803"/>
                    <a:pt x="40431" y="87268"/>
                  </a:cubicBezTo>
                  <a:cubicBezTo>
                    <a:pt x="40431" y="89734"/>
                    <a:pt x="42239" y="92035"/>
                    <a:pt x="44704" y="92035"/>
                  </a:cubicBezTo>
                  <a:cubicBezTo>
                    <a:pt x="45855" y="92035"/>
                    <a:pt x="46841" y="91706"/>
                    <a:pt x="47663" y="90884"/>
                  </a:cubicBezTo>
                  <a:cubicBezTo>
                    <a:pt x="48484" y="90227"/>
                    <a:pt x="48813" y="89405"/>
                    <a:pt x="48977" y="88419"/>
                  </a:cubicBezTo>
                  <a:cubicBezTo>
                    <a:pt x="49470" y="88419"/>
                    <a:pt x="49799" y="88090"/>
                    <a:pt x="49799" y="87433"/>
                  </a:cubicBezTo>
                  <a:cubicBezTo>
                    <a:pt x="49799" y="87433"/>
                    <a:pt x="49799" y="87268"/>
                    <a:pt x="49799" y="87268"/>
                  </a:cubicBezTo>
                  <a:cubicBezTo>
                    <a:pt x="52618" y="87067"/>
                    <a:pt x="55430" y="86969"/>
                    <a:pt x="58233" y="86969"/>
                  </a:cubicBezTo>
                  <a:cubicBezTo>
                    <a:pt x="69161" y="86969"/>
                    <a:pt x="79964" y="88466"/>
                    <a:pt x="90559" y="91213"/>
                  </a:cubicBezTo>
                  <a:cubicBezTo>
                    <a:pt x="89737" y="91706"/>
                    <a:pt x="88915" y="92528"/>
                    <a:pt x="88586" y="93678"/>
                  </a:cubicBezTo>
                  <a:cubicBezTo>
                    <a:pt x="88093" y="94993"/>
                    <a:pt x="88586" y="96472"/>
                    <a:pt x="89408" y="97458"/>
                  </a:cubicBezTo>
                  <a:cubicBezTo>
                    <a:pt x="85506" y="96724"/>
                    <a:pt x="81567" y="96363"/>
                    <a:pt x="77646" y="96363"/>
                  </a:cubicBezTo>
                  <a:cubicBezTo>
                    <a:pt x="64886" y="96363"/>
                    <a:pt x="52306" y="100192"/>
                    <a:pt x="41746" y="107484"/>
                  </a:cubicBezTo>
                  <a:cubicBezTo>
                    <a:pt x="37191" y="108776"/>
                    <a:pt x="31853" y="109815"/>
                    <a:pt x="26698" y="109815"/>
                  </a:cubicBezTo>
                  <a:cubicBezTo>
                    <a:pt x="18087" y="109815"/>
                    <a:pt x="9987" y="106916"/>
                    <a:pt x="6903" y="97458"/>
                  </a:cubicBezTo>
                  <a:cubicBezTo>
                    <a:pt x="3287" y="86118"/>
                    <a:pt x="15942" y="81187"/>
                    <a:pt x="19887" y="72805"/>
                  </a:cubicBezTo>
                  <a:cubicBezTo>
                    <a:pt x="23667" y="65245"/>
                    <a:pt x="20380" y="56534"/>
                    <a:pt x="22845" y="48810"/>
                  </a:cubicBezTo>
                  <a:cubicBezTo>
                    <a:pt x="25751" y="39689"/>
                    <a:pt x="32304" y="36316"/>
                    <a:pt x="39623" y="36316"/>
                  </a:cubicBezTo>
                  <a:close/>
                  <a:moveTo>
                    <a:pt x="178627" y="104836"/>
                  </a:moveTo>
                  <a:cubicBezTo>
                    <a:pt x="178742" y="104836"/>
                    <a:pt x="178859" y="104842"/>
                    <a:pt x="178980" y="104854"/>
                  </a:cubicBezTo>
                  <a:cubicBezTo>
                    <a:pt x="180624" y="105183"/>
                    <a:pt x="181774" y="106991"/>
                    <a:pt x="181610" y="108634"/>
                  </a:cubicBezTo>
                  <a:cubicBezTo>
                    <a:pt x="181350" y="110195"/>
                    <a:pt x="179958" y="111138"/>
                    <a:pt x="178492" y="111138"/>
                  </a:cubicBezTo>
                  <a:cubicBezTo>
                    <a:pt x="178106" y="111138"/>
                    <a:pt x="177714" y="111072"/>
                    <a:pt x="177337" y="110935"/>
                  </a:cubicBezTo>
                  <a:cubicBezTo>
                    <a:pt x="175529" y="110278"/>
                    <a:pt x="175036" y="108470"/>
                    <a:pt x="175365" y="106826"/>
                  </a:cubicBezTo>
                  <a:cubicBezTo>
                    <a:pt x="176278" y="105761"/>
                    <a:pt x="177191" y="104836"/>
                    <a:pt x="178627" y="104836"/>
                  </a:cubicBezTo>
                  <a:close/>
                  <a:moveTo>
                    <a:pt x="124227" y="75773"/>
                  </a:moveTo>
                  <a:cubicBezTo>
                    <a:pt x="124723" y="75773"/>
                    <a:pt x="125229" y="75873"/>
                    <a:pt x="125730" y="76092"/>
                  </a:cubicBezTo>
                  <a:cubicBezTo>
                    <a:pt x="128195" y="76914"/>
                    <a:pt x="128688" y="79708"/>
                    <a:pt x="128195" y="82009"/>
                  </a:cubicBezTo>
                  <a:cubicBezTo>
                    <a:pt x="128031" y="82667"/>
                    <a:pt x="128524" y="83160"/>
                    <a:pt x="129017" y="83160"/>
                  </a:cubicBezTo>
                  <a:lnTo>
                    <a:pt x="129017" y="82995"/>
                  </a:lnTo>
                  <a:cubicBezTo>
                    <a:pt x="129182" y="83077"/>
                    <a:pt x="129305" y="83119"/>
                    <a:pt x="129428" y="83119"/>
                  </a:cubicBezTo>
                  <a:cubicBezTo>
                    <a:pt x="129551" y="83119"/>
                    <a:pt x="129675" y="83077"/>
                    <a:pt x="129839" y="82995"/>
                  </a:cubicBezTo>
                  <a:cubicBezTo>
                    <a:pt x="130449" y="82538"/>
                    <a:pt x="131272" y="82292"/>
                    <a:pt x="132077" y="82292"/>
                  </a:cubicBezTo>
                  <a:cubicBezTo>
                    <a:pt x="133006" y="82292"/>
                    <a:pt x="133912" y="82619"/>
                    <a:pt x="134441" y="83324"/>
                  </a:cubicBezTo>
                  <a:cubicBezTo>
                    <a:pt x="135427" y="84803"/>
                    <a:pt x="134934" y="86611"/>
                    <a:pt x="133619" y="87597"/>
                  </a:cubicBezTo>
                  <a:cubicBezTo>
                    <a:pt x="132797" y="88255"/>
                    <a:pt x="133126" y="89405"/>
                    <a:pt x="133948" y="89569"/>
                  </a:cubicBezTo>
                  <a:lnTo>
                    <a:pt x="134276" y="89569"/>
                  </a:lnTo>
                  <a:cubicBezTo>
                    <a:pt x="134577" y="89542"/>
                    <a:pt x="134879" y="89528"/>
                    <a:pt x="135182" y="89528"/>
                  </a:cubicBezTo>
                  <a:cubicBezTo>
                    <a:pt x="138529" y="89528"/>
                    <a:pt x="141946" y="91198"/>
                    <a:pt x="143152" y="94664"/>
                  </a:cubicBezTo>
                  <a:cubicBezTo>
                    <a:pt x="144466" y="98773"/>
                    <a:pt x="141508" y="102718"/>
                    <a:pt x="137564" y="103868"/>
                  </a:cubicBezTo>
                  <a:cubicBezTo>
                    <a:pt x="136182" y="104328"/>
                    <a:pt x="136664" y="106365"/>
                    <a:pt x="137938" y="106365"/>
                  </a:cubicBezTo>
                  <a:cubicBezTo>
                    <a:pt x="138029" y="106365"/>
                    <a:pt x="138123" y="106355"/>
                    <a:pt x="138221" y="106333"/>
                  </a:cubicBezTo>
                  <a:cubicBezTo>
                    <a:pt x="138878" y="106169"/>
                    <a:pt x="139536" y="105840"/>
                    <a:pt x="140193" y="105676"/>
                  </a:cubicBezTo>
                  <a:cubicBezTo>
                    <a:pt x="140358" y="105840"/>
                    <a:pt x="140851" y="106005"/>
                    <a:pt x="141179" y="106005"/>
                  </a:cubicBezTo>
                  <a:cubicBezTo>
                    <a:pt x="141339" y="105976"/>
                    <a:pt x="141487" y="105962"/>
                    <a:pt x="141623" y="105962"/>
                  </a:cubicBezTo>
                  <a:cubicBezTo>
                    <a:pt x="143032" y="105962"/>
                    <a:pt x="143200" y="107421"/>
                    <a:pt x="142001" y="108470"/>
                  </a:cubicBezTo>
                  <a:cubicBezTo>
                    <a:pt x="141164" y="109202"/>
                    <a:pt x="140061" y="109335"/>
                    <a:pt x="138989" y="109335"/>
                  </a:cubicBezTo>
                  <a:cubicBezTo>
                    <a:pt x="138376" y="109335"/>
                    <a:pt x="137773" y="109292"/>
                    <a:pt x="137235" y="109292"/>
                  </a:cubicBezTo>
                  <a:cubicBezTo>
                    <a:pt x="137169" y="109270"/>
                    <a:pt x="137109" y="109259"/>
                    <a:pt x="137054" y="109259"/>
                  </a:cubicBezTo>
                  <a:cubicBezTo>
                    <a:pt x="136701" y="109259"/>
                    <a:pt x="136577" y="109686"/>
                    <a:pt x="136577" y="110113"/>
                  </a:cubicBezTo>
                  <a:cubicBezTo>
                    <a:pt x="136523" y="110103"/>
                    <a:pt x="136470" y="110098"/>
                    <a:pt x="136418" y="110098"/>
                  </a:cubicBezTo>
                  <a:cubicBezTo>
                    <a:pt x="135676" y="110098"/>
                    <a:pt x="135152" y="111132"/>
                    <a:pt x="135920" y="111593"/>
                  </a:cubicBezTo>
                  <a:cubicBezTo>
                    <a:pt x="137070" y="112414"/>
                    <a:pt x="137892" y="113072"/>
                    <a:pt x="138221" y="114551"/>
                  </a:cubicBezTo>
                  <a:cubicBezTo>
                    <a:pt x="138385" y="115701"/>
                    <a:pt x="138057" y="117181"/>
                    <a:pt x="137070" y="118167"/>
                  </a:cubicBezTo>
                  <a:cubicBezTo>
                    <a:pt x="136257" y="118926"/>
                    <a:pt x="135317" y="119238"/>
                    <a:pt x="134359" y="119238"/>
                  </a:cubicBezTo>
                  <a:cubicBezTo>
                    <a:pt x="132415" y="119238"/>
                    <a:pt x="130393" y="117954"/>
                    <a:pt x="129182" y="116523"/>
                  </a:cubicBezTo>
                  <a:cubicBezTo>
                    <a:pt x="129065" y="116407"/>
                    <a:pt x="128867" y="116291"/>
                    <a:pt x="128703" y="116291"/>
                  </a:cubicBezTo>
                  <a:cubicBezTo>
                    <a:pt x="128635" y="116291"/>
                    <a:pt x="128572" y="116311"/>
                    <a:pt x="128524" y="116359"/>
                  </a:cubicBezTo>
                  <a:cubicBezTo>
                    <a:pt x="128368" y="116255"/>
                    <a:pt x="128146" y="116200"/>
                    <a:pt x="127915" y="116200"/>
                  </a:cubicBezTo>
                  <a:cubicBezTo>
                    <a:pt x="127418" y="116200"/>
                    <a:pt x="126881" y="116455"/>
                    <a:pt x="126881" y="117016"/>
                  </a:cubicBezTo>
                  <a:cubicBezTo>
                    <a:pt x="126223" y="119482"/>
                    <a:pt x="125566" y="121783"/>
                    <a:pt x="122936" y="122604"/>
                  </a:cubicBezTo>
                  <a:cubicBezTo>
                    <a:pt x="122253" y="122897"/>
                    <a:pt x="121556" y="123030"/>
                    <a:pt x="120870" y="123030"/>
                  </a:cubicBezTo>
                  <a:cubicBezTo>
                    <a:pt x="119244" y="123030"/>
                    <a:pt x="117682" y="122281"/>
                    <a:pt x="116526" y="121125"/>
                  </a:cubicBezTo>
                  <a:cubicBezTo>
                    <a:pt x="116526" y="120796"/>
                    <a:pt x="116691" y="120468"/>
                    <a:pt x="116691" y="120139"/>
                  </a:cubicBezTo>
                  <a:cubicBezTo>
                    <a:pt x="116691" y="119483"/>
                    <a:pt x="116103" y="119094"/>
                    <a:pt x="115537" y="119094"/>
                  </a:cubicBezTo>
                  <a:cubicBezTo>
                    <a:pt x="115110" y="119094"/>
                    <a:pt x="114695" y="119316"/>
                    <a:pt x="114554" y="119810"/>
                  </a:cubicBezTo>
                  <a:cubicBezTo>
                    <a:pt x="114123" y="121679"/>
                    <a:pt x="112686" y="123547"/>
                    <a:pt x="110684" y="123547"/>
                  </a:cubicBezTo>
                  <a:cubicBezTo>
                    <a:pt x="110396" y="123547"/>
                    <a:pt x="110097" y="123509"/>
                    <a:pt x="109788" y="123426"/>
                  </a:cubicBezTo>
                  <a:cubicBezTo>
                    <a:pt x="107323" y="122769"/>
                    <a:pt x="106665" y="120303"/>
                    <a:pt x="106830" y="118002"/>
                  </a:cubicBezTo>
                  <a:cubicBezTo>
                    <a:pt x="106951" y="117393"/>
                    <a:pt x="106441" y="117055"/>
                    <a:pt x="105967" y="117055"/>
                  </a:cubicBezTo>
                  <a:cubicBezTo>
                    <a:pt x="105802" y="117055"/>
                    <a:pt x="105642" y="117096"/>
                    <a:pt x="105515" y="117181"/>
                  </a:cubicBezTo>
                  <a:cubicBezTo>
                    <a:pt x="104529" y="117674"/>
                    <a:pt x="104036" y="118824"/>
                    <a:pt x="103049" y="119317"/>
                  </a:cubicBezTo>
                  <a:cubicBezTo>
                    <a:pt x="102885" y="119482"/>
                    <a:pt x="102721" y="119482"/>
                    <a:pt x="102556" y="119482"/>
                  </a:cubicBezTo>
                  <a:cubicBezTo>
                    <a:pt x="102411" y="119045"/>
                    <a:pt x="101976" y="118834"/>
                    <a:pt x="101507" y="118834"/>
                  </a:cubicBezTo>
                  <a:cubicBezTo>
                    <a:pt x="100917" y="118834"/>
                    <a:pt x="100274" y="119169"/>
                    <a:pt x="100091" y="119810"/>
                  </a:cubicBezTo>
                  <a:cubicBezTo>
                    <a:pt x="99927" y="119810"/>
                    <a:pt x="99598" y="119810"/>
                    <a:pt x="99434" y="119646"/>
                  </a:cubicBezTo>
                  <a:cubicBezTo>
                    <a:pt x="98119" y="118989"/>
                    <a:pt x="97626" y="116852"/>
                    <a:pt x="98448" y="115701"/>
                  </a:cubicBezTo>
                  <a:cubicBezTo>
                    <a:pt x="98776" y="115537"/>
                    <a:pt x="99105" y="115208"/>
                    <a:pt x="99434" y="114880"/>
                  </a:cubicBezTo>
                  <a:cubicBezTo>
                    <a:pt x="99967" y="114213"/>
                    <a:pt x="99527" y="113222"/>
                    <a:pt x="98816" y="113222"/>
                  </a:cubicBezTo>
                  <a:cubicBezTo>
                    <a:pt x="98650" y="113222"/>
                    <a:pt x="98470" y="113276"/>
                    <a:pt x="98283" y="113401"/>
                  </a:cubicBezTo>
                  <a:cubicBezTo>
                    <a:pt x="97452" y="113854"/>
                    <a:pt x="96448" y="114168"/>
                    <a:pt x="95493" y="114168"/>
                  </a:cubicBezTo>
                  <a:cubicBezTo>
                    <a:pt x="94371" y="114168"/>
                    <a:pt x="93317" y="113733"/>
                    <a:pt x="92695" y="112579"/>
                  </a:cubicBezTo>
                  <a:cubicBezTo>
                    <a:pt x="91545" y="110607"/>
                    <a:pt x="92860" y="107977"/>
                    <a:pt x="94832" y="107155"/>
                  </a:cubicBezTo>
                  <a:cubicBezTo>
                    <a:pt x="95325" y="106826"/>
                    <a:pt x="94996" y="106333"/>
                    <a:pt x="94667" y="106169"/>
                  </a:cubicBezTo>
                  <a:cubicBezTo>
                    <a:pt x="94832" y="106005"/>
                    <a:pt x="94996" y="105840"/>
                    <a:pt x="94996" y="105676"/>
                  </a:cubicBezTo>
                  <a:cubicBezTo>
                    <a:pt x="95396" y="105142"/>
                    <a:pt x="94822" y="104392"/>
                    <a:pt x="94240" y="104392"/>
                  </a:cubicBezTo>
                  <a:cubicBezTo>
                    <a:pt x="94105" y="104392"/>
                    <a:pt x="93970" y="104433"/>
                    <a:pt x="93846" y="104525"/>
                  </a:cubicBezTo>
                  <a:cubicBezTo>
                    <a:pt x="93506" y="104695"/>
                    <a:pt x="93122" y="104777"/>
                    <a:pt x="92738" y="104777"/>
                  </a:cubicBezTo>
                  <a:cubicBezTo>
                    <a:pt x="91633" y="104777"/>
                    <a:pt x="90516" y="104101"/>
                    <a:pt x="90394" y="102882"/>
                  </a:cubicBezTo>
                  <a:cubicBezTo>
                    <a:pt x="90394" y="101403"/>
                    <a:pt x="91380" y="100252"/>
                    <a:pt x="92367" y="99431"/>
                  </a:cubicBezTo>
                  <a:cubicBezTo>
                    <a:pt x="92531" y="99431"/>
                    <a:pt x="92531" y="99431"/>
                    <a:pt x="92695" y="99266"/>
                  </a:cubicBezTo>
                  <a:cubicBezTo>
                    <a:pt x="93024" y="98937"/>
                    <a:pt x="93517" y="98773"/>
                    <a:pt x="94010" y="98444"/>
                  </a:cubicBezTo>
                  <a:cubicBezTo>
                    <a:pt x="94503" y="98280"/>
                    <a:pt x="94174" y="97623"/>
                    <a:pt x="93846" y="97623"/>
                  </a:cubicBezTo>
                  <a:cubicBezTo>
                    <a:pt x="93846" y="97052"/>
                    <a:pt x="93474" y="96605"/>
                    <a:pt x="92945" y="96605"/>
                  </a:cubicBezTo>
                  <a:cubicBezTo>
                    <a:pt x="92865" y="96605"/>
                    <a:pt x="92782" y="96615"/>
                    <a:pt x="92695" y="96637"/>
                  </a:cubicBezTo>
                  <a:cubicBezTo>
                    <a:pt x="92503" y="96678"/>
                    <a:pt x="92324" y="96697"/>
                    <a:pt x="92158" y="96697"/>
                  </a:cubicBezTo>
                  <a:cubicBezTo>
                    <a:pt x="90351" y="96697"/>
                    <a:pt x="90176" y="94376"/>
                    <a:pt x="91380" y="93021"/>
                  </a:cubicBezTo>
                  <a:cubicBezTo>
                    <a:pt x="92473" y="92049"/>
                    <a:pt x="94015" y="91796"/>
                    <a:pt x="95474" y="91796"/>
                  </a:cubicBezTo>
                  <a:cubicBezTo>
                    <a:pt x="95990" y="91796"/>
                    <a:pt x="96496" y="91827"/>
                    <a:pt x="96968" y="91870"/>
                  </a:cubicBezTo>
                  <a:cubicBezTo>
                    <a:pt x="97017" y="91918"/>
                    <a:pt x="97065" y="91938"/>
                    <a:pt x="97109" y="91938"/>
                  </a:cubicBezTo>
                  <a:cubicBezTo>
                    <a:pt x="97215" y="91938"/>
                    <a:pt x="97297" y="91822"/>
                    <a:pt x="97297" y="91706"/>
                  </a:cubicBezTo>
                  <a:cubicBezTo>
                    <a:pt x="97461" y="91706"/>
                    <a:pt x="97626" y="91706"/>
                    <a:pt x="97790" y="91542"/>
                  </a:cubicBezTo>
                  <a:cubicBezTo>
                    <a:pt x="98283" y="91377"/>
                    <a:pt x="98283" y="90555"/>
                    <a:pt x="97790" y="90227"/>
                  </a:cubicBezTo>
                  <a:cubicBezTo>
                    <a:pt x="96804" y="89734"/>
                    <a:pt x="95818" y="89569"/>
                    <a:pt x="95161" y="88583"/>
                  </a:cubicBezTo>
                  <a:cubicBezTo>
                    <a:pt x="94667" y="87761"/>
                    <a:pt x="94503" y="86447"/>
                    <a:pt x="95161" y="85625"/>
                  </a:cubicBezTo>
                  <a:cubicBezTo>
                    <a:pt x="95663" y="84997"/>
                    <a:pt x="96381" y="84729"/>
                    <a:pt x="97122" y="84729"/>
                  </a:cubicBezTo>
                  <a:cubicBezTo>
                    <a:pt x="98322" y="84729"/>
                    <a:pt x="99583" y="85431"/>
                    <a:pt x="100091" y="86447"/>
                  </a:cubicBezTo>
                  <a:cubicBezTo>
                    <a:pt x="100214" y="86754"/>
                    <a:pt x="100428" y="86877"/>
                    <a:pt x="100649" y="86877"/>
                  </a:cubicBezTo>
                  <a:cubicBezTo>
                    <a:pt x="101019" y="86877"/>
                    <a:pt x="101406" y="86530"/>
                    <a:pt x="101406" y="86118"/>
                  </a:cubicBezTo>
                  <a:cubicBezTo>
                    <a:pt x="101531" y="86369"/>
                    <a:pt x="101753" y="86476"/>
                    <a:pt x="101970" y="86476"/>
                  </a:cubicBezTo>
                  <a:cubicBezTo>
                    <a:pt x="102320" y="86476"/>
                    <a:pt x="102658" y="86196"/>
                    <a:pt x="102556" y="85789"/>
                  </a:cubicBezTo>
                  <a:cubicBezTo>
                    <a:pt x="102228" y="84967"/>
                    <a:pt x="102228" y="84146"/>
                    <a:pt x="102392" y="83488"/>
                  </a:cubicBezTo>
                  <a:cubicBezTo>
                    <a:pt x="102392" y="83324"/>
                    <a:pt x="102556" y="82995"/>
                    <a:pt x="102392" y="82831"/>
                  </a:cubicBezTo>
                  <a:cubicBezTo>
                    <a:pt x="103214" y="80037"/>
                    <a:pt x="106665" y="77736"/>
                    <a:pt x="109952" y="76914"/>
                  </a:cubicBezTo>
                  <a:cubicBezTo>
                    <a:pt x="110117" y="77243"/>
                    <a:pt x="110281" y="77407"/>
                    <a:pt x="110445" y="77736"/>
                  </a:cubicBezTo>
                  <a:cubicBezTo>
                    <a:pt x="110601" y="78098"/>
                    <a:pt x="110870" y="78249"/>
                    <a:pt x="111151" y="78249"/>
                  </a:cubicBezTo>
                  <a:cubicBezTo>
                    <a:pt x="111762" y="78249"/>
                    <a:pt x="112427" y="77538"/>
                    <a:pt x="112089" y="76750"/>
                  </a:cubicBezTo>
                  <a:lnTo>
                    <a:pt x="111925" y="76750"/>
                  </a:lnTo>
                  <a:cubicBezTo>
                    <a:pt x="112110" y="76738"/>
                    <a:pt x="112292" y="76732"/>
                    <a:pt x="112472" y="76732"/>
                  </a:cubicBezTo>
                  <a:cubicBezTo>
                    <a:pt x="114846" y="76732"/>
                    <a:pt x="116714" y="77757"/>
                    <a:pt x="117019" y="80201"/>
                  </a:cubicBezTo>
                  <a:cubicBezTo>
                    <a:pt x="117019" y="80796"/>
                    <a:pt x="117502" y="81127"/>
                    <a:pt x="117968" y="81127"/>
                  </a:cubicBezTo>
                  <a:cubicBezTo>
                    <a:pt x="118405" y="81127"/>
                    <a:pt x="118827" y="80837"/>
                    <a:pt x="118827" y="80201"/>
                  </a:cubicBezTo>
                  <a:cubicBezTo>
                    <a:pt x="118910" y="80242"/>
                    <a:pt x="119002" y="80263"/>
                    <a:pt x="119097" y="80263"/>
                  </a:cubicBezTo>
                  <a:cubicBezTo>
                    <a:pt x="119382" y="80263"/>
                    <a:pt x="119690" y="80078"/>
                    <a:pt x="119813" y="79708"/>
                  </a:cubicBezTo>
                  <a:cubicBezTo>
                    <a:pt x="120213" y="77579"/>
                    <a:pt x="122120" y="75773"/>
                    <a:pt x="124227" y="75773"/>
                  </a:cubicBezTo>
                  <a:close/>
                  <a:moveTo>
                    <a:pt x="175939" y="134829"/>
                  </a:moveTo>
                  <a:cubicBezTo>
                    <a:pt x="177725" y="134829"/>
                    <a:pt x="179108" y="136875"/>
                    <a:pt x="177666" y="138711"/>
                  </a:cubicBezTo>
                  <a:cubicBezTo>
                    <a:pt x="177208" y="139352"/>
                    <a:pt x="176494" y="139687"/>
                    <a:pt x="175753" y="139687"/>
                  </a:cubicBezTo>
                  <a:cubicBezTo>
                    <a:pt x="175165" y="139687"/>
                    <a:pt x="174559" y="139476"/>
                    <a:pt x="174050" y="139040"/>
                  </a:cubicBezTo>
                  <a:cubicBezTo>
                    <a:pt x="173228" y="138218"/>
                    <a:pt x="172406" y="136081"/>
                    <a:pt x="173557" y="135424"/>
                  </a:cubicBezTo>
                  <a:lnTo>
                    <a:pt x="173557" y="135424"/>
                  </a:lnTo>
                  <a:cubicBezTo>
                    <a:pt x="173693" y="135492"/>
                    <a:pt x="173829" y="135532"/>
                    <a:pt x="173965" y="135532"/>
                  </a:cubicBezTo>
                  <a:cubicBezTo>
                    <a:pt x="174158" y="135532"/>
                    <a:pt x="174350" y="135452"/>
                    <a:pt x="174543" y="135259"/>
                  </a:cubicBezTo>
                  <a:cubicBezTo>
                    <a:pt x="175008" y="134961"/>
                    <a:pt x="175486" y="134829"/>
                    <a:pt x="175939" y="134829"/>
                  </a:cubicBezTo>
                  <a:close/>
                  <a:moveTo>
                    <a:pt x="52396" y="137984"/>
                  </a:moveTo>
                  <a:cubicBezTo>
                    <a:pt x="52801" y="137984"/>
                    <a:pt x="53205" y="138058"/>
                    <a:pt x="53579" y="138218"/>
                  </a:cubicBezTo>
                  <a:cubicBezTo>
                    <a:pt x="53579" y="138382"/>
                    <a:pt x="53579" y="138547"/>
                    <a:pt x="53744" y="138711"/>
                  </a:cubicBezTo>
                  <a:cubicBezTo>
                    <a:pt x="54237" y="139697"/>
                    <a:pt x="54401" y="141012"/>
                    <a:pt x="53579" y="141998"/>
                  </a:cubicBezTo>
                  <a:cubicBezTo>
                    <a:pt x="53105" y="142551"/>
                    <a:pt x="52517" y="142800"/>
                    <a:pt x="51924" y="142800"/>
                  </a:cubicBezTo>
                  <a:cubicBezTo>
                    <a:pt x="51285" y="142800"/>
                    <a:pt x="50640" y="142510"/>
                    <a:pt x="50128" y="141998"/>
                  </a:cubicBezTo>
                  <a:cubicBezTo>
                    <a:pt x="48201" y="139933"/>
                    <a:pt x="50308" y="137984"/>
                    <a:pt x="52396" y="137984"/>
                  </a:cubicBezTo>
                  <a:close/>
                  <a:moveTo>
                    <a:pt x="141344" y="156297"/>
                  </a:moveTo>
                  <a:cubicBezTo>
                    <a:pt x="143809" y="157611"/>
                    <a:pt x="144795" y="162213"/>
                    <a:pt x="141015" y="162213"/>
                  </a:cubicBezTo>
                  <a:cubicBezTo>
                    <a:pt x="140907" y="162225"/>
                    <a:pt x="140799" y="162231"/>
                    <a:pt x="140692" y="162231"/>
                  </a:cubicBezTo>
                  <a:cubicBezTo>
                    <a:pt x="139328" y="162231"/>
                    <a:pt x="138057" y="161284"/>
                    <a:pt x="138057" y="159912"/>
                  </a:cubicBezTo>
                  <a:cubicBezTo>
                    <a:pt x="138057" y="158105"/>
                    <a:pt x="139536" y="157118"/>
                    <a:pt x="141015" y="156461"/>
                  </a:cubicBezTo>
                  <a:lnTo>
                    <a:pt x="141179" y="156461"/>
                  </a:lnTo>
                  <a:cubicBezTo>
                    <a:pt x="141179" y="156461"/>
                    <a:pt x="141179" y="156297"/>
                    <a:pt x="141344" y="156297"/>
                  </a:cubicBezTo>
                  <a:close/>
                  <a:moveTo>
                    <a:pt x="182735" y="86195"/>
                  </a:moveTo>
                  <a:cubicBezTo>
                    <a:pt x="186631" y="86195"/>
                    <a:pt x="190535" y="86614"/>
                    <a:pt x="194430" y="87597"/>
                  </a:cubicBezTo>
                  <a:cubicBezTo>
                    <a:pt x="213823" y="92528"/>
                    <a:pt x="223684" y="110113"/>
                    <a:pt x="214152" y="127864"/>
                  </a:cubicBezTo>
                  <a:cubicBezTo>
                    <a:pt x="213659" y="127864"/>
                    <a:pt x="213330" y="128192"/>
                    <a:pt x="213166" y="128850"/>
                  </a:cubicBezTo>
                  <a:cubicBezTo>
                    <a:pt x="213166" y="129178"/>
                    <a:pt x="213166" y="129507"/>
                    <a:pt x="213166" y="129836"/>
                  </a:cubicBezTo>
                  <a:cubicBezTo>
                    <a:pt x="212015" y="131972"/>
                    <a:pt x="211194" y="133616"/>
                    <a:pt x="211194" y="136574"/>
                  </a:cubicBezTo>
                  <a:cubicBezTo>
                    <a:pt x="211029" y="137560"/>
                    <a:pt x="211851" y="138382"/>
                    <a:pt x="211851" y="139204"/>
                  </a:cubicBezTo>
                  <a:cubicBezTo>
                    <a:pt x="213166" y="146764"/>
                    <a:pt x="213988" y="153010"/>
                    <a:pt x="207742" y="158598"/>
                  </a:cubicBezTo>
                  <a:cubicBezTo>
                    <a:pt x="203259" y="162770"/>
                    <a:pt x="198404" y="164437"/>
                    <a:pt x="193456" y="164437"/>
                  </a:cubicBezTo>
                  <a:cubicBezTo>
                    <a:pt x="180084" y="164437"/>
                    <a:pt x="166030" y="152261"/>
                    <a:pt x="156793" y="144463"/>
                  </a:cubicBezTo>
                  <a:cubicBezTo>
                    <a:pt x="156667" y="144338"/>
                    <a:pt x="156518" y="144284"/>
                    <a:pt x="156372" y="144284"/>
                  </a:cubicBezTo>
                  <a:cubicBezTo>
                    <a:pt x="156135" y="144284"/>
                    <a:pt x="155908" y="144424"/>
                    <a:pt x="155807" y="144628"/>
                  </a:cubicBezTo>
                  <a:cubicBezTo>
                    <a:pt x="152191" y="134766"/>
                    <a:pt x="146767" y="125398"/>
                    <a:pt x="139700" y="117674"/>
                  </a:cubicBezTo>
                  <a:lnTo>
                    <a:pt x="139536" y="117674"/>
                  </a:lnTo>
                  <a:cubicBezTo>
                    <a:pt x="140522" y="115208"/>
                    <a:pt x="140029" y="111921"/>
                    <a:pt x="138057" y="110607"/>
                  </a:cubicBezTo>
                  <a:lnTo>
                    <a:pt x="138057" y="110607"/>
                  </a:lnTo>
                  <a:cubicBezTo>
                    <a:pt x="138632" y="110689"/>
                    <a:pt x="139248" y="110730"/>
                    <a:pt x="139864" y="110730"/>
                  </a:cubicBezTo>
                  <a:cubicBezTo>
                    <a:pt x="140481" y="110730"/>
                    <a:pt x="141097" y="110689"/>
                    <a:pt x="141672" y="110607"/>
                  </a:cubicBezTo>
                  <a:cubicBezTo>
                    <a:pt x="153506" y="116688"/>
                    <a:pt x="163696" y="124412"/>
                    <a:pt x="172899" y="134109"/>
                  </a:cubicBezTo>
                  <a:cubicBezTo>
                    <a:pt x="171420" y="134766"/>
                    <a:pt x="170927" y="137067"/>
                    <a:pt x="171585" y="138547"/>
                  </a:cubicBezTo>
                  <a:cubicBezTo>
                    <a:pt x="172194" y="140252"/>
                    <a:pt x="174066" y="141505"/>
                    <a:pt x="175931" y="141505"/>
                  </a:cubicBezTo>
                  <a:cubicBezTo>
                    <a:pt x="176583" y="141505"/>
                    <a:pt x="177234" y="141352"/>
                    <a:pt x="177830" y="141012"/>
                  </a:cubicBezTo>
                  <a:cubicBezTo>
                    <a:pt x="179967" y="139861"/>
                    <a:pt x="180953" y="136903"/>
                    <a:pt x="179638" y="134931"/>
                  </a:cubicBezTo>
                  <a:cubicBezTo>
                    <a:pt x="178780" y="133582"/>
                    <a:pt x="177373" y="132874"/>
                    <a:pt x="175963" y="132874"/>
                  </a:cubicBezTo>
                  <a:cubicBezTo>
                    <a:pt x="175483" y="132874"/>
                    <a:pt x="175002" y="132956"/>
                    <a:pt x="174543" y="133123"/>
                  </a:cubicBezTo>
                  <a:cubicBezTo>
                    <a:pt x="174379" y="133123"/>
                    <a:pt x="174379" y="132959"/>
                    <a:pt x="174379" y="132959"/>
                  </a:cubicBezTo>
                  <a:cubicBezTo>
                    <a:pt x="165997" y="123097"/>
                    <a:pt x="154985" y="115208"/>
                    <a:pt x="142987" y="109949"/>
                  </a:cubicBezTo>
                  <a:cubicBezTo>
                    <a:pt x="143809" y="109456"/>
                    <a:pt x="144466" y="108799"/>
                    <a:pt x="144631" y="107648"/>
                  </a:cubicBezTo>
                  <a:cubicBezTo>
                    <a:pt x="144959" y="106169"/>
                    <a:pt x="143973" y="104525"/>
                    <a:pt x="142658" y="103868"/>
                  </a:cubicBezTo>
                  <a:cubicBezTo>
                    <a:pt x="142987" y="103539"/>
                    <a:pt x="143480" y="103046"/>
                    <a:pt x="143809" y="102553"/>
                  </a:cubicBezTo>
                  <a:cubicBezTo>
                    <a:pt x="152150" y="105573"/>
                    <a:pt x="160868" y="107083"/>
                    <a:pt x="169634" y="107083"/>
                  </a:cubicBezTo>
                  <a:cubicBezTo>
                    <a:pt x="170886" y="107083"/>
                    <a:pt x="172139" y="107052"/>
                    <a:pt x="173392" y="106991"/>
                  </a:cubicBezTo>
                  <a:lnTo>
                    <a:pt x="173392" y="106991"/>
                  </a:lnTo>
                  <a:cubicBezTo>
                    <a:pt x="172899" y="109127"/>
                    <a:pt x="174050" y="111593"/>
                    <a:pt x="176186" y="112579"/>
                  </a:cubicBezTo>
                  <a:cubicBezTo>
                    <a:pt x="176878" y="112925"/>
                    <a:pt x="177626" y="113088"/>
                    <a:pt x="178372" y="113088"/>
                  </a:cubicBezTo>
                  <a:cubicBezTo>
                    <a:pt x="180461" y="113088"/>
                    <a:pt x="182527" y="111801"/>
                    <a:pt x="183254" y="109620"/>
                  </a:cubicBezTo>
                  <a:cubicBezTo>
                    <a:pt x="184075" y="106991"/>
                    <a:pt x="182761" y="103868"/>
                    <a:pt x="179967" y="103046"/>
                  </a:cubicBezTo>
                  <a:cubicBezTo>
                    <a:pt x="179495" y="102865"/>
                    <a:pt x="178976" y="102780"/>
                    <a:pt x="178445" y="102780"/>
                  </a:cubicBezTo>
                  <a:cubicBezTo>
                    <a:pt x="176565" y="102780"/>
                    <a:pt x="174526" y="103846"/>
                    <a:pt x="173886" y="105512"/>
                  </a:cubicBezTo>
                  <a:cubicBezTo>
                    <a:pt x="173172" y="105523"/>
                    <a:pt x="172461" y="105529"/>
                    <a:pt x="171752" y="105529"/>
                  </a:cubicBezTo>
                  <a:cubicBezTo>
                    <a:pt x="162338" y="105529"/>
                    <a:pt x="153320" y="104494"/>
                    <a:pt x="144302" y="101896"/>
                  </a:cubicBezTo>
                  <a:cubicBezTo>
                    <a:pt x="145617" y="99759"/>
                    <a:pt x="146274" y="96965"/>
                    <a:pt x="145452" y="94336"/>
                  </a:cubicBezTo>
                  <a:cubicBezTo>
                    <a:pt x="145413" y="94207"/>
                    <a:pt x="145371" y="94079"/>
                    <a:pt x="145326" y="93954"/>
                  </a:cubicBezTo>
                  <a:lnTo>
                    <a:pt x="145326" y="93954"/>
                  </a:lnTo>
                  <a:cubicBezTo>
                    <a:pt x="145494" y="94131"/>
                    <a:pt x="145728" y="94245"/>
                    <a:pt x="146017" y="94245"/>
                  </a:cubicBezTo>
                  <a:cubicBezTo>
                    <a:pt x="146146" y="94245"/>
                    <a:pt x="146287" y="94222"/>
                    <a:pt x="146439" y="94171"/>
                  </a:cubicBezTo>
                  <a:cubicBezTo>
                    <a:pt x="158065" y="90421"/>
                    <a:pt x="170356" y="86195"/>
                    <a:pt x="182735" y="86195"/>
                  </a:cubicBezTo>
                  <a:close/>
                  <a:moveTo>
                    <a:pt x="103392" y="162151"/>
                  </a:moveTo>
                  <a:cubicBezTo>
                    <a:pt x="103609" y="162151"/>
                    <a:pt x="103825" y="162171"/>
                    <a:pt x="104036" y="162213"/>
                  </a:cubicBezTo>
                  <a:cubicBezTo>
                    <a:pt x="104200" y="162378"/>
                    <a:pt x="104364" y="162542"/>
                    <a:pt x="104529" y="162706"/>
                  </a:cubicBezTo>
                  <a:cubicBezTo>
                    <a:pt x="107130" y="164441"/>
                    <a:pt x="105919" y="168718"/>
                    <a:pt x="103129" y="168718"/>
                  </a:cubicBezTo>
                  <a:cubicBezTo>
                    <a:pt x="102747" y="168718"/>
                    <a:pt x="102335" y="168637"/>
                    <a:pt x="101899" y="168459"/>
                  </a:cubicBezTo>
                  <a:cubicBezTo>
                    <a:pt x="100255" y="167801"/>
                    <a:pt x="99269" y="166322"/>
                    <a:pt x="99927" y="164679"/>
                  </a:cubicBezTo>
                  <a:cubicBezTo>
                    <a:pt x="100357" y="163102"/>
                    <a:pt x="101911" y="162151"/>
                    <a:pt x="103392" y="162151"/>
                  </a:cubicBezTo>
                  <a:close/>
                  <a:moveTo>
                    <a:pt x="80227" y="98627"/>
                  </a:moveTo>
                  <a:cubicBezTo>
                    <a:pt x="83498" y="98627"/>
                    <a:pt x="86785" y="98844"/>
                    <a:pt x="90066" y="99266"/>
                  </a:cubicBezTo>
                  <a:cubicBezTo>
                    <a:pt x="88751" y="100581"/>
                    <a:pt x="87929" y="102225"/>
                    <a:pt x="88751" y="104197"/>
                  </a:cubicBezTo>
                  <a:cubicBezTo>
                    <a:pt x="89244" y="105676"/>
                    <a:pt x="91052" y="106826"/>
                    <a:pt x="92531" y="106826"/>
                  </a:cubicBezTo>
                  <a:cubicBezTo>
                    <a:pt x="91709" y="107648"/>
                    <a:pt x="91052" y="108634"/>
                    <a:pt x="90723" y="109620"/>
                  </a:cubicBezTo>
                  <a:cubicBezTo>
                    <a:pt x="90559" y="109620"/>
                    <a:pt x="90230" y="109785"/>
                    <a:pt x="90066" y="109949"/>
                  </a:cubicBezTo>
                  <a:cubicBezTo>
                    <a:pt x="80697" y="121947"/>
                    <a:pt x="69193" y="130986"/>
                    <a:pt x="55716" y="137725"/>
                  </a:cubicBezTo>
                  <a:cubicBezTo>
                    <a:pt x="55551" y="137725"/>
                    <a:pt x="55551" y="137560"/>
                    <a:pt x="55387" y="137396"/>
                  </a:cubicBezTo>
                  <a:cubicBezTo>
                    <a:pt x="55058" y="137232"/>
                    <a:pt x="54894" y="137067"/>
                    <a:pt x="54565" y="137067"/>
                  </a:cubicBezTo>
                  <a:cubicBezTo>
                    <a:pt x="53867" y="136291"/>
                    <a:pt x="52874" y="135955"/>
                    <a:pt x="51848" y="135955"/>
                  </a:cubicBezTo>
                  <a:cubicBezTo>
                    <a:pt x="50703" y="135955"/>
                    <a:pt x="49516" y="136374"/>
                    <a:pt x="48649" y="137067"/>
                  </a:cubicBezTo>
                  <a:cubicBezTo>
                    <a:pt x="46512" y="138711"/>
                    <a:pt x="46676" y="141669"/>
                    <a:pt x="48484" y="143641"/>
                  </a:cubicBezTo>
                  <a:cubicBezTo>
                    <a:pt x="49447" y="144604"/>
                    <a:pt x="50735" y="145147"/>
                    <a:pt x="52003" y="145147"/>
                  </a:cubicBezTo>
                  <a:cubicBezTo>
                    <a:pt x="53116" y="145147"/>
                    <a:pt x="54213" y="144728"/>
                    <a:pt x="55058" y="143806"/>
                  </a:cubicBezTo>
                  <a:cubicBezTo>
                    <a:pt x="56373" y="142327"/>
                    <a:pt x="56866" y="139861"/>
                    <a:pt x="55880" y="138218"/>
                  </a:cubicBezTo>
                  <a:cubicBezTo>
                    <a:pt x="69521" y="132630"/>
                    <a:pt x="81191" y="123262"/>
                    <a:pt x="90394" y="111921"/>
                  </a:cubicBezTo>
                  <a:cubicBezTo>
                    <a:pt x="90559" y="112414"/>
                    <a:pt x="90723" y="113072"/>
                    <a:pt x="90887" y="113565"/>
                  </a:cubicBezTo>
                  <a:cubicBezTo>
                    <a:pt x="91802" y="115242"/>
                    <a:pt x="93991" y="116212"/>
                    <a:pt x="96008" y="116212"/>
                  </a:cubicBezTo>
                  <a:cubicBezTo>
                    <a:pt x="96165" y="116212"/>
                    <a:pt x="96321" y="116206"/>
                    <a:pt x="96475" y="116195"/>
                  </a:cubicBezTo>
                  <a:lnTo>
                    <a:pt x="96475" y="116195"/>
                  </a:lnTo>
                  <a:cubicBezTo>
                    <a:pt x="96147" y="117838"/>
                    <a:pt x="96640" y="119810"/>
                    <a:pt x="97955" y="120961"/>
                  </a:cubicBezTo>
                  <a:cubicBezTo>
                    <a:pt x="98448" y="121454"/>
                    <a:pt x="99105" y="121618"/>
                    <a:pt x="99762" y="121783"/>
                  </a:cubicBezTo>
                  <a:cubicBezTo>
                    <a:pt x="97626" y="139204"/>
                    <a:pt x="86943" y="155804"/>
                    <a:pt x="74781" y="167966"/>
                  </a:cubicBezTo>
                  <a:cubicBezTo>
                    <a:pt x="69838" y="172909"/>
                    <a:pt x="64497" y="175598"/>
                    <a:pt x="59263" y="175598"/>
                  </a:cubicBezTo>
                  <a:cubicBezTo>
                    <a:pt x="54403" y="175598"/>
                    <a:pt x="49635" y="173280"/>
                    <a:pt x="45362" y="168294"/>
                  </a:cubicBezTo>
                  <a:cubicBezTo>
                    <a:pt x="41582" y="163857"/>
                    <a:pt x="38623" y="158762"/>
                    <a:pt x="34021" y="154982"/>
                  </a:cubicBezTo>
                  <a:cubicBezTo>
                    <a:pt x="32049" y="153503"/>
                    <a:pt x="29419" y="152681"/>
                    <a:pt x="27612" y="151037"/>
                  </a:cubicBezTo>
                  <a:cubicBezTo>
                    <a:pt x="20544" y="144792"/>
                    <a:pt x="20544" y="138547"/>
                    <a:pt x="24653" y="130329"/>
                  </a:cubicBezTo>
                  <a:cubicBezTo>
                    <a:pt x="28598" y="122111"/>
                    <a:pt x="35172" y="115208"/>
                    <a:pt x="42732" y="110113"/>
                  </a:cubicBezTo>
                  <a:cubicBezTo>
                    <a:pt x="53941" y="102201"/>
                    <a:pt x="66949" y="98627"/>
                    <a:pt x="80227" y="98627"/>
                  </a:cubicBezTo>
                  <a:close/>
                  <a:moveTo>
                    <a:pt x="128853" y="118495"/>
                  </a:moveTo>
                  <a:cubicBezTo>
                    <a:pt x="130137" y="120055"/>
                    <a:pt x="132240" y="120948"/>
                    <a:pt x="134305" y="120948"/>
                  </a:cubicBezTo>
                  <a:cubicBezTo>
                    <a:pt x="135940" y="120948"/>
                    <a:pt x="137552" y="120388"/>
                    <a:pt x="138714" y="119153"/>
                  </a:cubicBezTo>
                  <a:cubicBezTo>
                    <a:pt x="138714" y="118989"/>
                    <a:pt x="138878" y="118824"/>
                    <a:pt x="139043" y="118660"/>
                  </a:cubicBezTo>
                  <a:cubicBezTo>
                    <a:pt x="146439" y="130165"/>
                    <a:pt x="153013" y="141998"/>
                    <a:pt x="156135" y="155639"/>
                  </a:cubicBezTo>
                  <a:cubicBezTo>
                    <a:pt x="158926" y="167266"/>
                    <a:pt x="162009" y="200387"/>
                    <a:pt x="142628" y="200387"/>
                  </a:cubicBezTo>
                  <a:cubicBezTo>
                    <a:pt x="141461" y="200387"/>
                    <a:pt x="140213" y="200267"/>
                    <a:pt x="138878" y="200015"/>
                  </a:cubicBezTo>
                  <a:cubicBezTo>
                    <a:pt x="131175" y="198501"/>
                    <a:pt x="126811" y="193649"/>
                    <a:pt x="119811" y="193649"/>
                  </a:cubicBezTo>
                  <a:cubicBezTo>
                    <a:pt x="118447" y="193649"/>
                    <a:pt x="116984" y="193833"/>
                    <a:pt x="115376" y="194262"/>
                  </a:cubicBezTo>
                  <a:cubicBezTo>
                    <a:pt x="110999" y="195414"/>
                    <a:pt x="106766" y="196602"/>
                    <a:pt x="102777" y="196602"/>
                  </a:cubicBezTo>
                  <a:cubicBezTo>
                    <a:pt x="98227" y="196602"/>
                    <a:pt x="93995" y="195057"/>
                    <a:pt x="90230" y="190153"/>
                  </a:cubicBezTo>
                  <a:cubicBezTo>
                    <a:pt x="84313" y="182264"/>
                    <a:pt x="84149" y="172239"/>
                    <a:pt x="84313" y="162706"/>
                  </a:cubicBezTo>
                  <a:cubicBezTo>
                    <a:pt x="84313" y="162213"/>
                    <a:pt x="83985" y="161885"/>
                    <a:pt x="83656" y="161720"/>
                  </a:cubicBezTo>
                  <a:cubicBezTo>
                    <a:pt x="85792" y="158926"/>
                    <a:pt x="87765" y="155968"/>
                    <a:pt x="89737" y="153174"/>
                  </a:cubicBezTo>
                  <a:cubicBezTo>
                    <a:pt x="96311" y="143641"/>
                    <a:pt x="101077" y="133452"/>
                    <a:pt x="102392" y="121783"/>
                  </a:cubicBezTo>
                  <a:cubicBezTo>
                    <a:pt x="102556" y="121783"/>
                    <a:pt x="102721" y="121618"/>
                    <a:pt x="102885" y="121618"/>
                  </a:cubicBezTo>
                  <a:cubicBezTo>
                    <a:pt x="103707" y="121454"/>
                    <a:pt x="104529" y="120961"/>
                    <a:pt x="105186" y="120303"/>
                  </a:cubicBezTo>
                  <a:cubicBezTo>
                    <a:pt x="105515" y="122604"/>
                    <a:pt x="107158" y="124905"/>
                    <a:pt x="109459" y="125398"/>
                  </a:cubicBezTo>
                  <a:cubicBezTo>
                    <a:pt x="109952" y="125563"/>
                    <a:pt x="110445" y="125563"/>
                    <a:pt x="110938" y="125563"/>
                  </a:cubicBezTo>
                  <a:cubicBezTo>
                    <a:pt x="110774" y="137560"/>
                    <a:pt x="108966" y="149229"/>
                    <a:pt x="105679" y="160734"/>
                  </a:cubicBezTo>
                  <a:cubicBezTo>
                    <a:pt x="105515" y="160652"/>
                    <a:pt x="105309" y="160611"/>
                    <a:pt x="105124" y="160611"/>
                  </a:cubicBezTo>
                  <a:cubicBezTo>
                    <a:pt x="104940" y="160611"/>
                    <a:pt x="104775" y="160652"/>
                    <a:pt x="104693" y="160734"/>
                  </a:cubicBezTo>
                  <a:cubicBezTo>
                    <a:pt x="104101" y="160512"/>
                    <a:pt x="103492" y="160407"/>
                    <a:pt x="102889" y="160407"/>
                  </a:cubicBezTo>
                  <a:cubicBezTo>
                    <a:pt x="100815" y="160407"/>
                    <a:pt x="98809" y="161655"/>
                    <a:pt x="97790" y="163693"/>
                  </a:cubicBezTo>
                  <a:cubicBezTo>
                    <a:pt x="96475" y="166487"/>
                    <a:pt x="98119" y="169445"/>
                    <a:pt x="100749" y="170595"/>
                  </a:cubicBezTo>
                  <a:cubicBezTo>
                    <a:pt x="101517" y="170912"/>
                    <a:pt x="102310" y="171067"/>
                    <a:pt x="103081" y="171067"/>
                  </a:cubicBezTo>
                  <a:cubicBezTo>
                    <a:pt x="105111" y="171067"/>
                    <a:pt x="106982" y="169991"/>
                    <a:pt x="107816" y="167966"/>
                  </a:cubicBezTo>
                  <a:cubicBezTo>
                    <a:pt x="108802" y="165665"/>
                    <a:pt x="108144" y="162871"/>
                    <a:pt x="106172" y="161227"/>
                  </a:cubicBezTo>
                  <a:cubicBezTo>
                    <a:pt x="109952" y="149558"/>
                    <a:pt x="111925" y="137725"/>
                    <a:pt x="112089" y="125398"/>
                  </a:cubicBezTo>
                  <a:cubicBezTo>
                    <a:pt x="113732" y="124905"/>
                    <a:pt x="115047" y="123919"/>
                    <a:pt x="115869" y="122604"/>
                  </a:cubicBezTo>
                  <a:cubicBezTo>
                    <a:pt x="117242" y="124102"/>
                    <a:pt x="119184" y="125032"/>
                    <a:pt x="121263" y="125032"/>
                  </a:cubicBezTo>
                  <a:cubicBezTo>
                    <a:pt x="121921" y="125032"/>
                    <a:pt x="122593" y="124938"/>
                    <a:pt x="123265" y="124741"/>
                  </a:cubicBezTo>
                  <a:cubicBezTo>
                    <a:pt x="125237" y="124248"/>
                    <a:pt x="127045" y="122769"/>
                    <a:pt x="128031" y="120796"/>
                  </a:cubicBezTo>
                  <a:cubicBezTo>
                    <a:pt x="129017" y="132630"/>
                    <a:pt x="132797" y="144792"/>
                    <a:pt x="138878" y="154817"/>
                  </a:cubicBezTo>
                  <a:cubicBezTo>
                    <a:pt x="137070" y="155639"/>
                    <a:pt x="135920" y="157611"/>
                    <a:pt x="135756" y="159419"/>
                  </a:cubicBezTo>
                  <a:cubicBezTo>
                    <a:pt x="135591" y="162378"/>
                    <a:pt x="137892" y="164514"/>
                    <a:pt x="140686" y="164514"/>
                  </a:cubicBezTo>
                  <a:cubicBezTo>
                    <a:pt x="140797" y="164521"/>
                    <a:pt x="140907" y="164525"/>
                    <a:pt x="141017" y="164525"/>
                  </a:cubicBezTo>
                  <a:cubicBezTo>
                    <a:pt x="143519" y="164525"/>
                    <a:pt x="145788" y="162753"/>
                    <a:pt x="145946" y="160077"/>
                  </a:cubicBezTo>
                  <a:cubicBezTo>
                    <a:pt x="145946" y="157681"/>
                    <a:pt x="144393" y="154975"/>
                    <a:pt x="141742" y="154975"/>
                  </a:cubicBezTo>
                  <a:cubicBezTo>
                    <a:pt x="141665" y="154975"/>
                    <a:pt x="141587" y="154977"/>
                    <a:pt x="141508" y="154982"/>
                  </a:cubicBezTo>
                  <a:cubicBezTo>
                    <a:pt x="141344" y="154817"/>
                    <a:pt x="141179" y="154653"/>
                    <a:pt x="141015" y="154653"/>
                  </a:cubicBezTo>
                  <a:lnTo>
                    <a:pt x="140522" y="154653"/>
                  </a:lnTo>
                  <a:cubicBezTo>
                    <a:pt x="134934" y="142984"/>
                    <a:pt x="131154" y="131972"/>
                    <a:pt x="128853" y="119153"/>
                  </a:cubicBezTo>
                  <a:cubicBezTo>
                    <a:pt x="128853" y="119153"/>
                    <a:pt x="128688" y="119153"/>
                    <a:pt x="128688" y="118989"/>
                  </a:cubicBezTo>
                  <a:lnTo>
                    <a:pt x="128853" y="118495"/>
                  </a:lnTo>
                  <a:close/>
                  <a:moveTo>
                    <a:pt x="119267" y="1"/>
                  </a:moveTo>
                  <a:cubicBezTo>
                    <a:pt x="112439" y="1"/>
                    <a:pt x="105258" y="2554"/>
                    <a:pt x="99434" y="6735"/>
                  </a:cubicBezTo>
                  <a:cubicBezTo>
                    <a:pt x="93451" y="11158"/>
                    <a:pt x="88600" y="12595"/>
                    <a:pt x="82438" y="12595"/>
                  </a:cubicBezTo>
                  <a:cubicBezTo>
                    <a:pt x="80814" y="12595"/>
                    <a:pt x="79098" y="12495"/>
                    <a:pt x="77246" y="12323"/>
                  </a:cubicBezTo>
                  <a:cubicBezTo>
                    <a:pt x="76269" y="12251"/>
                    <a:pt x="75340" y="12203"/>
                    <a:pt x="74446" y="12203"/>
                  </a:cubicBezTo>
                  <a:cubicBezTo>
                    <a:pt x="71281" y="12203"/>
                    <a:pt x="68561" y="12811"/>
                    <a:pt x="65741" y="15117"/>
                  </a:cubicBezTo>
                  <a:cubicBezTo>
                    <a:pt x="60153" y="19555"/>
                    <a:pt x="59003" y="28430"/>
                    <a:pt x="59825" y="35169"/>
                  </a:cubicBezTo>
                  <a:cubicBezTo>
                    <a:pt x="60153" y="37305"/>
                    <a:pt x="60646" y="39606"/>
                    <a:pt x="61304" y="41743"/>
                  </a:cubicBezTo>
                  <a:cubicBezTo>
                    <a:pt x="55069" y="37039"/>
                    <a:pt x="47450" y="33355"/>
                    <a:pt x="39805" y="33355"/>
                  </a:cubicBezTo>
                  <a:cubicBezTo>
                    <a:pt x="35964" y="33355"/>
                    <a:pt x="32116" y="34285"/>
                    <a:pt x="28433" y="36483"/>
                  </a:cubicBezTo>
                  <a:cubicBezTo>
                    <a:pt x="23667" y="39442"/>
                    <a:pt x="20544" y="43879"/>
                    <a:pt x="19394" y="49303"/>
                  </a:cubicBezTo>
                  <a:cubicBezTo>
                    <a:pt x="18736" y="52754"/>
                    <a:pt x="19230" y="56206"/>
                    <a:pt x="19065" y="59493"/>
                  </a:cubicBezTo>
                  <a:cubicBezTo>
                    <a:pt x="19065" y="67875"/>
                    <a:pt x="16929" y="72641"/>
                    <a:pt x="11341" y="78886"/>
                  </a:cubicBezTo>
                  <a:cubicBezTo>
                    <a:pt x="4109" y="86940"/>
                    <a:pt x="0" y="94993"/>
                    <a:pt x="7725" y="104525"/>
                  </a:cubicBezTo>
                  <a:cubicBezTo>
                    <a:pt x="12364" y="110250"/>
                    <a:pt x="18662" y="112418"/>
                    <a:pt x="25197" y="112418"/>
                  </a:cubicBezTo>
                  <a:cubicBezTo>
                    <a:pt x="29543" y="112418"/>
                    <a:pt x="33994" y="111459"/>
                    <a:pt x="38130" y="109949"/>
                  </a:cubicBezTo>
                  <a:lnTo>
                    <a:pt x="38130" y="109949"/>
                  </a:lnTo>
                  <a:cubicBezTo>
                    <a:pt x="37473" y="110607"/>
                    <a:pt x="36651" y="111100"/>
                    <a:pt x="35994" y="111757"/>
                  </a:cubicBezTo>
                  <a:cubicBezTo>
                    <a:pt x="27940" y="118495"/>
                    <a:pt x="20380" y="128357"/>
                    <a:pt x="19065" y="139040"/>
                  </a:cubicBezTo>
                  <a:cubicBezTo>
                    <a:pt x="17750" y="148243"/>
                    <a:pt x="22024" y="150380"/>
                    <a:pt x="29091" y="154817"/>
                  </a:cubicBezTo>
                  <a:cubicBezTo>
                    <a:pt x="40109" y="161536"/>
                    <a:pt x="46623" y="179129"/>
                    <a:pt x="59320" y="179129"/>
                  </a:cubicBezTo>
                  <a:cubicBezTo>
                    <a:pt x="62154" y="179129"/>
                    <a:pt x="65295" y="178253"/>
                    <a:pt x="68864" y="176183"/>
                  </a:cubicBezTo>
                  <a:cubicBezTo>
                    <a:pt x="73959" y="173225"/>
                    <a:pt x="78232" y="168787"/>
                    <a:pt x="82012" y="163857"/>
                  </a:cubicBezTo>
                  <a:cubicBezTo>
                    <a:pt x="82012" y="177334"/>
                    <a:pt x="83491" y="195906"/>
                    <a:pt x="99434" y="199686"/>
                  </a:cubicBezTo>
                  <a:cubicBezTo>
                    <a:pt x="100704" y="199992"/>
                    <a:pt x="101948" y="200121"/>
                    <a:pt x="103172" y="200121"/>
                  </a:cubicBezTo>
                  <a:cubicBezTo>
                    <a:pt x="109554" y="200121"/>
                    <a:pt x="115424" y="196630"/>
                    <a:pt x="121826" y="196630"/>
                  </a:cubicBezTo>
                  <a:cubicBezTo>
                    <a:pt x="123418" y="196630"/>
                    <a:pt x="125043" y="196846"/>
                    <a:pt x="126716" y="197385"/>
                  </a:cubicBezTo>
                  <a:cubicBezTo>
                    <a:pt x="132192" y="199301"/>
                    <a:pt x="136870" y="203156"/>
                    <a:pt x="142553" y="203156"/>
                  </a:cubicBezTo>
                  <a:cubicBezTo>
                    <a:pt x="143694" y="203156"/>
                    <a:pt x="144874" y="203001"/>
                    <a:pt x="146110" y="202644"/>
                  </a:cubicBezTo>
                  <a:cubicBezTo>
                    <a:pt x="160080" y="198700"/>
                    <a:pt x="162052" y="179635"/>
                    <a:pt x="160902" y="167801"/>
                  </a:cubicBezTo>
                  <a:cubicBezTo>
                    <a:pt x="160244" y="160241"/>
                    <a:pt x="158601" y="152845"/>
                    <a:pt x="156135" y="145614"/>
                  </a:cubicBezTo>
                  <a:lnTo>
                    <a:pt x="156135" y="145614"/>
                  </a:lnTo>
                  <a:cubicBezTo>
                    <a:pt x="165394" y="155525"/>
                    <a:pt x="178689" y="166885"/>
                    <a:pt x="192899" y="166885"/>
                  </a:cubicBezTo>
                  <a:cubicBezTo>
                    <a:pt x="196598" y="166885"/>
                    <a:pt x="200359" y="166115"/>
                    <a:pt x="204126" y="164350"/>
                  </a:cubicBezTo>
                  <a:cubicBezTo>
                    <a:pt x="209550" y="161720"/>
                    <a:pt x="213823" y="156954"/>
                    <a:pt x="215467" y="151037"/>
                  </a:cubicBezTo>
                  <a:cubicBezTo>
                    <a:pt x="216453" y="147750"/>
                    <a:pt x="216124" y="144956"/>
                    <a:pt x="215631" y="141669"/>
                  </a:cubicBezTo>
                  <a:cubicBezTo>
                    <a:pt x="215467" y="140519"/>
                    <a:pt x="215138" y="140026"/>
                    <a:pt x="214809" y="139533"/>
                  </a:cubicBezTo>
                  <a:cubicBezTo>
                    <a:pt x="214974" y="136903"/>
                    <a:pt x="214974" y="134438"/>
                    <a:pt x="214974" y="131808"/>
                  </a:cubicBezTo>
                  <a:cubicBezTo>
                    <a:pt x="215631" y="129671"/>
                    <a:pt x="217768" y="127699"/>
                    <a:pt x="218754" y="125727"/>
                  </a:cubicBezTo>
                  <a:cubicBezTo>
                    <a:pt x="225328" y="112414"/>
                    <a:pt x="218589" y="96965"/>
                    <a:pt x="206592" y="89569"/>
                  </a:cubicBezTo>
                  <a:cubicBezTo>
                    <a:pt x="201497" y="86447"/>
                    <a:pt x="196238" y="84639"/>
                    <a:pt x="190650" y="83981"/>
                  </a:cubicBezTo>
                  <a:cubicBezTo>
                    <a:pt x="201332" y="81845"/>
                    <a:pt x="209057" y="73791"/>
                    <a:pt x="213166" y="63273"/>
                  </a:cubicBezTo>
                  <a:cubicBezTo>
                    <a:pt x="217275" y="52919"/>
                    <a:pt x="218918" y="41250"/>
                    <a:pt x="206427" y="37469"/>
                  </a:cubicBezTo>
                  <a:cubicBezTo>
                    <a:pt x="198703" y="35169"/>
                    <a:pt x="199853" y="37141"/>
                    <a:pt x="192786" y="26458"/>
                  </a:cubicBezTo>
                  <a:cubicBezTo>
                    <a:pt x="191307" y="23993"/>
                    <a:pt x="190485" y="21856"/>
                    <a:pt x="188349" y="19884"/>
                  </a:cubicBezTo>
                  <a:cubicBezTo>
                    <a:pt x="184897" y="16597"/>
                    <a:pt x="180295" y="14789"/>
                    <a:pt x="175693" y="14131"/>
                  </a:cubicBezTo>
                  <a:cubicBezTo>
                    <a:pt x="174507" y="13974"/>
                    <a:pt x="173340" y="13899"/>
                    <a:pt x="172191" y="13899"/>
                  </a:cubicBezTo>
                  <a:cubicBezTo>
                    <a:pt x="160127" y="13899"/>
                    <a:pt x="150119" y="22192"/>
                    <a:pt x="142165" y="30895"/>
                  </a:cubicBezTo>
                  <a:cubicBezTo>
                    <a:pt x="142823" y="24650"/>
                    <a:pt x="142165" y="18405"/>
                    <a:pt x="139371" y="12652"/>
                  </a:cubicBezTo>
                  <a:cubicBezTo>
                    <a:pt x="135156" y="3684"/>
                    <a:pt x="127467" y="1"/>
                    <a:pt x="119267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2"/>
            <p:cNvSpPr/>
            <p:nvPr/>
          </p:nvSpPr>
          <p:spPr>
            <a:xfrm>
              <a:off x="2250675" y="1719525"/>
              <a:ext cx="991850" cy="648425"/>
            </a:xfrm>
            <a:custGeom>
              <a:rect b="b" l="l" r="r" t="t"/>
              <a:pathLst>
                <a:path extrusionOk="0" h="25937" w="39674">
                  <a:moveTo>
                    <a:pt x="6040" y="1973"/>
                  </a:moveTo>
                  <a:cubicBezTo>
                    <a:pt x="8412" y="1973"/>
                    <a:pt x="9829" y="5567"/>
                    <a:pt x="7890" y="7636"/>
                  </a:cubicBezTo>
                  <a:cubicBezTo>
                    <a:pt x="7346" y="7946"/>
                    <a:pt x="6730" y="8110"/>
                    <a:pt x="6109" y="8110"/>
                  </a:cubicBezTo>
                  <a:cubicBezTo>
                    <a:pt x="5416" y="8110"/>
                    <a:pt x="4717" y="7905"/>
                    <a:pt x="4109" y="7471"/>
                  </a:cubicBezTo>
                  <a:cubicBezTo>
                    <a:pt x="2302" y="6321"/>
                    <a:pt x="2302" y="4184"/>
                    <a:pt x="3945" y="2869"/>
                  </a:cubicBezTo>
                  <a:cubicBezTo>
                    <a:pt x="4682" y="2238"/>
                    <a:pt x="5396" y="1973"/>
                    <a:pt x="6040" y="1973"/>
                  </a:cubicBezTo>
                  <a:close/>
                  <a:moveTo>
                    <a:pt x="6055" y="0"/>
                  </a:moveTo>
                  <a:cubicBezTo>
                    <a:pt x="4807" y="0"/>
                    <a:pt x="3516" y="490"/>
                    <a:pt x="2466" y="1390"/>
                  </a:cubicBezTo>
                  <a:cubicBezTo>
                    <a:pt x="329" y="3362"/>
                    <a:pt x="1" y="6978"/>
                    <a:pt x="2466" y="8786"/>
                  </a:cubicBezTo>
                  <a:cubicBezTo>
                    <a:pt x="3421" y="9423"/>
                    <a:pt x="4650" y="9786"/>
                    <a:pt x="5844" y="9786"/>
                  </a:cubicBezTo>
                  <a:cubicBezTo>
                    <a:pt x="6499" y="9786"/>
                    <a:pt x="7143" y="9676"/>
                    <a:pt x="7725" y="9444"/>
                  </a:cubicBezTo>
                  <a:cubicBezTo>
                    <a:pt x="7807" y="9526"/>
                    <a:pt x="7931" y="9567"/>
                    <a:pt x="8054" y="9567"/>
                  </a:cubicBezTo>
                  <a:cubicBezTo>
                    <a:pt x="8177" y="9567"/>
                    <a:pt x="8300" y="9526"/>
                    <a:pt x="8383" y="9444"/>
                  </a:cubicBezTo>
                  <a:cubicBezTo>
                    <a:pt x="8876" y="9115"/>
                    <a:pt x="9204" y="8950"/>
                    <a:pt x="9369" y="8457"/>
                  </a:cubicBezTo>
                  <a:cubicBezTo>
                    <a:pt x="18572" y="15032"/>
                    <a:pt x="28105" y="20784"/>
                    <a:pt x="38130" y="25879"/>
                  </a:cubicBezTo>
                  <a:cubicBezTo>
                    <a:pt x="38231" y="25919"/>
                    <a:pt x="38331" y="25937"/>
                    <a:pt x="38428" y="25937"/>
                  </a:cubicBezTo>
                  <a:cubicBezTo>
                    <a:pt x="39128" y="25937"/>
                    <a:pt x="39674" y="24997"/>
                    <a:pt x="38952" y="24564"/>
                  </a:cubicBezTo>
                  <a:cubicBezTo>
                    <a:pt x="28927" y="19633"/>
                    <a:pt x="19066" y="14210"/>
                    <a:pt x="9697" y="8293"/>
                  </a:cubicBezTo>
                  <a:cubicBezTo>
                    <a:pt x="11012" y="6485"/>
                    <a:pt x="11012" y="4020"/>
                    <a:pt x="9862" y="2212"/>
                  </a:cubicBezTo>
                  <a:cubicBezTo>
                    <a:pt x="8969" y="694"/>
                    <a:pt x="7542" y="0"/>
                    <a:pt x="6055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33"/>
          <p:cNvGrpSpPr/>
          <p:nvPr/>
        </p:nvGrpSpPr>
        <p:grpSpPr>
          <a:xfrm>
            <a:off x="249940" y="1896305"/>
            <a:ext cx="4936870" cy="2630051"/>
            <a:chOff x="233350" y="949250"/>
            <a:chExt cx="7137300" cy="3802300"/>
          </a:xfrm>
        </p:grpSpPr>
        <p:sp>
          <p:nvSpPr>
            <p:cNvPr id="412" name="Google Shape;412;p33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3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3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3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3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3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3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3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3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3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3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3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3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3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3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3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3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3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3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3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3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3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3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3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3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3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3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3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3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3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3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3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3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3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3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3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3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3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3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3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3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3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3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3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3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3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3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3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F7DE"/>
            </a:solidFill>
            <a:ln cap="flat" cmpd="sng" w="9525">
              <a:solidFill>
                <a:srgbClr val="D5A6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3" name="Google Shape;463;p33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464" name="Google Shape;464;p33"/>
          <p:cNvSpPr txBox="1"/>
          <p:nvPr/>
        </p:nvSpPr>
        <p:spPr>
          <a:xfrm>
            <a:off x="6196398" y="32858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B5C47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300">
              <a:solidFill>
                <a:srgbClr val="0B5C47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65" name="Google Shape;465;p33"/>
          <p:cNvSpPr txBox="1"/>
          <p:nvPr/>
        </p:nvSpPr>
        <p:spPr>
          <a:xfrm>
            <a:off x="6196398" y="35966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66" name="Google Shape;466;p33"/>
          <p:cNvSpPr txBox="1"/>
          <p:nvPr/>
        </p:nvSpPr>
        <p:spPr>
          <a:xfrm>
            <a:off x="6196398" y="18963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941051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300">
              <a:solidFill>
                <a:srgbClr val="941051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67" name="Google Shape;467;p33"/>
          <p:cNvSpPr txBox="1"/>
          <p:nvPr/>
        </p:nvSpPr>
        <p:spPr>
          <a:xfrm>
            <a:off x="6196398" y="22071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68" name="Google Shape;468;p33"/>
          <p:cNvSpPr/>
          <p:nvPr/>
        </p:nvSpPr>
        <p:spPr>
          <a:xfrm>
            <a:off x="142249" y="1403200"/>
            <a:ext cx="5247069" cy="3527675"/>
          </a:xfrm>
          <a:custGeom>
            <a:rect b="b" l="l" r="r" t="t"/>
            <a:pathLst>
              <a:path extrusionOk="0" h="141107" w="189237">
                <a:moveTo>
                  <a:pt x="1942" y="681"/>
                </a:moveTo>
                <a:cubicBezTo>
                  <a:pt x="45138" y="681"/>
                  <a:pt x="88427" y="-1271"/>
                  <a:pt x="131527" y="1602"/>
                </a:cubicBezTo>
                <a:cubicBezTo>
                  <a:pt x="144396" y="2460"/>
                  <a:pt x="157321" y="1909"/>
                  <a:pt x="170219" y="1909"/>
                </a:cubicBezTo>
                <a:cubicBezTo>
                  <a:pt x="175546" y="1909"/>
                  <a:pt x="181619" y="-1444"/>
                  <a:pt x="186187" y="1295"/>
                </a:cubicBezTo>
                <a:cubicBezTo>
                  <a:pt x="191315" y="4370"/>
                  <a:pt x="188336" y="13125"/>
                  <a:pt x="188336" y="19105"/>
                </a:cubicBezTo>
                <a:cubicBezTo>
                  <a:pt x="188336" y="32412"/>
                  <a:pt x="188810" y="45741"/>
                  <a:pt x="188029" y="59025"/>
                </a:cubicBezTo>
                <a:cubicBezTo>
                  <a:pt x="186917" y="77930"/>
                  <a:pt x="189299" y="96990"/>
                  <a:pt x="187415" y="115834"/>
                </a:cubicBezTo>
                <a:cubicBezTo>
                  <a:pt x="186681" y="123178"/>
                  <a:pt x="189985" y="131614"/>
                  <a:pt x="186187" y="137943"/>
                </a:cubicBezTo>
                <a:cubicBezTo>
                  <a:pt x="184919" y="140057"/>
                  <a:pt x="181281" y="138487"/>
                  <a:pt x="178817" y="138557"/>
                </a:cubicBezTo>
                <a:cubicBezTo>
                  <a:pt x="172670" y="138733"/>
                  <a:pt x="166539" y="139308"/>
                  <a:pt x="160392" y="139479"/>
                </a:cubicBezTo>
                <a:cubicBezTo>
                  <a:pt x="142281" y="139984"/>
                  <a:pt x="124144" y="139588"/>
                  <a:pt x="106040" y="138864"/>
                </a:cubicBezTo>
                <a:cubicBezTo>
                  <a:pt x="82516" y="137923"/>
                  <a:pt x="58895" y="137489"/>
                  <a:pt x="35413" y="139171"/>
                </a:cubicBezTo>
                <a:cubicBezTo>
                  <a:pt x="27957" y="139705"/>
                  <a:pt x="20414" y="138859"/>
                  <a:pt x="12997" y="139786"/>
                </a:cubicBezTo>
                <a:cubicBezTo>
                  <a:pt x="9429" y="140232"/>
                  <a:pt x="5660" y="141844"/>
                  <a:pt x="2249" y="140707"/>
                </a:cubicBezTo>
                <a:cubicBezTo>
                  <a:pt x="-2222" y="139217"/>
                  <a:pt x="1635" y="131294"/>
                  <a:pt x="1635" y="126581"/>
                </a:cubicBezTo>
                <a:cubicBezTo>
                  <a:pt x="1635" y="115117"/>
                  <a:pt x="1942" y="103653"/>
                  <a:pt x="1942" y="92189"/>
                </a:cubicBezTo>
                <a:cubicBezTo>
                  <a:pt x="1942" y="62812"/>
                  <a:pt x="1942" y="33436"/>
                  <a:pt x="1942" y="4059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69" name="Google Shape;469;p33"/>
          <p:cNvSpPr/>
          <p:nvPr/>
        </p:nvSpPr>
        <p:spPr>
          <a:xfrm rot="547">
            <a:off x="6007897" y="294801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0" name="Google Shape;470;p33"/>
          <p:cNvSpPr/>
          <p:nvPr/>
        </p:nvSpPr>
        <p:spPr>
          <a:xfrm rot="-10799453">
            <a:off x="5934547" y="4429262"/>
            <a:ext cx="2480589" cy="97119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1" name="Google Shape;47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72" name="Google Shape;472;p33"/>
          <p:cNvGrpSpPr/>
          <p:nvPr/>
        </p:nvGrpSpPr>
        <p:grpSpPr>
          <a:xfrm>
            <a:off x="5958744" y="3402601"/>
            <a:ext cx="253607" cy="221279"/>
            <a:chOff x="938934" y="1675223"/>
            <a:chExt cx="591571" cy="516163"/>
          </a:xfrm>
        </p:grpSpPr>
        <p:sp>
          <p:nvSpPr>
            <p:cNvPr id="473" name="Google Shape;473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33"/>
          <p:cNvSpPr/>
          <p:nvPr/>
        </p:nvSpPr>
        <p:spPr>
          <a:xfrm>
            <a:off x="5921567" y="20144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3"/>
          <p:cNvSpPr/>
          <p:nvPr/>
        </p:nvSpPr>
        <p:spPr>
          <a:xfrm>
            <a:off x="2381342" y="28710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3"/>
          <p:cNvSpPr/>
          <p:nvPr/>
        </p:nvSpPr>
        <p:spPr>
          <a:xfrm>
            <a:off x="1555117" y="376878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3"/>
          <p:cNvSpPr/>
          <p:nvPr/>
        </p:nvSpPr>
        <p:spPr>
          <a:xfrm>
            <a:off x="1041842" y="26199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9" name="Google Shape;479;p33"/>
          <p:cNvGrpSpPr/>
          <p:nvPr/>
        </p:nvGrpSpPr>
        <p:grpSpPr>
          <a:xfrm>
            <a:off x="4108369" y="2824051"/>
            <a:ext cx="253607" cy="221279"/>
            <a:chOff x="938934" y="1675223"/>
            <a:chExt cx="591571" cy="516163"/>
          </a:xfrm>
        </p:grpSpPr>
        <p:sp>
          <p:nvSpPr>
            <p:cNvPr id="480" name="Google Shape;480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2" name="Google Shape;482;p33"/>
          <p:cNvGrpSpPr/>
          <p:nvPr/>
        </p:nvGrpSpPr>
        <p:grpSpPr>
          <a:xfrm>
            <a:off x="4641969" y="3881126"/>
            <a:ext cx="253607" cy="221279"/>
            <a:chOff x="938934" y="1675223"/>
            <a:chExt cx="591571" cy="516163"/>
          </a:xfrm>
        </p:grpSpPr>
        <p:sp>
          <p:nvSpPr>
            <p:cNvPr id="483" name="Google Shape;483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4"/>
          <p:cNvSpPr/>
          <p:nvPr/>
        </p:nvSpPr>
        <p:spPr>
          <a:xfrm>
            <a:off x="4892148" y="20101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4"/>
          <p:cNvSpPr/>
          <p:nvPr/>
        </p:nvSpPr>
        <p:spPr>
          <a:xfrm>
            <a:off x="4955424" y="20690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1" name="Google Shape;491;p34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492" name="Google Shape;492;p34"/>
          <p:cNvSpPr txBox="1"/>
          <p:nvPr/>
        </p:nvSpPr>
        <p:spPr>
          <a:xfrm>
            <a:off x="514324" y="3583032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1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93" name="Google Shape;493;p34"/>
          <p:cNvSpPr/>
          <p:nvPr/>
        </p:nvSpPr>
        <p:spPr>
          <a:xfrm>
            <a:off x="785313" y="2010197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34"/>
          <p:cNvSpPr/>
          <p:nvPr/>
        </p:nvSpPr>
        <p:spPr>
          <a:xfrm>
            <a:off x="2827087" y="2949425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4"/>
          <p:cNvSpPr/>
          <p:nvPr/>
        </p:nvSpPr>
        <p:spPr>
          <a:xfrm>
            <a:off x="6949446" y="2946461"/>
            <a:ext cx="1544700" cy="1544700"/>
          </a:xfrm>
          <a:prstGeom prst="ellipse">
            <a:avLst/>
          </a:prstGeom>
          <a:solidFill>
            <a:srgbClr val="FFF2CC">
              <a:alpha val="509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4"/>
          <p:cNvSpPr txBox="1"/>
          <p:nvPr/>
        </p:nvSpPr>
        <p:spPr>
          <a:xfrm>
            <a:off x="514349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497" name="Google Shape;497;p34"/>
          <p:cNvGrpSpPr/>
          <p:nvPr/>
        </p:nvGrpSpPr>
        <p:grpSpPr>
          <a:xfrm>
            <a:off x="1104844" y="2427997"/>
            <a:ext cx="705265" cy="709124"/>
            <a:chOff x="1242775" y="238125"/>
            <a:chExt cx="5136675" cy="5164775"/>
          </a:xfrm>
        </p:grpSpPr>
        <p:sp>
          <p:nvSpPr>
            <p:cNvPr id="498" name="Google Shape;498;p34"/>
            <p:cNvSpPr/>
            <p:nvPr/>
          </p:nvSpPr>
          <p:spPr>
            <a:xfrm>
              <a:off x="2432075" y="1496250"/>
              <a:ext cx="2800225" cy="3906650"/>
            </a:xfrm>
            <a:custGeom>
              <a:rect b="b" l="l" r="r" t="t"/>
              <a:pathLst>
                <a:path extrusionOk="0" h="156266" w="112009">
                  <a:moveTo>
                    <a:pt x="63460" y="58843"/>
                  </a:moveTo>
                  <a:cubicBezTo>
                    <a:pt x="64436" y="59642"/>
                    <a:pt x="65058" y="59908"/>
                    <a:pt x="65235" y="60352"/>
                  </a:cubicBezTo>
                  <a:cubicBezTo>
                    <a:pt x="65501" y="61151"/>
                    <a:pt x="65679" y="61950"/>
                    <a:pt x="65679" y="62749"/>
                  </a:cubicBezTo>
                  <a:cubicBezTo>
                    <a:pt x="65679" y="62907"/>
                    <a:pt x="64902" y="63206"/>
                    <a:pt x="64671" y="63206"/>
                  </a:cubicBezTo>
                  <a:cubicBezTo>
                    <a:pt x="64643" y="63206"/>
                    <a:pt x="64623" y="63202"/>
                    <a:pt x="64614" y="63192"/>
                  </a:cubicBezTo>
                  <a:cubicBezTo>
                    <a:pt x="64081" y="62660"/>
                    <a:pt x="63549" y="62039"/>
                    <a:pt x="63282" y="61328"/>
                  </a:cubicBezTo>
                  <a:cubicBezTo>
                    <a:pt x="63105" y="60796"/>
                    <a:pt x="63282" y="60175"/>
                    <a:pt x="63460" y="58843"/>
                  </a:cubicBezTo>
                  <a:close/>
                  <a:moveTo>
                    <a:pt x="49437" y="59021"/>
                  </a:moveTo>
                  <a:cubicBezTo>
                    <a:pt x="52987" y="60618"/>
                    <a:pt x="54496" y="62837"/>
                    <a:pt x="53608" y="65056"/>
                  </a:cubicBezTo>
                  <a:cubicBezTo>
                    <a:pt x="52951" y="66698"/>
                    <a:pt x="51808" y="67465"/>
                    <a:pt x="50215" y="67465"/>
                  </a:cubicBezTo>
                  <a:cubicBezTo>
                    <a:pt x="49656" y="67465"/>
                    <a:pt x="49041" y="67371"/>
                    <a:pt x="48372" y="67186"/>
                  </a:cubicBezTo>
                  <a:cubicBezTo>
                    <a:pt x="47573" y="64435"/>
                    <a:pt x="47928" y="61417"/>
                    <a:pt x="49437" y="59021"/>
                  </a:cubicBezTo>
                  <a:close/>
                  <a:moveTo>
                    <a:pt x="69213" y="51932"/>
                  </a:moveTo>
                  <a:cubicBezTo>
                    <a:pt x="70184" y="51932"/>
                    <a:pt x="71233" y="52336"/>
                    <a:pt x="72335" y="53163"/>
                  </a:cubicBezTo>
                  <a:cubicBezTo>
                    <a:pt x="73844" y="54228"/>
                    <a:pt x="74821" y="55559"/>
                    <a:pt x="73933" y="57690"/>
                  </a:cubicBezTo>
                  <a:cubicBezTo>
                    <a:pt x="73489" y="58755"/>
                    <a:pt x="73489" y="59997"/>
                    <a:pt x="73844" y="61062"/>
                  </a:cubicBezTo>
                  <a:cubicBezTo>
                    <a:pt x="74175" y="61888"/>
                    <a:pt x="75657" y="62944"/>
                    <a:pt x="76220" y="62944"/>
                  </a:cubicBezTo>
                  <a:cubicBezTo>
                    <a:pt x="76262" y="62944"/>
                    <a:pt x="76298" y="62938"/>
                    <a:pt x="76329" y="62926"/>
                  </a:cubicBezTo>
                  <a:cubicBezTo>
                    <a:pt x="77306" y="62216"/>
                    <a:pt x="78193" y="61240"/>
                    <a:pt x="78637" y="60086"/>
                  </a:cubicBezTo>
                  <a:cubicBezTo>
                    <a:pt x="78903" y="59731"/>
                    <a:pt x="78371" y="58932"/>
                    <a:pt x="78282" y="58400"/>
                  </a:cubicBezTo>
                  <a:cubicBezTo>
                    <a:pt x="77661" y="55559"/>
                    <a:pt x="78726" y="53696"/>
                    <a:pt x="81211" y="52808"/>
                  </a:cubicBezTo>
                  <a:cubicBezTo>
                    <a:pt x="81661" y="52664"/>
                    <a:pt x="82101" y="52593"/>
                    <a:pt x="82525" y="52593"/>
                  </a:cubicBezTo>
                  <a:cubicBezTo>
                    <a:pt x="84186" y="52593"/>
                    <a:pt x="85599" y="53686"/>
                    <a:pt x="86447" y="55737"/>
                  </a:cubicBezTo>
                  <a:cubicBezTo>
                    <a:pt x="87779" y="59021"/>
                    <a:pt x="86802" y="62039"/>
                    <a:pt x="85027" y="64701"/>
                  </a:cubicBezTo>
                  <a:cubicBezTo>
                    <a:pt x="83163" y="67541"/>
                    <a:pt x="81033" y="70293"/>
                    <a:pt x="78637" y="72689"/>
                  </a:cubicBezTo>
                  <a:cubicBezTo>
                    <a:pt x="73134" y="78103"/>
                    <a:pt x="72069" y="84405"/>
                    <a:pt x="73844" y="91594"/>
                  </a:cubicBezTo>
                  <a:cubicBezTo>
                    <a:pt x="75619" y="98872"/>
                    <a:pt x="77217" y="106061"/>
                    <a:pt x="79081" y="114138"/>
                  </a:cubicBezTo>
                  <a:lnTo>
                    <a:pt x="70117" y="116623"/>
                  </a:lnTo>
                  <a:cubicBezTo>
                    <a:pt x="69051" y="113694"/>
                    <a:pt x="68164" y="110854"/>
                    <a:pt x="67099" y="108102"/>
                  </a:cubicBezTo>
                  <a:cubicBezTo>
                    <a:pt x="64880" y="102422"/>
                    <a:pt x="62750" y="96653"/>
                    <a:pt x="60265" y="91061"/>
                  </a:cubicBezTo>
                  <a:cubicBezTo>
                    <a:pt x="57247" y="84227"/>
                    <a:pt x="52099" y="78547"/>
                    <a:pt x="45709" y="74642"/>
                  </a:cubicBezTo>
                  <a:cubicBezTo>
                    <a:pt x="43135" y="73044"/>
                    <a:pt x="40739" y="71269"/>
                    <a:pt x="38520" y="69316"/>
                  </a:cubicBezTo>
                  <a:cubicBezTo>
                    <a:pt x="35414" y="66565"/>
                    <a:pt x="35591" y="64169"/>
                    <a:pt x="38786" y="61417"/>
                  </a:cubicBezTo>
                  <a:cubicBezTo>
                    <a:pt x="40828" y="59553"/>
                    <a:pt x="43490" y="58400"/>
                    <a:pt x="46242" y="58311"/>
                  </a:cubicBezTo>
                  <a:lnTo>
                    <a:pt x="46242" y="58311"/>
                  </a:lnTo>
                  <a:cubicBezTo>
                    <a:pt x="46064" y="60530"/>
                    <a:pt x="45887" y="62482"/>
                    <a:pt x="45709" y="64524"/>
                  </a:cubicBezTo>
                  <a:cubicBezTo>
                    <a:pt x="45532" y="66565"/>
                    <a:pt x="45798" y="68429"/>
                    <a:pt x="47839" y="69494"/>
                  </a:cubicBezTo>
                  <a:cubicBezTo>
                    <a:pt x="48566" y="69797"/>
                    <a:pt x="49334" y="69945"/>
                    <a:pt x="50093" y="69945"/>
                  </a:cubicBezTo>
                  <a:cubicBezTo>
                    <a:pt x="51561" y="69945"/>
                    <a:pt x="52999" y="69393"/>
                    <a:pt x="54052" y="68340"/>
                  </a:cubicBezTo>
                  <a:cubicBezTo>
                    <a:pt x="55916" y="66743"/>
                    <a:pt x="56892" y="64701"/>
                    <a:pt x="56005" y="62394"/>
                  </a:cubicBezTo>
                  <a:cubicBezTo>
                    <a:pt x="55206" y="60885"/>
                    <a:pt x="54318" y="59553"/>
                    <a:pt x="53342" y="58311"/>
                  </a:cubicBezTo>
                  <a:cubicBezTo>
                    <a:pt x="52987" y="57867"/>
                    <a:pt x="52632" y="57423"/>
                    <a:pt x="52099" y="56713"/>
                  </a:cubicBezTo>
                  <a:cubicBezTo>
                    <a:pt x="53393" y="55937"/>
                    <a:pt x="54595" y="55623"/>
                    <a:pt x="55761" y="55623"/>
                  </a:cubicBezTo>
                  <a:cubicBezTo>
                    <a:pt x="57396" y="55623"/>
                    <a:pt x="58963" y="56240"/>
                    <a:pt x="60620" y="57068"/>
                  </a:cubicBezTo>
                  <a:cubicBezTo>
                    <a:pt x="60620" y="58843"/>
                    <a:pt x="60709" y="60618"/>
                    <a:pt x="61064" y="62394"/>
                  </a:cubicBezTo>
                  <a:cubicBezTo>
                    <a:pt x="61419" y="63547"/>
                    <a:pt x="62572" y="65145"/>
                    <a:pt x="63637" y="65411"/>
                  </a:cubicBezTo>
                  <a:cubicBezTo>
                    <a:pt x="63853" y="65437"/>
                    <a:pt x="64067" y="65449"/>
                    <a:pt x="64278" y="65449"/>
                  </a:cubicBezTo>
                  <a:cubicBezTo>
                    <a:pt x="65543" y="65449"/>
                    <a:pt x="66706" y="64993"/>
                    <a:pt x="67543" y="64080"/>
                  </a:cubicBezTo>
                  <a:cubicBezTo>
                    <a:pt x="68164" y="62837"/>
                    <a:pt x="68253" y="61328"/>
                    <a:pt x="67720" y="59997"/>
                  </a:cubicBezTo>
                  <a:cubicBezTo>
                    <a:pt x="67188" y="58577"/>
                    <a:pt x="65768" y="57423"/>
                    <a:pt x="64702" y="56181"/>
                  </a:cubicBezTo>
                  <a:cubicBezTo>
                    <a:pt x="65807" y="53390"/>
                    <a:pt x="67369" y="51932"/>
                    <a:pt x="69213" y="51932"/>
                  </a:cubicBezTo>
                  <a:close/>
                  <a:moveTo>
                    <a:pt x="56818" y="2393"/>
                  </a:moveTo>
                  <a:cubicBezTo>
                    <a:pt x="57896" y="2393"/>
                    <a:pt x="58985" y="2423"/>
                    <a:pt x="60087" y="2484"/>
                  </a:cubicBezTo>
                  <a:cubicBezTo>
                    <a:pt x="82542" y="3815"/>
                    <a:pt x="102246" y="16596"/>
                    <a:pt x="107748" y="40116"/>
                  </a:cubicBezTo>
                  <a:cubicBezTo>
                    <a:pt x="111299" y="55382"/>
                    <a:pt x="108547" y="69760"/>
                    <a:pt x="98962" y="82541"/>
                  </a:cubicBezTo>
                  <a:cubicBezTo>
                    <a:pt x="97542" y="84405"/>
                    <a:pt x="95767" y="86091"/>
                    <a:pt x="94258" y="87955"/>
                  </a:cubicBezTo>
                  <a:cubicBezTo>
                    <a:pt x="92394" y="90263"/>
                    <a:pt x="91418" y="92570"/>
                    <a:pt x="93015" y="95765"/>
                  </a:cubicBezTo>
                  <a:cubicBezTo>
                    <a:pt x="94879" y="99582"/>
                    <a:pt x="96299" y="103665"/>
                    <a:pt x="97985" y="107747"/>
                  </a:cubicBezTo>
                  <a:cubicBezTo>
                    <a:pt x="92838" y="111741"/>
                    <a:pt x="86980" y="112096"/>
                    <a:pt x="81300" y="113694"/>
                  </a:cubicBezTo>
                  <a:cubicBezTo>
                    <a:pt x="79702" y="107037"/>
                    <a:pt x="78104" y="100647"/>
                    <a:pt x="76596" y="94168"/>
                  </a:cubicBezTo>
                  <a:cubicBezTo>
                    <a:pt x="76063" y="91683"/>
                    <a:pt x="75797" y="89197"/>
                    <a:pt x="75442" y="86712"/>
                  </a:cubicBezTo>
                  <a:cubicBezTo>
                    <a:pt x="74821" y="82541"/>
                    <a:pt x="76329" y="79168"/>
                    <a:pt x="78992" y="75973"/>
                  </a:cubicBezTo>
                  <a:cubicBezTo>
                    <a:pt x="82187" y="72245"/>
                    <a:pt x="85116" y="68340"/>
                    <a:pt x="87867" y="64257"/>
                  </a:cubicBezTo>
                  <a:cubicBezTo>
                    <a:pt x="90175" y="61151"/>
                    <a:pt x="90175" y="56891"/>
                    <a:pt x="88045" y="53696"/>
                  </a:cubicBezTo>
                  <a:cubicBezTo>
                    <a:pt x="86472" y="51309"/>
                    <a:pt x="84800" y="50116"/>
                    <a:pt x="82805" y="50116"/>
                  </a:cubicBezTo>
                  <a:cubicBezTo>
                    <a:pt x="81536" y="50116"/>
                    <a:pt x="80136" y="50599"/>
                    <a:pt x="78548" y="51565"/>
                  </a:cubicBezTo>
                  <a:cubicBezTo>
                    <a:pt x="77838" y="52009"/>
                    <a:pt x="77128" y="52631"/>
                    <a:pt x="76152" y="53252"/>
                  </a:cubicBezTo>
                  <a:cubicBezTo>
                    <a:pt x="73173" y="50735"/>
                    <a:pt x="71048" y="49467"/>
                    <a:pt x="69053" y="49467"/>
                  </a:cubicBezTo>
                  <a:cubicBezTo>
                    <a:pt x="66827" y="49467"/>
                    <a:pt x="64764" y="51045"/>
                    <a:pt x="61862" y="54228"/>
                  </a:cubicBezTo>
                  <a:cubicBezTo>
                    <a:pt x="59939" y="54096"/>
                    <a:pt x="57917" y="53567"/>
                    <a:pt x="56055" y="53567"/>
                  </a:cubicBezTo>
                  <a:cubicBezTo>
                    <a:pt x="55425" y="53567"/>
                    <a:pt x="54813" y="53627"/>
                    <a:pt x="54229" y="53784"/>
                  </a:cubicBezTo>
                  <a:cubicBezTo>
                    <a:pt x="48993" y="55204"/>
                    <a:pt x="43490" y="55559"/>
                    <a:pt x="38697" y="58488"/>
                  </a:cubicBezTo>
                  <a:cubicBezTo>
                    <a:pt x="33017" y="62039"/>
                    <a:pt x="32396" y="66654"/>
                    <a:pt x="37277" y="71358"/>
                  </a:cubicBezTo>
                  <a:cubicBezTo>
                    <a:pt x="39407" y="73399"/>
                    <a:pt x="41804" y="75174"/>
                    <a:pt x="44378" y="76683"/>
                  </a:cubicBezTo>
                  <a:cubicBezTo>
                    <a:pt x="51034" y="80588"/>
                    <a:pt x="56182" y="86624"/>
                    <a:pt x="58933" y="93724"/>
                  </a:cubicBezTo>
                  <a:cubicBezTo>
                    <a:pt x="62040" y="101357"/>
                    <a:pt x="64880" y="108990"/>
                    <a:pt x="67986" y="116889"/>
                  </a:cubicBezTo>
                  <a:lnTo>
                    <a:pt x="55117" y="120617"/>
                  </a:lnTo>
                  <a:cubicBezTo>
                    <a:pt x="51833" y="113694"/>
                    <a:pt x="48549" y="106860"/>
                    <a:pt x="45443" y="100469"/>
                  </a:cubicBezTo>
                  <a:cubicBezTo>
                    <a:pt x="40561" y="98961"/>
                    <a:pt x="35680" y="97984"/>
                    <a:pt x="31242" y="96120"/>
                  </a:cubicBezTo>
                  <a:cubicBezTo>
                    <a:pt x="21213" y="91860"/>
                    <a:pt x="15089" y="83517"/>
                    <a:pt x="10917" y="73932"/>
                  </a:cubicBezTo>
                  <a:cubicBezTo>
                    <a:pt x="7278" y="65500"/>
                    <a:pt x="5858" y="56358"/>
                    <a:pt x="6568" y="47216"/>
                  </a:cubicBezTo>
                  <a:cubicBezTo>
                    <a:pt x="7278" y="36033"/>
                    <a:pt x="12071" y="26980"/>
                    <a:pt x="19526" y="18992"/>
                  </a:cubicBezTo>
                  <a:cubicBezTo>
                    <a:pt x="29777" y="7998"/>
                    <a:pt x="42184" y="2393"/>
                    <a:pt x="56818" y="2393"/>
                  </a:cubicBezTo>
                  <a:close/>
                  <a:moveTo>
                    <a:pt x="100737" y="127717"/>
                  </a:moveTo>
                  <a:lnTo>
                    <a:pt x="100737" y="127717"/>
                  </a:lnTo>
                  <a:cubicBezTo>
                    <a:pt x="101536" y="130380"/>
                    <a:pt x="101092" y="132687"/>
                    <a:pt x="99139" y="134285"/>
                  </a:cubicBezTo>
                  <a:cubicBezTo>
                    <a:pt x="97187" y="136060"/>
                    <a:pt x="94968" y="137569"/>
                    <a:pt x="92483" y="138634"/>
                  </a:cubicBezTo>
                  <a:cubicBezTo>
                    <a:pt x="83873" y="142007"/>
                    <a:pt x="74732" y="143427"/>
                    <a:pt x="65590" y="144492"/>
                  </a:cubicBezTo>
                  <a:cubicBezTo>
                    <a:pt x="64909" y="144574"/>
                    <a:pt x="64223" y="144633"/>
                    <a:pt x="63548" y="144633"/>
                  </a:cubicBezTo>
                  <a:cubicBezTo>
                    <a:pt x="61316" y="144633"/>
                    <a:pt x="59190" y="143995"/>
                    <a:pt x="57691" y="141474"/>
                  </a:cubicBezTo>
                  <a:cubicBezTo>
                    <a:pt x="72602" y="137924"/>
                    <a:pt x="87601" y="136149"/>
                    <a:pt x="100737" y="127717"/>
                  </a:cubicBezTo>
                  <a:close/>
                  <a:moveTo>
                    <a:pt x="95678" y="140675"/>
                  </a:moveTo>
                  <a:lnTo>
                    <a:pt x="95678" y="140675"/>
                  </a:lnTo>
                  <a:cubicBezTo>
                    <a:pt x="96654" y="144137"/>
                    <a:pt x="94879" y="147154"/>
                    <a:pt x="92394" y="149728"/>
                  </a:cubicBezTo>
                  <a:cubicBezTo>
                    <a:pt x="89471" y="152592"/>
                    <a:pt x="84382" y="154212"/>
                    <a:pt x="79689" y="154212"/>
                  </a:cubicBezTo>
                  <a:cubicBezTo>
                    <a:pt x="77399" y="154212"/>
                    <a:pt x="75204" y="153827"/>
                    <a:pt x="73400" y="153012"/>
                  </a:cubicBezTo>
                  <a:cubicBezTo>
                    <a:pt x="70915" y="152036"/>
                    <a:pt x="69229" y="149728"/>
                    <a:pt x="68874" y="147066"/>
                  </a:cubicBezTo>
                  <a:lnTo>
                    <a:pt x="95678" y="140675"/>
                  </a:lnTo>
                  <a:close/>
                  <a:moveTo>
                    <a:pt x="58254" y="1"/>
                  </a:moveTo>
                  <a:cubicBezTo>
                    <a:pt x="54994" y="1"/>
                    <a:pt x="51717" y="293"/>
                    <a:pt x="48460" y="887"/>
                  </a:cubicBezTo>
                  <a:cubicBezTo>
                    <a:pt x="29378" y="4082"/>
                    <a:pt x="15444" y="14732"/>
                    <a:pt x="7900" y="32394"/>
                  </a:cubicBezTo>
                  <a:cubicBezTo>
                    <a:pt x="0" y="50855"/>
                    <a:pt x="3639" y="68695"/>
                    <a:pt x="14645" y="85026"/>
                  </a:cubicBezTo>
                  <a:cubicBezTo>
                    <a:pt x="20591" y="94168"/>
                    <a:pt x="30354" y="100203"/>
                    <a:pt x="41183" y="101446"/>
                  </a:cubicBezTo>
                  <a:cubicBezTo>
                    <a:pt x="43313" y="101712"/>
                    <a:pt x="44200" y="103043"/>
                    <a:pt x="44999" y="104730"/>
                  </a:cubicBezTo>
                  <a:cubicBezTo>
                    <a:pt x="47218" y="109611"/>
                    <a:pt x="49525" y="114493"/>
                    <a:pt x="52011" y="119285"/>
                  </a:cubicBezTo>
                  <a:cubicBezTo>
                    <a:pt x="52721" y="120528"/>
                    <a:pt x="52721" y="122126"/>
                    <a:pt x="52011" y="123368"/>
                  </a:cubicBezTo>
                  <a:cubicBezTo>
                    <a:pt x="48904" y="129492"/>
                    <a:pt x="49259" y="130735"/>
                    <a:pt x="54407" y="135172"/>
                  </a:cubicBezTo>
                  <a:cubicBezTo>
                    <a:pt x="52721" y="142539"/>
                    <a:pt x="56448" y="146267"/>
                    <a:pt x="66566" y="147243"/>
                  </a:cubicBezTo>
                  <a:cubicBezTo>
                    <a:pt x="68253" y="153367"/>
                    <a:pt x="71625" y="156030"/>
                    <a:pt x="78104" y="156207"/>
                  </a:cubicBezTo>
                  <a:cubicBezTo>
                    <a:pt x="78913" y="156244"/>
                    <a:pt x="79722" y="156266"/>
                    <a:pt x="80531" y="156266"/>
                  </a:cubicBezTo>
                  <a:cubicBezTo>
                    <a:pt x="81675" y="156266"/>
                    <a:pt x="82818" y="156223"/>
                    <a:pt x="83962" y="156119"/>
                  </a:cubicBezTo>
                  <a:cubicBezTo>
                    <a:pt x="92305" y="155320"/>
                    <a:pt x="97542" y="149639"/>
                    <a:pt x="97453" y="141385"/>
                  </a:cubicBezTo>
                  <a:cubicBezTo>
                    <a:pt x="97364" y="139788"/>
                    <a:pt x="98074" y="138190"/>
                    <a:pt x="99406" y="137303"/>
                  </a:cubicBezTo>
                  <a:cubicBezTo>
                    <a:pt x="101891" y="135350"/>
                    <a:pt x="103843" y="132687"/>
                    <a:pt x="102867" y="129581"/>
                  </a:cubicBezTo>
                  <a:cubicBezTo>
                    <a:pt x="102246" y="127185"/>
                    <a:pt x="101979" y="124611"/>
                    <a:pt x="102157" y="122126"/>
                  </a:cubicBezTo>
                  <a:cubicBezTo>
                    <a:pt x="102068" y="121415"/>
                    <a:pt x="101802" y="120617"/>
                    <a:pt x="101536" y="119907"/>
                  </a:cubicBezTo>
                  <a:cubicBezTo>
                    <a:pt x="99849" y="125143"/>
                    <a:pt x="99051" y="126119"/>
                    <a:pt x="94702" y="128516"/>
                  </a:cubicBezTo>
                  <a:cubicBezTo>
                    <a:pt x="93193" y="129403"/>
                    <a:pt x="91595" y="130202"/>
                    <a:pt x="89820" y="130735"/>
                  </a:cubicBezTo>
                  <a:cubicBezTo>
                    <a:pt x="80412" y="133397"/>
                    <a:pt x="70915" y="135883"/>
                    <a:pt x="61330" y="138279"/>
                  </a:cubicBezTo>
                  <a:cubicBezTo>
                    <a:pt x="60499" y="138425"/>
                    <a:pt x="59669" y="138491"/>
                    <a:pt x="58838" y="138491"/>
                  </a:cubicBezTo>
                  <a:cubicBezTo>
                    <a:pt x="58160" y="138491"/>
                    <a:pt x="57482" y="138447"/>
                    <a:pt x="56803" y="138368"/>
                  </a:cubicBezTo>
                  <a:lnTo>
                    <a:pt x="56360" y="137391"/>
                  </a:lnTo>
                  <a:cubicBezTo>
                    <a:pt x="57070" y="136504"/>
                    <a:pt x="57691" y="135084"/>
                    <a:pt x="58578" y="134729"/>
                  </a:cubicBezTo>
                  <a:cubicBezTo>
                    <a:pt x="63282" y="133220"/>
                    <a:pt x="68075" y="132155"/>
                    <a:pt x="72690" y="130646"/>
                  </a:cubicBezTo>
                  <a:cubicBezTo>
                    <a:pt x="81655" y="127717"/>
                    <a:pt x="90619" y="124788"/>
                    <a:pt x="98784" y="119995"/>
                  </a:cubicBezTo>
                  <a:cubicBezTo>
                    <a:pt x="100382" y="119019"/>
                    <a:pt x="101891" y="117688"/>
                    <a:pt x="103133" y="116268"/>
                  </a:cubicBezTo>
                  <a:cubicBezTo>
                    <a:pt x="104465" y="114581"/>
                    <a:pt x="104553" y="112806"/>
                    <a:pt x="102334" y="111386"/>
                  </a:cubicBezTo>
                  <a:cubicBezTo>
                    <a:pt x="101891" y="114581"/>
                    <a:pt x="101358" y="115646"/>
                    <a:pt x="99139" y="117066"/>
                  </a:cubicBezTo>
                  <a:cubicBezTo>
                    <a:pt x="97364" y="118309"/>
                    <a:pt x="95412" y="119463"/>
                    <a:pt x="93370" y="120350"/>
                  </a:cubicBezTo>
                  <a:cubicBezTo>
                    <a:pt x="82897" y="124256"/>
                    <a:pt x="72335" y="127983"/>
                    <a:pt x="61774" y="131622"/>
                  </a:cubicBezTo>
                  <a:cubicBezTo>
                    <a:pt x="60295" y="132093"/>
                    <a:pt x="58714" y="132309"/>
                    <a:pt x="57147" y="132309"/>
                  </a:cubicBezTo>
                  <a:cubicBezTo>
                    <a:pt x="56645" y="132309"/>
                    <a:pt x="56145" y="132287"/>
                    <a:pt x="55650" y="132244"/>
                  </a:cubicBezTo>
                  <a:cubicBezTo>
                    <a:pt x="53164" y="132155"/>
                    <a:pt x="51567" y="129492"/>
                    <a:pt x="52809" y="127273"/>
                  </a:cubicBezTo>
                  <a:cubicBezTo>
                    <a:pt x="53874" y="125409"/>
                    <a:pt x="55383" y="123812"/>
                    <a:pt x="57247" y="122658"/>
                  </a:cubicBezTo>
                  <a:cubicBezTo>
                    <a:pt x="59555" y="121593"/>
                    <a:pt x="62040" y="120794"/>
                    <a:pt x="64525" y="120350"/>
                  </a:cubicBezTo>
                  <a:cubicBezTo>
                    <a:pt x="73578" y="117954"/>
                    <a:pt x="82720" y="115735"/>
                    <a:pt x="91773" y="113339"/>
                  </a:cubicBezTo>
                  <a:cubicBezTo>
                    <a:pt x="93548" y="112984"/>
                    <a:pt x="95234" y="112362"/>
                    <a:pt x="96832" y="111564"/>
                  </a:cubicBezTo>
                  <a:cubicBezTo>
                    <a:pt x="100027" y="109966"/>
                    <a:pt x="100648" y="108457"/>
                    <a:pt x="99317" y="105085"/>
                  </a:cubicBezTo>
                  <a:cubicBezTo>
                    <a:pt x="97808" y="100824"/>
                    <a:pt x="96033" y="96742"/>
                    <a:pt x="94080" y="92038"/>
                  </a:cubicBezTo>
                  <a:cubicBezTo>
                    <a:pt x="96122" y="89641"/>
                    <a:pt x="98252" y="87334"/>
                    <a:pt x="100116" y="84849"/>
                  </a:cubicBezTo>
                  <a:cubicBezTo>
                    <a:pt x="108103" y="74819"/>
                    <a:pt x="112009" y="62127"/>
                    <a:pt x="111210" y="49347"/>
                  </a:cubicBezTo>
                  <a:cubicBezTo>
                    <a:pt x="110411" y="33460"/>
                    <a:pt x="104021" y="20413"/>
                    <a:pt x="91240" y="11093"/>
                  </a:cubicBezTo>
                  <a:cubicBezTo>
                    <a:pt x="81705" y="3855"/>
                    <a:pt x="70096" y="1"/>
                    <a:pt x="58254" y="1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4"/>
            <p:cNvSpPr/>
            <p:nvPr/>
          </p:nvSpPr>
          <p:spPr>
            <a:xfrm>
              <a:off x="5545150" y="1573350"/>
              <a:ext cx="834300" cy="555275"/>
            </a:xfrm>
            <a:custGeom>
              <a:rect b="b" l="l" r="r" t="t"/>
              <a:pathLst>
                <a:path extrusionOk="0" h="22211" w="33372">
                  <a:moveTo>
                    <a:pt x="32871" y="1"/>
                  </a:moveTo>
                  <a:cubicBezTo>
                    <a:pt x="25282" y="1"/>
                    <a:pt x="5727" y="13099"/>
                    <a:pt x="0" y="22210"/>
                  </a:cubicBezTo>
                  <a:cubicBezTo>
                    <a:pt x="6479" y="18926"/>
                    <a:pt x="10651" y="13690"/>
                    <a:pt x="16065" y="10317"/>
                  </a:cubicBezTo>
                  <a:cubicBezTo>
                    <a:pt x="21567" y="6855"/>
                    <a:pt x="27159" y="3660"/>
                    <a:pt x="33372" y="21"/>
                  </a:cubicBezTo>
                  <a:cubicBezTo>
                    <a:pt x="33211" y="7"/>
                    <a:pt x="33044" y="1"/>
                    <a:pt x="32871" y="1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4"/>
            <p:cNvSpPr/>
            <p:nvPr/>
          </p:nvSpPr>
          <p:spPr>
            <a:xfrm>
              <a:off x="3381750" y="238125"/>
              <a:ext cx="190850" cy="816550"/>
            </a:xfrm>
            <a:custGeom>
              <a:rect b="b" l="l" r="r" t="t"/>
              <a:pathLst>
                <a:path extrusionOk="0" h="32662" w="7634">
                  <a:moveTo>
                    <a:pt x="2219" y="0"/>
                  </a:moveTo>
                  <a:cubicBezTo>
                    <a:pt x="0" y="1864"/>
                    <a:pt x="355" y="4171"/>
                    <a:pt x="710" y="6213"/>
                  </a:cubicBezTo>
                  <a:cubicBezTo>
                    <a:pt x="1864" y="12692"/>
                    <a:pt x="3018" y="19171"/>
                    <a:pt x="4349" y="25561"/>
                  </a:cubicBezTo>
                  <a:cubicBezTo>
                    <a:pt x="4882" y="28047"/>
                    <a:pt x="5237" y="30709"/>
                    <a:pt x="7633" y="32662"/>
                  </a:cubicBezTo>
                  <a:cubicBezTo>
                    <a:pt x="5858" y="21922"/>
                    <a:pt x="3994" y="11183"/>
                    <a:pt x="2219" y="0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4"/>
            <p:cNvSpPr/>
            <p:nvPr/>
          </p:nvSpPr>
          <p:spPr>
            <a:xfrm>
              <a:off x="5582850" y="3030975"/>
              <a:ext cx="690100" cy="187600"/>
            </a:xfrm>
            <a:custGeom>
              <a:rect b="b" l="l" r="r" t="t"/>
              <a:pathLst>
                <a:path extrusionOk="0" h="7504" w="27604">
                  <a:moveTo>
                    <a:pt x="666" y="1"/>
                  </a:moveTo>
                  <a:cubicBezTo>
                    <a:pt x="419" y="1"/>
                    <a:pt x="197" y="10"/>
                    <a:pt x="1" y="28"/>
                  </a:cubicBezTo>
                  <a:cubicBezTo>
                    <a:pt x="2841" y="2158"/>
                    <a:pt x="5947" y="2780"/>
                    <a:pt x="9143" y="3490"/>
                  </a:cubicBezTo>
                  <a:cubicBezTo>
                    <a:pt x="12338" y="4111"/>
                    <a:pt x="15444" y="4999"/>
                    <a:pt x="18639" y="5886"/>
                  </a:cubicBezTo>
                  <a:cubicBezTo>
                    <a:pt x="22747" y="7030"/>
                    <a:pt x="24448" y="7504"/>
                    <a:pt x="25545" y="7504"/>
                  </a:cubicBezTo>
                  <a:cubicBezTo>
                    <a:pt x="26321" y="7504"/>
                    <a:pt x="26795" y="7267"/>
                    <a:pt x="27604" y="6862"/>
                  </a:cubicBezTo>
                  <a:cubicBezTo>
                    <a:pt x="24882" y="4736"/>
                    <a:pt x="6345" y="1"/>
                    <a:pt x="666" y="1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4"/>
            <p:cNvSpPr/>
            <p:nvPr/>
          </p:nvSpPr>
          <p:spPr>
            <a:xfrm>
              <a:off x="1242775" y="2335975"/>
              <a:ext cx="636825" cy="147650"/>
            </a:xfrm>
            <a:custGeom>
              <a:rect b="b" l="l" r="r" t="t"/>
              <a:pathLst>
                <a:path extrusionOk="0" h="5906" w="25473">
                  <a:moveTo>
                    <a:pt x="2284" y="1"/>
                  </a:moveTo>
                  <a:cubicBezTo>
                    <a:pt x="1197" y="1"/>
                    <a:pt x="135" y="268"/>
                    <a:pt x="0" y="1823"/>
                  </a:cubicBezTo>
                  <a:lnTo>
                    <a:pt x="25206" y="5906"/>
                  </a:lnTo>
                  <a:cubicBezTo>
                    <a:pt x="25295" y="5551"/>
                    <a:pt x="25384" y="5285"/>
                    <a:pt x="25473" y="4930"/>
                  </a:cubicBezTo>
                  <a:cubicBezTo>
                    <a:pt x="24052" y="4397"/>
                    <a:pt x="22632" y="3687"/>
                    <a:pt x="21212" y="3243"/>
                  </a:cubicBezTo>
                  <a:cubicBezTo>
                    <a:pt x="19348" y="2622"/>
                    <a:pt x="17485" y="2178"/>
                    <a:pt x="15532" y="1912"/>
                  </a:cubicBezTo>
                  <a:cubicBezTo>
                    <a:pt x="11449" y="1202"/>
                    <a:pt x="7367" y="581"/>
                    <a:pt x="3284" y="48"/>
                  </a:cubicBezTo>
                  <a:cubicBezTo>
                    <a:pt x="2967" y="27"/>
                    <a:pt x="2624" y="1"/>
                    <a:pt x="2284" y="1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4"/>
            <p:cNvSpPr/>
            <p:nvPr/>
          </p:nvSpPr>
          <p:spPr>
            <a:xfrm>
              <a:off x="4808475" y="668575"/>
              <a:ext cx="406075" cy="454900"/>
            </a:xfrm>
            <a:custGeom>
              <a:rect b="b" l="l" r="r" t="t"/>
              <a:pathLst>
                <a:path extrusionOk="0" h="18196" w="16243">
                  <a:moveTo>
                    <a:pt x="16243" y="0"/>
                  </a:moveTo>
                  <a:lnTo>
                    <a:pt x="16243" y="0"/>
                  </a:lnTo>
                  <a:cubicBezTo>
                    <a:pt x="9764" y="2219"/>
                    <a:pt x="2752" y="9763"/>
                    <a:pt x="1" y="18195"/>
                  </a:cubicBezTo>
                  <a:cubicBezTo>
                    <a:pt x="1243" y="16953"/>
                    <a:pt x="2486" y="15621"/>
                    <a:pt x="3728" y="14201"/>
                  </a:cubicBezTo>
                  <a:cubicBezTo>
                    <a:pt x="7190" y="9586"/>
                    <a:pt x="10651" y="4971"/>
                    <a:pt x="15888" y="1953"/>
                  </a:cubicBezTo>
                  <a:cubicBezTo>
                    <a:pt x="16154" y="1776"/>
                    <a:pt x="16065" y="799"/>
                    <a:pt x="16243" y="0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4"/>
            <p:cNvSpPr/>
            <p:nvPr/>
          </p:nvSpPr>
          <p:spPr>
            <a:xfrm>
              <a:off x="1828550" y="3539800"/>
              <a:ext cx="406075" cy="432700"/>
            </a:xfrm>
            <a:custGeom>
              <a:rect b="b" l="l" r="r" t="t"/>
              <a:pathLst>
                <a:path extrusionOk="0" h="17308" w="16243">
                  <a:moveTo>
                    <a:pt x="16242" y="0"/>
                  </a:moveTo>
                  <a:lnTo>
                    <a:pt x="16242" y="0"/>
                  </a:lnTo>
                  <a:cubicBezTo>
                    <a:pt x="10473" y="3728"/>
                    <a:pt x="977" y="14112"/>
                    <a:pt x="0" y="17307"/>
                  </a:cubicBezTo>
                  <a:cubicBezTo>
                    <a:pt x="3195" y="16508"/>
                    <a:pt x="12248" y="7100"/>
                    <a:pt x="16242" y="0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4"/>
            <p:cNvSpPr/>
            <p:nvPr/>
          </p:nvSpPr>
          <p:spPr>
            <a:xfrm>
              <a:off x="2030450" y="1112350"/>
              <a:ext cx="479300" cy="335075"/>
            </a:xfrm>
            <a:custGeom>
              <a:rect b="b" l="l" r="r" t="t"/>
              <a:pathLst>
                <a:path extrusionOk="0" h="13403" w="19172">
                  <a:moveTo>
                    <a:pt x="1" y="0"/>
                  </a:moveTo>
                  <a:lnTo>
                    <a:pt x="19172" y="13402"/>
                  </a:lnTo>
                  <a:cubicBezTo>
                    <a:pt x="16420" y="7722"/>
                    <a:pt x="5681" y="178"/>
                    <a:pt x="1" y="0"/>
                  </a:cubicBezTo>
                  <a:close/>
                </a:path>
              </a:pathLst>
            </a:custGeom>
            <a:solidFill>
              <a:srgbClr val="193030"/>
            </a:solidFill>
            <a:ln cap="flat" cmpd="sng" w="19050">
              <a:solidFill>
                <a:srgbClr val="1930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6" name="Google Shape;506;p34"/>
          <p:cNvSpPr/>
          <p:nvPr/>
        </p:nvSpPr>
        <p:spPr>
          <a:xfrm>
            <a:off x="7065224" y="29624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7" name="Google Shape;507;p34"/>
          <p:cNvSpPr/>
          <p:nvPr/>
        </p:nvSpPr>
        <p:spPr>
          <a:xfrm>
            <a:off x="2892137" y="2962425"/>
            <a:ext cx="1424976" cy="1428769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8" name="Google Shape;508;p34"/>
          <p:cNvSpPr/>
          <p:nvPr/>
        </p:nvSpPr>
        <p:spPr>
          <a:xfrm>
            <a:off x="827324" y="2069000"/>
            <a:ext cx="1424976" cy="14288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9" name="Google Shape;509;p34"/>
          <p:cNvSpPr/>
          <p:nvPr/>
        </p:nvSpPr>
        <p:spPr>
          <a:xfrm>
            <a:off x="586138" y="2992347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1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10" name="Google Shape;510;p34"/>
          <p:cNvSpPr/>
          <p:nvPr/>
        </p:nvSpPr>
        <p:spPr>
          <a:xfrm>
            <a:off x="4757798" y="2992347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3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11" name="Google Shape;511;p34"/>
          <p:cNvSpPr/>
          <p:nvPr/>
        </p:nvSpPr>
        <p:spPr>
          <a:xfrm>
            <a:off x="2665735" y="2992798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2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12" name="Google Shape;512;p34"/>
          <p:cNvSpPr/>
          <p:nvPr/>
        </p:nvSpPr>
        <p:spPr>
          <a:xfrm>
            <a:off x="6836294" y="2989834"/>
            <a:ext cx="518700" cy="518700"/>
          </a:xfrm>
          <a:prstGeom prst="ellipse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FFFFFF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4</a:t>
            </a:r>
            <a:endParaRPr b="1" sz="2500">
              <a:solidFill>
                <a:srgbClr val="FFFFFF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13" name="Google Shape;513;p34"/>
          <p:cNvSpPr txBox="1"/>
          <p:nvPr/>
        </p:nvSpPr>
        <p:spPr>
          <a:xfrm>
            <a:off x="2558051" y="15036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2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14" name="Google Shape;514;p34"/>
          <p:cNvSpPr txBox="1"/>
          <p:nvPr/>
        </p:nvSpPr>
        <p:spPr>
          <a:xfrm>
            <a:off x="2558076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15" name="Google Shape;515;p34"/>
          <p:cNvSpPr txBox="1"/>
          <p:nvPr/>
        </p:nvSpPr>
        <p:spPr>
          <a:xfrm>
            <a:off x="4613771" y="3583032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3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16" name="Google Shape;516;p34"/>
          <p:cNvSpPr txBox="1"/>
          <p:nvPr/>
        </p:nvSpPr>
        <p:spPr>
          <a:xfrm>
            <a:off x="4613796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17" name="Google Shape;517;p34"/>
          <p:cNvSpPr txBox="1"/>
          <p:nvPr/>
        </p:nvSpPr>
        <p:spPr>
          <a:xfrm>
            <a:off x="6657497" y="15036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193030"/>
                </a:solidFill>
                <a:latin typeface="Cookie"/>
                <a:ea typeface="Cookie"/>
                <a:cs typeface="Cookie"/>
                <a:sym typeface="Cookie"/>
              </a:rPr>
              <a:t>Item 4</a:t>
            </a:r>
            <a:endParaRPr sz="2600">
              <a:solidFill>
                <a:srgbClr val="193030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18" name="Google Shape;518;p34"/>
          <p:cNvSpPr txBox="1"/>
          <p:nvPr/>
        </p:nvSpPr>
        <p:spPr>
          <a:xfrm>
            <a:off x="6657522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19" name="Google Shape;51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20" name="Google Shape;520;p34"/>
          <p:cNvSpPr/>
          <p:nvPr/>
        </p:nvSpPr>
        <p:spPr>
          <a:xfrm rot="3600127">
            <a:off x="7669367" y="3242041"/>
            <a:ext cx="404487" cy="959481"/>
          </a:xfrm>
          <a:custGeom>
            <a:rect b="b" l="l" r="r" t="t"/>
            <a:pathLst>
              <a:path extrusionOk="0" h="37541" w="15824">
                <a:moveTo>
                  <a:pt x="4684" y="1748"/>
                </a:moveTo>
                <a:lnTo>
                  <a:pt x="4684" y="1748"/>
                </a:lnTo>
                <a:cubicBezTo>
                  <a:pt x="6042" y="3142"/>
                  <a:pt x="7289" y="4619"/>
                  <a:pt x="8420" y="6168"/>
                </a:cubicBezTo>
                <a:cubicBezTo>
                  <a:pt x="7632" y="7963"/>
                  <a:pt x="6835" y="9958"/>
                  <a:pt x="6528" y="11954"/>
                </a:cubicBezTo>
                <a:cubicBezTo>
                  <a:pt x="6265" y="10155"/>
                  <a:pt x="6118" y="8345"/>
                  <a:pt x="5695" y="6574"/>
                </a:cubicBezTo>
                <a:cubicBezTo>
                  <a:pt x="5304" y="4947"/>
                  <a:pt x="4911" y="3384"/>
                  <a:pt x="4684" y="1748"/>
                </a:cubicBezTo>
                <a:close/>
                <a:moveTo>
                  <a:pt x="3855" y="2272"/>
                </a:moveTo>
                <a:cubicBezTo>
                  <a:pt x="3922" y="4801"/>
                  <a:pt x="4984" y="7361"/>
                  <a:pt x="5285" y="9836"/>
                </a:cubicBezTo>
                <a:cubicBezTo>
                  <a:pt x="5422" y="10938"/>
                  <a:pt x="5581" y="12036"/>
                  <a:pt x="5750" y="13135"/>
                </a:cubicBezTo>
                <a:cubicBezTo>
                  <a:pt x="5535" y="12797"/>
                  <a:pt x="5304" y="12465"/>
                  <a:pt x="5058" y="12132"/>
                </a:cubicBezTo>
                <a:cubicBezTo>
                  <a:pt x="4073" y="10801"/>
                  <a:pt x="3144" y="9403"/>
                  <a:pt x="2132" y="8086"/>
                </a:cubicBezTo>
                <a:cubicBezTo>
                  <a:pt x="2406" y="6988"/>
                  <a:pt x="2751" y="5903"/>
                  <a:pt x="3035" y="4819"/>
                </a:cubicBezTo>
                <a:cubicBezTo>
                  <a:pt x="3239" y="4026"/>
                  <a:pt x="3489" y="3102"/>
                  <a:pt x="3855" y="2272"/>
                </a:cubicBezTo>
                <a:close/>
                <a:moveTo>
                  <a:pt x="8961" y="6938"/>
                </a:moveTo>
                <a:cubicBezTo>
                  <a:pt x="10128" y="8637"/>
                  <a:pt x="11140" y="10428"/>
                  <a:pt x="11969" y="12324"/>
                </a:cubicBezTo>
                <a:cubicBezTo>
                  <a:pt x="11928" y="12346"/>
                  <a:pt x="11892" y="12391"/>
                  <a:pt x="11878" y="12451"/>
                </a:cubicBezTo>
                <a:cubicBezTo>
                  <a:pt x="11527" y="14246"/>
                  <a:pt x="10475" y="16101"/>
                  <a:pt x="9691" y="17764"/>
                </a:cubicBezTo>
                <a:cubicBezTo>
                  <a:pt x="9112" y="18998"/>
                  <a:pt x="8711" y="20265"/>
                  <a:pt x="8415" y="21577"/>
                </a:cubicBezTo>
                <a:cubicBezTo>
                  <a:pt x="7868" y="19085"/>
                  <a:pt x="7327" y="16601"/>
                  <a:pt x="6879" y="14092"/>
                </a:cubicBezTo>
                <a:cubicBezTo>
                  <a:pt x="7098" y="11567"/>
                  <a:pt x="8433" y="9352"/>
                  <a:pt x="8961" y="6938"/>
                </a:cubicBezTo>
                <a:close/>
                <a:moveTo>
                  <a:pt x="1908" y="9111"/>
                </a:moveTo>
                <a:cubicBezTo>
                  <a:pt x="3111" y="11184"/>
                  <a:pt x="5212" y="12875"/>
                  <a:pt x="6064" y="15070"/>
                </a:cubicBezTo>
                <a:cubicBezTo>
                  <a:pt x="6401" y="17007"/>
                  <a:pt x="6793" y="18939"/>
                  <a:pt x="7262" y="20844"/>
                </a:cubicBezTo>
                <a:cubicBezTo>
                  <a:pt x="7386" y="21354"/>
                  <a:pt x="7504" y="21873"/>
                  <a:pt x="7617" y="22388"/>
                </a:cubicBezTo>
                <a:cubicBezTo>
                  <a:pt x="6911" y="21295"/>
                  <a:pt x="6078" y="20325"/>
                  <a:pt x="5121" y="19331"/>
                </a:cubicBezTo>
                <a:cubicBezTo>
                  <a:pt x="3845" y="18005"/>
                  <a:pt x="2346" y="16980"/>
                  <a:pt x="1121" y="15631"/>
                </a:cubicBezTo>
                <a:cubicBezTo>
                  <a:pt x="1235" y="13581"/>
                  <a:pt x="1531" y="11531"/>
                  <a:pt x="1826" y="9598"/>
                </a:cubicBezTo>
                <a:cubicBezTo>
                  <a:pt x="1849" y="9434"/>
                  <a:pt x="1881" y="9270"/>
                  <a:pt x="1908" y="9111"/>
                </a:cubicBezTo>
                <a:close/>
                <a:moveTo>
                  <a:pt x="12275" y="13034"/>
                </a:moveTo>
                <a:cubicBezTo>
                  <a:pt x="12753" y="14201"/>
                  <a:pt x="13163" y="15398"/>
                  <a:pt x="13491" y="16639"/>
                </a:cubicBezTo>
                <a:cubicBezTo>
                  <a:pt x="13800" y="17814"/>
                  <a:pt x="14029" y="19013"/>
                  <a:pt x="14170" y="20220"/>
                </a:cubicBezTo>
                <a:cubicBezTo>
                  <a:pt x="12433" y="22580"/>
                  <a:pt x="10388" y="25660"/>
                  <a:pt x="10014" y="28598"/>
                </a:cubicBezTo>
                <a:cubicBezTo>
                  <a:pt x="9609" y="27013"/>
                  <a:pt x="9249" y="25414"/>
                  <a:pt x="8898" y="23797"/>
                </a:cubicBezTo>
                <a:cubicBezTo>
                  <a:pt x="8830" y="23477"/>
                  <a:pt x="8761" y="23158"/>
                  <a:pt x="8688" y="22840"/>
                </a:cubicBezTo>
                <a:cubicBezTo>
                  <a:pt x="9268" y="20985"/>
                  <a:pt x="10128" y="19240"/>
                  <a:pt x="10734" y="17408"/>
                </a:cubicBezTo>
                <a:cubicBezTo>
                  <a:pt x="11236" y="15882"/>
                  <a:pt x="12101" y="14601"/>
                  <a:pt x="12275" y="13034"/>
                </a:cubicBezTo>
                <a:close/>
                <a:moveTo>
                  <a:pt x="1071" y="16820"/>
                </a:moveTo>
                <a:cubicBezTo>
                  <a:pt x="1708" y="17577"/>
                  <a:pt x="2583" y="18197"/>
                  <a:pt x="3330" y="18788"/>
                </a:cubicBezTo>
                <a:cubicBezTo>
                  <a:pt x="5030" y="20124"/>
                  <a:pt x="6898" y="22106"/>
                  <a:pt x="7987" y="24037"/>
                </a:cubicBezTo>
                <a:cubicBezTo>
                  <a:pt x="8365" y="25755"/>
                  <a:pt x="8734" y="27482"/>
                  <a:pt x="9199" y="29177"/>
                </a:cubicBezTo>
                <a:cubicBezTo>
                  <a:pt x="8324" y="28207"/>
                  <a:pt x="7327" y="27364"/>
                  <a:pt x="6265" y="26552"/>
                </a:cubicBezTo>
                <a:cubicBezTo>
                  <a:pt x="5399" y="25896"/>
                  <a:pt x="4478" y="25318"/>
                  <a:pt x="3581" y="24708"/>
                </a:cubicBezTo>
                <a:cubicBezTo>
                  <a:pt x="2980" y="24302"/>
                  <a:pt x="2482" y="23782"/>
                  <a:pt x="1936" y="23322"/>
                </a:cubicBezTo>
                <a:cubicBezTo>
                  <a:pt x="1712" y="22607"/>
                  <a:pt x="1525" y="21873"/>
                  <a:pt x="1384" y="21118"/>
                </a:cubicBezTo>
                <a:cubicBezTo>
                  <a:pt x="1125" y="19723"/>
                  <a:pt x="1043" y="18279"/>
                  <a:pt x="1071" y="16820"/>
                </a:cubicBezTo>
                <a:close/>
                <a:moveTo>
                  <a:pt x="14292" y="21555"/>
                </a:moveTo>
                <a:lnTo>
                  <a:pt x="14292" y="21555"/>
                </a:lnTo>
                <a:cubicBezTo>
                  <a:pt x="14402" y="23099"/>
                  <a:pt x="14380" y="24657"/>
                  <a:pt x="14233" y="26188"/>
                </a:cubicBezTo>
                <a:cubicBezTo>
                  <a:pt x="13937" y="29328"/>
                  <a:pt x="12894" y="32403"/>
                  <a:pt x="12092" y="35474"/>
                </a:cubicBezTo>
                <a:cubicBezTo>
                  <a:pt x="11937" y="34440"/>
                  <a:pt x="11427" y="33323"/>
                  <a:pt x="11171" y="32549"/>
                </a:cubicBezTo>
                <a:cubicBezTo>
                  <a:pt x="10858" y="31610"/>
                  <a:pt x="10574" y="30672"/>
                  <a:pt x="10315" y="29724"/>
                </a:cubicBezTo>
                <a:cubicBezTo>
                  <a:pt x="10976" y="27906"/>
                  <a:pt x="11623" y="26156"/>
                  <a:pt x="12570" y="24457"/>
                </a:cubicBezTo>
                <a:cubicBezTo>
                  <a:pt x="13117" y="23482"/>
                  <a:pt x="13732" y="22529"/>
                  <a:pt x="14292" y="21555"/>
                </a:cubicBezTo>
                <a:close/>
                <a:moveTo>
                  <a:pt x="2734" y="25404"/>
                </a:moveTo>
                <a:cubicBezTo>
                  <a:pt x="3317" y="25801"/>
                  <a:pt x="3931" y="26148"/>
                  <a:pt x="4442" y="26470"/>
                </a:cubicBezTo>
                <a:cubicBezTo>
                  <a:pt x="6173" y="27569"/>
                  <a:pt x="8187" y="29008"/>
                  <a:pt x="9604" y="30585"/>
                </a:cubicBezTo>
                <a:cubicBezTo>
                  <a:pt x="10174" y="32408"/>
                  <a:pt x="11072" y="34217"/>
                  <a:pt x="11299" y="36126"/>
                </a:cubicBezTo>
                <a:cubicBezTo>
                  <a:pt x="7841" y="32982"/>
                  <a:pt x="4610" y="29597"/>
                  <a:pt x="2734" y="25404"/>
                </a:cubicBezTo>
                <a:close/>
                <a:moveTo>
                  <a:pt x="4235" y="1"/>
                </a:moveTo>
                <a:cubicBezTo>
                  <a:pt x="4098" y="1"/>
                  <a:pt x="3964" y="49"/>
                  <a:pt x="3872" y="158"/>
                </a:cubicBezTo>
                <a:cubicBezTo>
                  <a:pt x="2086" y="2341"/>
                  <a:pt x="1544" y="5972"/>
                  <a:pt x="924" y="8633"/>
                </a:cubicBezTo>
                <a:cubicBezTo>
                  <a:pt x="27" y="12528"/>
                  <a:pt x="0" y="16597"/>
                  <a:pt x="241" y="20565"/>
                </a:cubicBezTo>
                <a:cubicBezTo>
                  <a:pt x="665" y="27464"/>
                  <a:pt x="6356" y="33551"/>
                  <a:pt x="11655" y="37365"/>
                </a:cubicBezTo>
                <a:cubicBezTo>
                  <a:pt x="11674" y="37477"/>
                  <a:pt x="11771" y="37541"/>
                  <a:pt x="11872" y="37541"/>
                </a:cubicBezTo>
                <a:cubicBezTo>
                  <a:pt x="11959" y="37541"/>
                  <a:pt x="12050" y="37492"/>
                  <a:pt x="12092" y="37384"/>
                </a:cubicBezTo>
                <a:cubicBezTo>
                  <a:pt x="12097" y="37369"/>
                  <a:pt x="12101" y="37356"/>
                  <a:pt x="12111" y="37338"/>
                </a:cubicBezTo>
                <a:cubicBezTo>
                  <a:pt x="12174" y="37264"/>
                  <a:pt x="12215" y="37169"/>
                  <a:pt x="12210" y="37073"/>
                </a:cubicBezTo>
                <a:cubicBezTo>
                  <a:pt x="14466" y="31319"/>
                  <a:pt x="15823" y="25814"/>
                  <a:pt x="15158" y="19860"/>
                </a:cubicBezTo>
                <a:cubicBezTo>
                  <a:pt x="15163" y="19855"/>
                  <a:pt x="15167" y="19846"/>
                  <a:pt x="15173" y="19841"/>
                </a:cubicBezTo>
                <a:cubicBezTo>
                  <a:pt x="15232" y="19700"/>
                  <a:pt x="15194" y="19581"/>
                  <a:pt x="15118" y="19505"/>
                </a:cubicBezTo>
                <a:cubicBezTo>
                  <a:pt x="14990" y="18466"/>
                  <a:pt x="14807" y="17417"/>
                  <a:pt x="14548" y="16351"/>
                </a:cubicBezTo>
                <a:cubicBezTo>
                  <a:pt x="13022" y="10068"/>
                  <a:pt x="9194" y="4623"/>
                  <a:pt x="4638" y="158"/>
                </a:cubicBezTo>
                <a:cubicBezTo>
                  <a:pt x="4536" y="58"/>
                  <a:pt x="4384" y="1"/>
                  <a:pt x="4235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4"/>
          <p:cNvSpPr/>
          <p:nvPr/>
        </p:nvSpPr>
        <p:spPr>
          <a:xfrm>
            <a:off x="5436150" y="2415422"/>
            <a:ext cx="518695" cy="670035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4"/>
          <p:cNvSpPr/>
          <p:nvPr/>
        </p:nvSpPr>
        <p:spPr>
          <a:xfrm>
            <a:off x="3238772" y="3427548"/>
            <a:ext cx="518702" cy="622647"/>
          </a:xfrm>
          <a:custGeom>
            <a:rect b="b" l="l" r="r" t="t"/>
            <a:pathLst>
              <a:path extrusionOk="0" h="26746" w="22281">
                <a:moveTo>
                  <a:pt x="20439" y="1669"/>
                </a:moveTo>
                <a:cubicBezTo>
                  <a:pt x="20668" y="2735"/>
                  <a:pt x="20685" y="3838"/>
                  <a:pt x="20700" y="4936"/>
                </a:cubicBezTo>
                <a:cubicBezTo>
                  <a:pt x="20208" y="4836"/>
                  <a:pt x="19692" y="4676"/>
                  <a:pt x="19255" y="4617"/>
                </a:cubicBezTo>
                <a:cubicBezTo>
                  <a:pt x="18748" y="4550"/>
                  <a:pt x="18233" y="4528"/>
                  <a:pt x="17714" y="4528"/>
                </a:cubicBezTo>
                <a:cubicBezTo>
                  <a:pt x="16819" y="4528"/>
                  <a:pt x="15916" y="4594"/>
                  <a:pt x="15036" y="4608"/>
                </a:cubicBezTo>
                <a:cubicBezTo>
                  <a:pt x="14976" y="4608"/>
                  <a:pt x="14927" y="4613"/>
                  <a:pt x="14877" y="4626"/>
                </a:cubicBezTo>
                <a:cubicBezTo>
                  <a:pt x="14904" y="4449"/>
                  <a:pt x="14931" y="4276"/>
                  <a:pt x="14954" y="4098"/>
                </a:cubicBezTo>
                <a:cubicBezTo>
                  <a:pt x="14979" y="3867"/>
                  <a:pt x="14755" y="3707"/>
                  <a:pt x="14542" y="3707"/>
                </a:cubicBezTo>
                <a:cubicBezTo>
                  <a:pt x="14444" y="3707"/>
                  <a:pt x="14348" y="3742"/>
                  <a:pt x="14280" y="3820"/>
                </a:cubicBezTo>
                <a:cubicBezTo>
                  <a:pt x="12589" y="5779"/>
                  <a:pt x="12986" y="9164"/>
                  <a:pt x="13041" y="11570"/>
                </a:cubicBezTo>
                <a:cubicBezTo>
                  <a:pt x="13100" y="14204"/>
                  <a:pt x="12698" y="16805"/>
                  <a:pt x="12990" y="19411"/>
                </a:cubicBezTo>
                <a:cubicBezTo>
                  <a:pt x="12953" y="19438"/>
                  <a:pt x="12917" y="19476"/>
                  <a:pt x="12898" y="19530"/>
                </a:cubicBezTo>
                <a:cubicBezTo>
                  <a:pt x="12106" y="21526"/>
                  <a:pt x="10953" y="23476"/>
                  <a:pt x="9231" y="24797"/>
                </a:cubicBezTo>
                <a:cubicBezTo>
                  <a:pt x="8514" y="25347"/>
                  <a:pt x="7658" y="25604"/>
                  <a:pt x="6803" y="25604"/>
                </a:cubicBezTo>
                <a:cubicBezTo>
                  <a:pt x="5358" y="25604"/>
                  <a:pt x="3913" y="24873"/>
                  <a:pt x="3134" y="23594"/>
                </a:cubicBezTo>
                <a:cubicBezTo>
                  <a:pt x="1795" y="21389"/>
                  <a:pt x="4005" y="19680"/>
                  <a:pt x="5878" y="19261"/>
                </a:cubicBezTo>
                <a:cubicBezTo>
                  <a:pt x="6376" y="19149"/>
                  <a:pt x="6893" y="19100"/>
                  <a:pt x="7416" y="19100"/>
                </a:cubicBezTo>
                <a:cubicBezTo>
                  <a:pt x="8424" y="19100"/>
                  <a:pt x="9451" y="19284"/>
                  <a:pt x="10383" y="19558"/>
                </a:cubicBezTo>
                <a:cubicBezTo>
                  <a:pt x="10434" y="19572"/>
                  <a:pt x="10482" y="19578"/>
                  <a:pt x="10526" y="19578"/>
                </a:cubicBezTo>
                <a:cubicBezTo>
                  <a:pt x="10722" y="19578"/>
                  <a:pt x="10857" y="19452"/>
                  <a:pt x="10913" y="19289"/>
                </a:cubicBezTo>
                <a:cubicBezTo>
                  <a:pt x="10938" y="19298"/>
                  <a:pt x="10966" y="19303"/>
                  <a:pt x="10993" y="19303"/>
                </a:cubicBezTo>
                <a:cubicBezTo>
                  <a:pt x="11074" y="19303"/>
                  <a:pt x="11155" y="19262"/>
                  <a:pt x="11172" y="19169"/>
                </a:cubicBezTo>
                <a:cubicBezTo>
                  <a:pt x="11668" y="16568"/>
                  <a:pt x="11651" y="13857"/>
                  <a:pt x="11742" y="11220"/>
                </a:cubicBezTo>
                <a:cubicBezTo>
                  <a:pt x="11824" y="8945"/>
                  <a:pt x="12234" y="6266"/>
                  <a:pt x="11714" y="3975"/>
                </a:cubicBezTo>
                <a:cubicBezTo>
                  <a:pt x="12936" y="3637"/>
                  <a:pt x="14229" y="3546"/>
                  <a:pt x="15468" y="3177"/>
                </a:cubicBezTo>
                <a:cubicBezTo>
                  <a:pt x="17136" y="2676"/>
                  <a:pt x="18749" y="2075"/>
                  <a:pt x="20439" y="1669"/>
                </a:cubicBezTo>
                <a:close/>
                <a:moveTo>
                  <a:pt x="20979" y="1"/>
                </a:moveTo>
                <a:cubicBezTo>
                  <a:pt x="20918" y="1"/>
                  <a:pt x="20855" y="7"/>
                  <a:pt x="20790" y="20"/>
                </a:cubicBezTo>
                <a:cubicBezTo>
                  <a:pt x="18590" y="485"/>
                  <a:pt x="16485" y="1269"/>
                  <a:pt x="14370" y="2038"/>
                </a:cubicBezTo>
                <a:cubicBezTo>
                  <a:pt x="13359" y="2403"/>
                  <a:pt x="12265" y="2521"/>
                  <a:pt x="11487" y="3187"/>
                </a:cubicBezTo>
                <a:cubicBezTo>
                  <a:pt x="11477" y="3149"/>
                  <a:pt x="11468" y="3113"/>
                  <a:pt x="11455" y="3082"/>
                </a:cubicBezTo>
                <a:cubicBezTo>
                  <a:pt x="11412" y="2966"/>
                  <a:pt x="11317" y="2909"/>
                  <a:pt x="11222" y="2909"/>
                </a:cubicBezTo>
                <a:cubicBezTo>
                  <a:pt x="11127" y="2909"/>
                  <a:pt x="11032" y="2967"/>
                  <a:pt x="10990" y="3082"/>
                </a:cubicBezTo>
                <a:cubicBezTo>
                  <a:pt x="10083" y="5533"/>
                  <a:pt x="10488" y="8631"/>
                  <a:pt x="10461" y="11220"/>
                </a:cubicBezTo>
                <a:cubicBezTo>
                  <a:pt x="10438" y="13702"/>
                  <a:pt x="10329" y="16254"/>
                  <a:pt x="10721" y="18715"/>
                </a:cubicBezTo>
                <a:cubicBezTo>
                  <a:pt x="9813" y="18053"/>
                  <a:pt x="8559" y="17741"/>
                  <a:pt x="7265" y="17741"/>
                </a:cubicBezTo>
                <a:cubicBezTo>
                  <a:pt x="3782" y="17741"/>
                  <a:pt x="1" y="20000"/>
                  <a:pt x="1841" y="23781"/>
                </a:cubicBezTo>
                <a:cubicBezTo>
                  <a:pt x="2862" y="25877"/>
                  <a:pt x="4574" y="26746"/>
                  <a:pt x="6370" y="26746"/>
                </a:cubicBezTo>
                <a:cubicBezTo>
                  <a:pt x="9499" y="26746"/>
                  <a:pt x="12886" y="24110"/>
                  <a:pt x="13332" y="20746"/>
                </a:cubicBezTo>
                <a:cubicBezTo>
                  <a:pt x="13337" y="20747"/>
                  <a:pt x="13343" y="20747"/>
                  <a:pt x="13349" y="20747"/>
                </a:cubicBezTo>
                <a:cubicBezTo>
                  <a:pt x="13454" y="20747"/>
                  <a:pt x="13569" y="20675"/>
                  <a:pt x="13569" y="20546"/>
                </a:cubicBezTo>
                <a:cubicBezTo>
                  <a:pt x="13601" y="17762"/>
                  <a:pt x="14175" y="15024"/>
                  <a:pt x="14252" y="12244"/>
                </a:cubicBezTo>
                <a:cubicBezTo>
                  <a:pt x="14293" y="10841"/>
                  <a:pt x="14234" y="9437"/>
                  <a:pt x="14293" y="8034"/>
                </a:cubicBezTo>
                <a:cubicBezTo>
                  <a:pt x="14330" y="7287"/>
                  <a:pt x="14480" y="6572"/>
                  <a:pt x="14635" y="5852"/>
                </a:cubicBezTo>
                <a:cubicBezTo>
                  <a:pt x="14728" y="5935"/>
                  <a:pt x="14851" y="5986"/>
                  <a:pt x="14993" y="5986"/>
                </a:cubicBezTo>
                <a:cubicBezTo>
                  <a:pt x="15030" y="5986"/>
                  <a:pt x="15069" y="5983"/>
                  <a:pt x="15108" y="5975"/>
                </a:cubicBezTo>
                <a:cubicBezTo>
                  <a:pt x="15827" y="5969"/>
                  <a:pt x="16543" y="5956"/>
                  <a:pt x="17258" y="5956"/>
                </a:cubicBezTo>
                <a:cubicBezTo>
                  <a:pt x="17696" y="5956"/>
                  <a:pt x="18134" y="5961"/>
                  <a:pt x="18572" y="5975"/>
                </a:cubicBezTo>
                <a:cubicBezTo>
                  <a:pt x="19610" y="6011"/>
                  <a:pt x="20481" y="6457"/>
                  <a:pt x="21474" y="6526"/>
                </a:cubicBezTo>
                <a:cubicBezTo>
                  <a:pt x="21490" y="6527"/>
                  <a:pt x="21505" y="6528"/>
                  <a:pt x="21521" y="6528"/>
                </a:cubicBezTo>
                <a:cubicBezTo>
                  <a:pt x="21917" y="6528"/>
                  <a:pt x="22226" y="6147"/>
                  <a:pt x="22235" y="5765"/>
                </a:cubicBezTo>
                <a:cubicBezTo>
                  <a:pt x="22271" y="4038"/>
                  <a:pt x="22281" y="2220"/>
                  <a:pt x="21734" y="558"/>
                </a:cubicBezTo>
                <a:cubicBezTo>
                  <a:pt x="21618" y="204"/>
                  <a:pt x="21327" y="1"/>
                  <a:pt x="2097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528" name="Google Shape;528;p35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941051"/>
                </a:solidFill>
                <a:latin typeface="PT Sans"/>
                <a:ea typeface="PT Sans"/>
                <a:cs typeface="PT Sans"/>
                <a:sym typeface="PT Sans"/>
              </a:rPr>
              <a:t>Activity 1</a:t>
            </a:r>
            <a:endParaRPr b="1" sz="1500">
              <a:solidFill>
                <a:srgbClr val="94105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529" name="Google Shape;529;p35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{E30A9B33-9F86-4F37-84B5-4D54509B172E}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here!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sz="1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B5C4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0" name="Google Shape;530;p35"/>
          <p:cNvSpPr/>
          <p:nvPr/>
        </p:nvSpPr>
        <p:spPr>
          <a:xfrm rot="-173548">
            <a:off x="312573" y="1128754"/>
            <a:ext cx="2480590" cy="97118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1" name="Google Shape;531;p35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532" name="Google Shape;532;p35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533" name="Google Shape;533;p35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5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5" name="Google Shape;535;p35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941051"/>
                </a:solidFill>
                <a:latin typeface="PT Sans"/>
                <a:ea typeface="PT Sans"/>
                <a:cs typeface="PT Sans"/>
                <a:sym typeface="PT Sans"/>
              </a:rPr>
              <a:t>Activity 2</a:t>
            </a:r>
            <a:endParaRPr b="1" sz="1500">
              <a:solidFill>
                <a:srgbClr val="94105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36" name="Google Shape;53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6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542" name="Google Shape;542;p36"/>
          <p:cNvCxnSpPr/>
          <p:nvPr/>
        </p:nvCxnSpPr>
        <p:spPr>
          <a:xfrm>
            <a:off x="4395188" y="2122450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3" name="Google Shape;543;p36"/>
          <p:cNvCxnSpPr/>
          <p:nvPr/>
        </p:nvCxnSpPr>
        <p:spPr>
          <a:xfrm>
            <a:off x="4395188" y="2656431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36"/>
          <p:cNvCxnSpPr/>
          <p:nvPr/>
        </p:nvCxnSpPr>
        <p:spPr>
          <a:xfrm>
            <a:off x="4395188" y="3190413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5" name="Google Shape;545;p36"/>
          <p:cNvCxnSpPr/>
          <p:nvPr/>
        </p:nvCxnSpPr>
        <p:spPr>
          <a:xfrm>
            <a:off x="4395188" y="3724394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6" name="Google Shape;546;p36"/>
          <p:cNvCxnSpPr/>
          <p:nvPr/>
        </p:nvCxnSpPr>
        <p:spPr>
          <a:xfrm>
            <a:off x="4395188" y="4258375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D5A6B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7" name="Google Shape;547;p36"/>
          <p:cNvSpPr txBox="1"/>
          <p:nvPr/>
        </p:nvSpPr>
        <p:spPr>
          <a:xfrm>
            <a:off x="3973825" y="2020850"/>
            <a:ext cx="3093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100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75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50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25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0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48" name="Google Shape;548;p36"/>
          <p:cNvSpPr/>
          <p:nvPr/>
        </p:nvSpPr>
        <p:spPr>
          <a:xfrm>
            <a:off x="4670300" y="2899973"/>
            <a:ext cx="620400" cy="1358400"/>
          </a:xfrm>
          <a:prstGeom prst="rect">
            <a:avLst/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6"/>
          <p:cNvSpPr/>
          <p:nvPr/>
        </p:nvSpPr>
        <p:spPr>
          <a:xfrm>
            <a:off x="5504225" y="2441289"/>
            <a:ext cx="620400" cy="1817400"/>
          </a:xfrm>
          <a:prstGeom prst="rect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6"/>
          <p:cNvSpPr/>
          <p:nvPr/>
        </p:nvSpPr>
        <p:spPr>
          <a:xfrm>
            <a:off x="6937249" y="3441598"/>
            <a:ext cx="620400" cy="816900"/>
          </a:xfrm>
          <a:prstGeom prst="rect">
            <a:avLst/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36"/>
          <p:cNvSpPr/>
          <p:nvPr/>
        </p:nvSpPr>
        <p:spPr>
          <a:xfrm>
            <a:off x="7771175" y="2267150"/>
            <a:ext cx="620400" cy="1991400"/>
          </a:xfrm>
          <a:prstGeom prst="rect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36"/>
          <p:cNvSpPr txBox="1"/>
          <p:nvPr/>
        </p:nvSpPr>
        <p:spPr>
          <a:xfrm>
            <a:off x="48596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Team 1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3" name="Google Shape;553;p36"/>
          <p:cNvSpPr txBox="1"/>
          <p:nvPr/>
        </p:nvSpPr>
        <p:spPr>
          <a:xfrm>
            <a:off x="71075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Team 2</a:t>
            </a:r>
            <a:endParaRPr b="1" sz="10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4" name="Google Shape;554;p36"/>
          <p:cNvSpPr txBox="1"/>
          <p:nvPr/>
        </p:nvSpPr>
        <p:spPr>
          <a:xfrm>
            <a:off x="529780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Period 1</a:t>
            </a:r>
            <a:endParaRPr b="1" sz="9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5" name="Google Shape;555;p36"/>
          <p:cNvSpPr txBox="1"/>
          <p:nvPr/>
        </p:nvSpPr>
        <p:spPr>
          <a:xfrm>
            <a:off x="661225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Period 2</a:t>
            </a:r>
            <a:endParaRPr b="1" sz="9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6" name="Google Shape;556;p36"/>
          <p:cNvSpPr/>
          <p:nvPr/>
        </p:nvSpPr>
        <p:spPr>
          <a:xfrm>
            <a:off x="5403725" y="1737323"/>
            <a:ext cx="141000" cy="148500"/>
          </a:xfrm>
          <a:prstGeom prst="rect">
            <a:avLst/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6"/>
          <p:cNvSpPr/>
          <p:nvPr/>
        </p:nvSpPr>
        <p:spPr>
          <a:xfrm>
            <a:off x="6699125" y="1737323"/>
            <a:ext cx="141000" cy="148500"/>
          </a:xfrm>
          <a:prstGeom prst="rect">
            <a:avLst/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6"/>
          <p:cNvSpPr txBox="1"/>
          <p:nvPr>
            <p:ph idx="4294967295" type="body"/>
          </p:nvPr>
        </p:nvSpPr>
        <p:spPr>
          <a:xfrm>
            <a:off x="311700" y="1693325"/>
            <a:ext cx="3223200" cy="30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600"/>
              <a:t>Lorem ipsum </a:t>
            </a:r>
            <a:r>
              <a:rPr b="1" lang="es" sz="1600"/>
              <a:t>dolor sit amet</a:t>
            </a:r>
            <a:r>
              <a:rPr lang="es" sz="1600"/>
              <a:t>, consectetur adipiscing elit, sed do eiusmod tempor incididunt ut labore et dolore magna aliqua.</a:t>
            </a:r>
            <a:endParaRPr sz="1600"/>
          </a:p>
        </p:txBody>
      </p:sp>
      <p:sp>
        <p:nvSpPr>
          <p:cNvPr id="559" name="Google Shape;55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560" name="Google Shape;560;p36"/>
          <p:cNvGrpSpPr/>
          <p:nvPr/>
        </p:nvGrpSpPr>
        <p:grpSpPr>
          <a:xfrm>
            <a:off x="75807" y="3482170"/>
            <a:ext cx="1563213" cy="1409402"/>
            <a:chOff x="907100" y="238200"/>
            <a:chExt cx="5633200" cy="5078925"/>
          </a:xfrm>
        </p:grpSpPr>
        <p:sp>
          <p:nvSpPr>
            <p:cNvPr id="561" name="Google Shape;561;p36"/>
            <p:cNvSpPr/>
            <p:nvPr/>
          </p:nvSpPr>
          <p:spPr>
            <a:xfrm>
              <a:off x="907100" y="238200"/>
              <a:ext cx="5633200" cy="5078925"/>
            </a:xfrm>
            <a:custGeom>
              <a:rect b="b" l="l" r="r" t="t"/>
              <a:pathLst>
                <a:path extrusionOk="0" h="203157" w="225328">
                  <a:moveTo>
                    <a:pt x="79701" y="37284"/>
                  </a:moveTo>
                  <a:cubicBezTo>
                    <a:pt x="80445" y="37284"/>
                    <a:pt x="81174" y="37612"/>
                    <a:pt x="81684" y="38291"/>
                  </a:cubicBezTo>
                  <a:cubicBezTo>
                    <a:pt x="82012" y="38949"/>
                    <a:pt x="82341" y="39606"/>
                    <a:pt x="82341" y="40263"/>
                  </a:cubicBezTo>
                  <a:lnTo>
                    <a:pt x="82177" y="40428"/>
                  </a:lnTo>
                  <a:cubicBezTo>
                    <a:pt x="82177" y="40921"/>
                    <a:pt x="81848" y="41414"/>
                    <a:pt x="81848" y="42071"/>
                  </a:cubicBezTo>
                  <a:cubicBezTo>
                    <a:pt x="81322" y="42457"/>
                    <a:pt x="80722" y="42626"/>
                    <a:pt x="80127" y="42626"/>
                  </a:cubicBezTo>
                  <a:cubicBezTo>
                    <a:pt x="77930" y="42626"/>
                    <a:pt x="75799" y="40325"/>
                    <a:pt x="77739" y="38127"/>
                  </a:cubicBezTo>
                  <a:cubicBezTo>
                    <a:pt x="78295" y="37571"/>
                    <a:pt x="79005" y="37284"/>
                    <a:pt x="79701" y="37284"/>
                  </a:cubicBezTo>
                  <a:close/>
                  <a:moveTo>
                    <a:pt x="118515" y="43875"/>
                  </a:moveTo>
                  <a:cubicBezTo>
                    <a:pt x="121944" y="43875"/>
                    <a:pt x="121736" y="48498"/>
                    <a:pt x="118827" y="49467"/>
                  </a:cubicBezTo>
                  <a:cubicBezTo>
                    <a:pt x="118499" y="49467"/>
                    <a:pt x="118334" y="49632"/>
                    <a:pt x="118170" y="49796"/>
                  </a:cubicBezTo>
                  <a:cubicBezTo>
                    <a:pt x="115212" y="48974"/>
                    <a:pt x="114554" y="44044"/>
                    <a:pt x="118334" y="43879"/>
                  </a:cubicBezTo>
                  <a:cubicBezTo>
                    <a:pt x="118395" y="43876"/>
                    <a:pt x="118456" y="43875"/>
                    <a:pt x="118515" y="43875"/>
                  </a:cubicBezTo>
                  <a:close/>
                  <a:moveTo>
                    <a:pt x="159781" y="47620"/>
                  </a:moveTo>
                  <a:cubicBezTo>
                    <a:pt x="159994" y="47620"/>
                    <a:pt x="160205" y="47634"/>
                    <a:pt x="160409" y="47659"/>
                  </a:cubicBezTo>
                  <a:cubicBezTo>
                    <a:pt x="161723" y="47824"/>
                    <a:pt x="163203" y="48810"/>
                    <a:pt x="163038" y="50289"/>
                  </a:cubicBezTo>
                  <a:cubicBezTo>
                    <a:pt x="162832" y="51529"/>
                    <a:pt x="162040" y="51925"/>
                    <a:pt x="161113" y="51925"/>
                  </a:cubicBezTo>
                  <a:cubicBezTo>
                    <a:pt x="160566" y="51925"/>
                    <a:pt x="159971" y="51787"/>
                    <a:pt x="159422" y="51604"/>
                  </a:cubicBezTo>
                  <a:lnTo>
                    <a:pt x="158929" y="51604"/>
                  </a:lnTo>
                  <a:cubicBezTo>
                    <a:pt x="157779" y="51439"/>
                    <a:pt x="156793" y="50289"/>
                    <a:pt x="157122" y="49139"/>
                  </a:cubicBezTo>
                  <a:cubicBezTo>
                    <a:pt x="157399" y="48027"/>
                    <a:pt x="158617" y="47620"/>
                    <a:pt x="159781" y="47620"/>
                  </a:cubicBezTo>
                  <a:close/>
                  <a:moveTo>
                    <a:pt x="194247" y="66742"/>
                  </a:moveTo>
                  <a:cubicBezTo>
                    <a:pt x="195437" y="66742"/>
                    <a:pt x="196476" y="67476"/>
                    <a:pt x="196402" y="69190"/>
                  </a:cubicBezTo>
                  <a:cubicBezTo>
                    <a:pt x="196402" y="70669"/>
                    <a:pt x="195580" y="71984"/>
                    <a:pt x="194101" y="71984"/>
                  </a:cubicBezTo>
                  <a:cubicBezTo>
                    <a:pt x="192457" y="71984"/>
                    <a:pt x="191471" y="70997"/>
                    <a:pt x="190978" y="69683"/>
                  </a:cubicBezTo>
                  <a:cubicBezTo>
                    <a:pt x="190978" y="69683"/>
                    <a:pt x="190978" y="69683"/>
                    <a:pt x="190978" y="69518"/>
                  </a:cubicBezTo>
                  <a:cubicBezTo>
                    <a:pt x="191158" y="67811"/>
                    <a:pt x="192812" y="66742"/>
                    <a:pt x="194247" y="66742"/>
                  </a:cubicBezTo>
                  <a:close/>
                  <a:moveTo>
                    <a:pt x="118420" y="2236"/>
                  </a:moveTo>
                  <a:cubicBezTo>
                    <a:pt x="131233" y="2236"/>
                    <a:pt x="139385" y="12716"/>
                    <a:pt x="139700" y="25307"/>
                  </a:cubicBezTo>
                  <a:cubicBezTo>
                    <a:pt x="140193" y="41414"/>
                    <a:pt x="130168" y="58671"/>
                    <a:pt x="124580" y="73463"/>
                  </a:cubicBezTo>
                  <a:cubicBezTo>
                    <a:pt x="124580" y="73463"/>
                    <a:pt x="124580" y="73463"/>
                    <a:pt x="124580" y="73627"/>
                  </a:cubicBezTo>
                  <a:cubicBezTo>
                    <a:pt x="121786" y="73627"/>
                    <a:pt x="119320" y="75435"/>
                    <a:pt x="118499" y="78065"/>
                  </a:cubicBezTo>
                  <a:cubicBezTo>
                    <a:pt x="118499" y="77736"/>
                    <a:pt x="118334" y="77572"/>
                    <a:pt x="118334" y="77407"/>
                  </a:cubicBezTo>
                  <a:cubicBezTo>
                    <a:pt x="118334" y="77407"/>
                    <a:pt x="118334" y="77407"/>
                    <a:pt x="118334" y="77243"/>
                  </a:cubicBezTo>
                  <a:cubicBezTo>
                    <a:pt x="118663" y="68697"/>
                    <a:pt x="118992" y="60150"/>
                    <a:pt x="119485" y="51604"/>
                  </a:cubicBezTo>
                  <a:cubicBezTo>
                    <a:pt x="121950" y="51111"/>
                    <a:pt x="123758" y="48317"/>
                    <a:pt x="123429" y="45851"/>
                  </a:cubicBezTo>
                  <a:cubicBezTo>
                    <a:pt x="123272" y="43333"/>
                    <a:pt x="121003" y="41568"/>
                    <a:pt x="118502" y="41568"/>
                  </a:cubicBezTo>
                  <a:cubicBezTo>
                    <a:pt x="118391" y="41568"/>
                    <a:pt x="118281" y="41571"/>
                    <a:pt x="118170" y="41578"/>
                  </a:cubicBezTo>
                  <a:cubicBezTo>
                    <a:pt x="115540" y="41743"/>
                    <a:pt x="113239" y="43715"/>
                    <a:pt x="113404" y="46509"/>
                  </a:cubicBezTo>
                  <a:cubicBezTo>
                    <a:pt x="113568" y="48974"/>
                    <a:pt x="115705" y="51111"/>
                    <a:pt x="118170" y="51111"/>
                  </a:cubicBezTo>
                  <a:cubicBezTo>
                    <a:pt x="118334" y="51275"/>
                    <a:pt x="118499" y="51439"/>
                    <a:pt x="118663" y="51439"/>
                  </a:cubicBezTo>
                  <a:cubicBezTo>
                    <a:pt x="117513" y="59493"/>
                    <a:pt x="116855" y="67546"/>
                    <a:pt x="116691" y="75599"/>
                  </a:cubicBezTo>
                  <a:cubicBezTo>
                    <a:pt x="115530" y="74826"/>
                    <a:pt x="114066" y="74558"/>
                    <a:pt x="112456" y="74558"/>
                  </a:cubicBezTo>
                  <a:cubicBezTo>
                    <a:pt x="112015" y="74558"/>
                    <a:pt x="111563" y="74578"/>
                    <a:pt x="111103" y="74613"/>
                  </a:cubicBezTo>
                  <a:cubicBezTo>
                    <a:pt x="104857" y="61465"/>
                    <a:pt x="95654" y="50618"/>
                    <a:pt x="83985" y="42071"/>
                  </a:cubicBezTo>
                  <a:cubicBezTo>
                    <a:pt x="84313" y="41414"/>
                    <a:pt x="84313" y="40592"/>
                    <a:pt x="84313" y="39935"/>
                  </a:cubicBezTo>
                  <a:cubicBezTo>
                    <a:pt x="84313" y="38784"/>
                    <a:pt x="83820" y="37469"/>
                    <a:pt x="82998" y="36483"/>
                  </a:cubicBezTo>
                  <a:cubicBezTo>
                    <a:pt x="82088" y="35497"/>
                    <a:pt x="80897" y="35036"/>
                    <a:pt x="79700" y="35036"/>
                  </a:cubicBezTo>
                  <a:cubicBezTo>
                    <a:pt x="78306" y="35036"/>
                    <a:pt x="76904" y="35662"/>
                    <a:pt x="75931" y="36812"/>
                  </a:cubicBezTo>
                  <a:cubicBezTo>
                    <a:pt x="74123" y="38949"/>
                    <a:pt x="74288" y="42236"/>
                    <a:pt x="76753" y="43715"/>
                  </a:cubicBezTo>
                  <a:cubicBezTo>
                    <a:pt x="77556" y="44183"/>
                    <a:pt x="78441" y="44407"/>
                    <a:pt x="79320" y="44407"/>
                  </a:cubicBezTo>
                  <a:cubicBezTo>
                    <a:pt x="80597" y="44407"/>
                    <a:pt x="81860" y="43934"/>
                    <a:pt x="82834" y="43057"/>
                  </a:cubicBezTo>
                  <a:cubicBezTo>
                    <a:pt x="83163" y="42893"/>
                    <a:pt x="83327" y="42729"/>
                    <a:pt x="83656" y="42564"/>
                  </a:cubicBezTo>
                  <a:cubicBezTo>
                    <a:pt x="94503" y="51275"/>
                    <a:pt x="103214" y="62451"/>
                    <a:pt x="109131" y="75106"/>
                  </a:cubicBezTo>
                  <a:cubicBezTo>
                    <a:pt x="105515" y="76092"/>
                    <a:pt x="101899" y="78393"/>
                    <a:pt x="100913" y="81516"/>
                  </a:cubicBezTo>
                  <a:cubicBezTo>
                    <a:pt x="88586" y="71491"/>
                    <a:pt x="74452" y="60972"/>
                    <a:pt x="66563" y="47166"/>
                  </a:cubicBezTo>
                  <a:cubicBezTo>
                    <a:pt x="63933" y="42564"/>
                    <a:pt x="61961" y="36976"/>
                    <a:pt x="61961" y="31553"/>
                  </a:cubicBezTo>
                  <a:cubicBezTo>
                    <a:pt x="61468" y="23171"/>
                    <a:pt x="65906" y="17583"/>
                    <a:pt x="75438" y="14624"/>
                  </a:cubicBezTo>
                  <a:lnTo>
                    <a:pt x="75603" y="14789"/>
                  </a:lnTo>
                  <a:cubicBezTo>
                    <a:pt x="77739" y="15117"/>
                    <a:pt x="79876" y="15282"/>
                    <a:pt x="82012" y="15611"/>
                  </a:cubicBezTo>
                  <a:cubicBezTo>
                    <a:pt x="83213" y="15720"/>
                    <a:pt x="84309" y="15781"/>
                    <a:pt x="85340" y="15781"/>
                  </a:cubicBezTo>
                  <a:cubicBezTo>
                    <a:pt x="88964" y="15781"/>
                    <a:pt x="91778" y="15028"/>
                    <a:pt x="95489" y="12981"/>
                  </a:cubicBezTo>
                  <a:cubicBezTo>
                    <a:pt x="102721" y="8708"/>
                    <a:pt x="107651" y="2791"/>
                    <a:pt x="116691" y="2298"/>
                  </a:cubicBezTo>
                  <a:cubicBezTo>
                    <a:pt x="117276" y="2256"/>
                    <a:pt x="117852" y="2236"/>
                    <a:pt x="118420" y="2236"/>
                  </a:cubicBezTo>
                  <a:close/>
                  <a:moveTo>
                    <a:pt x="44958" y="85116"/>
                  </a:moveTo>
                  <a:cubicBezTo>
                    <a:pt x="46183" y="85116"/>
                    <a:pt x="47344" y="86203"/>
                    <a:pt x="47498" y="87433"/>
                  </a:cubicBezTo>
                  <a:cubicBezTo>
                    <a:pt x="47663" y="87761"/>
                    <a:pt x="47827" y="88090"/>
                    <a:pt x="47991" y="88255"/>
                  </a:cubicBezTo>
                  <a:cubicBezTo>
                    <a:pt x="47457" y="89170"/>
                    <a:pt x="46357" y="89660"/>
                    <a:pt x="45315" y="89660"/>
                  </a:cubicBezTo>
                  <a:cubicBezTo>
                    <a:pt x="44111" y="89660"/>
                    <a:pt x="42984" y="89006"/>
                    <a:pt x="42896" y="87597"/>
                  </a:cubicBezTo>
                  <a:cubicBezTo>
                    <a:pt x="42896" y="86447"/>
                    <a:pt x="43554" y="85296"/>
                    <a:pt x="44704" y="85132"/>
                  </a:cubicBezTo>
                  <a:cubicBezTo>
                    <a:pt x="44789" y="85121"/>
                    <a:pt x="44873" y="85116"/>
                    <a:pt x="44958" y="85116"/>
                  </a:cubicBezTo>
                  <a:close/>
                  <a:moveTo>
                    <a:pt x="172147" y="16590"/>
                  </a:moveTo>
                  <a:cubicBezTo>
                    <a:pt x="178739" y="16590"/>
                    <a:pt x="185984" y="19395"/>
                    <a:pt x="189499" y="25307"/>
                  </a:cubicBezTo>
                  <a:cubicBezTo>
                    <a:pt x="191471" y="28759"/>
                    <a:pt x="191471" y="32703"/>
                    <a:pt x="194265" y="35662"/>
                  </a:cubicBezTo>
                  <a:cubicBezTo>
                    <a:pt x="195744" y="36976"/>
                    <a:pt x="197388" y="37634"/>
                    <a:pt x="199196" y="38456"/>
                  </a:cubicBezTo>
                  <a:cubicBezTo>
                    <a:pt x="201004" y="39113"/>
                    <a:pt x="204126" y="38949"/>
                    <a:pt x="205770" y="39935"/>
                  </a:cubicBezTo>
                  <a:cubicBezTo>
                    <a:pt x="209714" y="42400"/>
                    <a:pt x="213330" y="52261"/>
                    <a:pt x="212837" y="56699"/>
                  </a:cubicBezTo>
                  <a:cubicBezTo>
                    <a:pt x="211194" y="70176"/>
                    <a:pt x="199196" y="81352"/>
                    <a:pt x="186376" y="83488"/>
                  </a:cubicBezTo>
                  <a:lnTo>
                    <a:pt x="186212" y="83488"/>
                  </a:lnTo>
                  <a:cubicBezTo>
                    <a:pt x="185331" y="83446"/>
                    <a:pt x="184447" y="83425"/>
                    <a:pt x="183561" y="83425"/>
                  </a:cubicBezTo>
                  <a:cubicBezTo>
                    <a:pt x="170731" y="83425"/>
                    <a:pt x="157465" y="87730"/>
                    <a:pt x="145781" y="92035"/>
                  </a:cubicBezTo>
                  <a:cubicBezTo>
                    <a:pt x="145224" y="92243"/>
                    <a:pt x="144992" y="92747"/>
                    <a:pt x="145021" y="93221"/>
                  </a:cubicBezTo>
                  <a:lnTo>
                    <a:pt x="145021" y="93221"/>
                  </a:lnTo>
                  <a:cubicBezTo>
                    <a:pt x="143531" y="90076"/>
                    <a:pt x="140136" y="88073"/>
                    <a:pt x="136742" y="87926"/>
                  </a:cubicBezTo>
                  <a:cubicBezTo>
                    <a:pt x="153670" y="79215"/>
                    <a:pt x="170598" y="73463"/>
                    <a:pt x="189335" y="69847"/>
                  </a:cubicBezTo>
                  <a:cubicBezTo>
                    <a:pt x="189828" y="71819"/>
                    <a:pt x="191636" y="73463"/>
                    <a:pt x="193608" y="73627"/>
                  </a:cubicBezTo>
                  <a:cubicBezTo>
                    <a:pt x="193777" y="73648"/>
                    <a:pt x="193944" y="73659"/>
                    <a:pt x="194108" y="73659"/>
                  </a:cubicBezTo>
                  <a:cubicBezTo>
                    <a:pt x="196484" y="73659"/>
                    <a:pt x="198210" y="71496"/>
                    <a:pt x="198210" y="69190"/>
                  </a:cubicBezTo>
                  <a:cubicBezTo>
                    <a:pt x="198210" y="66814"/>
                    <a:pt x="196531" y="64743"/>
                    <a:pt x="194055" y="64743"/>
                  </a:cubicBezTo>
                  <a:cubicBezTo>
                    <a:pt x="193962" y="64743"/>
                    <a:pt x="193868" y="64746"/>
                    <a:pt x="193772" y="64752"/>
                  </a:cubicBezTo>
                  <a:cubicBezTo>
                    <a:pt x="191964" y="64916"/>
                    <a:pt x="190156" y="66231"/>
                    <a:pt x="189828" y="67875"/>
                  </a:cubicBezTo>
                  <a:cubicBezTo>
                    <a:pt x="189663" y="68039"/>
                    <a:pt x="189499" y="68039"/>
                    <a:pt x="189499" y="68203"/>
                  </a:cubicBezTo>
                  <a:lnTo>
                    <a:pt x="189335" y="68203"/>
                  </a:lnTo>
                  <a:cubicBezTo>
                    <a:pt x="170763" y="70669"/>
                    <a:pt x="152355" y="77243"/>
                    <a:pt x="136413" y="87268"/>
                  </a:cubicBezTo>
                  <a:cubicBezTo>
                    <a:pt x="137235" y="85625"/>
                    <a:pt x="137070" y="83653"/>
                    <a:pt x="135920" y="82173"/>
                  </a:cubicBezTo>
                  <a:cubicBezTo>
                    <a:pt x="135024" y="81054"/>
                    <a:pt x="133595" y="80468"/>
                    <a:pt x="132203" y="80468"/>
                  </a:cubicBezTo>
                  <a:cubicBezTo>
                    <a:pt x="131552" y="80468"/>
                    <a:pt x="130908" y="80597"/>
                    <a:pt x="130332" y="80859"/>
                  </a:cubicBezTo>
                  <a:lnTo>
                    <a:pt x="130332" y="80530"/>
                  </a:lnTo>
                  <a:cubicBezTo>
                    <a:pt x="141672" y="73791"/>
                    <a:pt x="151698" y="64423"/>
                    <a:pt x="158765" y="53247"/>
                  </a:cubicBezTo>
                  <a:cubicBezTo>
                    <a:pt x="159372" y="53703"/>
                    <a:pt x="160089" y="53909"/>
                    <a:pt x="160813" y="53909"/>
                  </a:cubicBezTo>
                  <a:cubicBezTo>
                    <a:pt x="162442" y="53909"/>
                    <a:pt x="164113" y="52868"/>
                    <a:pt x="164682" y="51275"/>
                  </a:cubicBezTo>
                  <a:cubicBezTo>
                    <a:pt x="165668" y="48317"/>
                    <a:pt x="163203" y="45851"/>
                    <a:pt x="160573" y="45523"/>
                  </a:cubicBezTo>
                  <a:cubicBezTo>
                    <a:pt x="160324" y="45490"/>
                    <a:pt x="160070" y="45473"/>
                    <a:pt x="159814" y="45473"/>
                  </a:cubicBezTo>
                  <a:cubicBezTo>
                    <a:pt x="157538" y="45473"/>
                    <a:pt x="155133" y="46775"/>
                    <a:pt x="154985" y="49139"/>
                  </a:cubicBezTo>
                  <a:cubicBezTo>
                    <a:pt x="154821" y="50782"/>
                    <a:pt x="155971" y="52590"/>
                    <a:pt x="157615" y="52919"/>
                  </a:cubicBezTo>
                  <a:cubicBezTo>
                    <a:pt x="149890" y="63602"/>
                    <a:pt x="141179" y="72477"/>
                    <a:pt x="130332" y="79708"/>
                  </a:cubicBezTo>
                  <a:cubicBezTo>
                    <a:pt x="130332" y="77572"/>
                    <a:pt x="128853" y="75271"/>
                    <a:pt x="126881" y="74285"/>
                  </a:cubicBezTo>
                  <a:cubicBezTo>
                    <a:pt x="126881" y="74285"/>
                    <a:pt x="126881" y="74120"/>
                    <a:pt x="126881" y="74120"/>
                  </a:cubicBezTo>
                  <a:cubicBezTo>
                    <a:pt x="131482" y="62615"/>
                    <a:pt x="139371" y="48317"/>
                    <a:pt x="141672" y="34347"/>
                  </a:cubicBezTo>
                  <a:cubicBezTo>
                    <a:pt x="149726" y="25965"/>
                    <a:pt x="159258" y="16761"/>
                    <a:pt x="171585" y="16597"/>
                  </a:cubicBezTo>
                  <a:cubicBezTo>
                    <a:pt x="171771" y="16592"/>
                    <a:pt x="171959" y="16590"/>
                    <a:pt x="172147" y="16590"/>
                  </a:cubicBezTo>
                  <a:close/>
                  <a:moveTo>
                    <a:pt x="39623" y="36316"/>
                  </a:moveTo>
                  <a:cubicBezTo>
                    <a:pt x="47206" y="36316"/>
                    <a:pt x="55611" y="39937"/>
                    <a:pt x="61633" y="44537"/>
                  </a:cubicBezTo>
                  <a:cubicBezTo>
                    <a:pt x="61825" y="44729"/>
                    <a:pt x="62018" y="44809"/>
                    <a:pt x="62177" y="44809"/>
                  </a:cubicBezTo>
                  <a:cubicBezTo>
                    <a:pt x="62290" y="44809"/>
                    <a:pt x="62386" y="44769"/>
                    <a:pt x="62454" y="44701"/>
                  </a:cubicBezTo>
                  <a:cubicBezTo>
                    <a:pt x="69357" y="60972"/>
                    <a:pt x="86943" y="74120"/>
                    <a:pt x="100749" y="83160"/>
                  </a:cubicBezTo>
                  <a:cubicBezTo>
                    <a:pt x="100749" y="83653"/>
                    <a:pt x="100749" y="84146"/>
                    <a:pt x="100913" y="84639"/>
                  </a:cubicBezTo>
                  <a:cubicBezTo>
                    <a:pt x="100025" y="83308"/>
                    <a:pt x="98419" y="82551"/>
                    <a:pt x="96819" y="82551"/>
                  </a:cubicBezTo>
                  <a:cubicBezTo>
                    <a:pt x="95455" y="82551"/>
                    <a:pt x="94096" y="83100"/>
                    <a:pt x="93188" y="84310"/>
                  </a:cubicBezTo>
                  <a:cubicBezTo>
                    <a:pt x="92038" y="85789"/>
                    <a:pt x="92202" y="87926"/>
                    <a:pt x="93188" y="89569"/>
                  </a:cubicBezTo>
                  <a:cubicBezTo>
                    <a:pt x="93353" y="89898"/>
                    <a:pt x="93681" y="90227"/>
                    <a:pt x="94010" y="90555"/>
                  </a:cubicBezTo>
                  <a:lnTo>
                    <a:pt x="92695" y="90555"/>
                  </a:lnTo>
                  <a:cubicBezTo>
                    <a:pt x="92695" y="90555"/>
                    <a:pt x="92531" y="90391"/>
                    <a:pt x="92367" y="90391"/>
                  </a:cubicBezTo>
                  <a:cubicBezTo>
                    <a:pt x="82326" y="87674"/>
                    <a:pt x="72200" y="86316"/>
                    <a:pt x="61928" y="86316"/>
                  </a:cubicBezTo>
                  <a:cubicBezTo>
                    <a:pt x="57909" y="86316"/>
                    <a:pt x="53867" y="86524"/>
                    <a:pt x="49799" y="86940"/>
                  </a:cubicBezTo>
                  <a:cubicBezTo>
                    <a:pt x="49470" y="84639"/>
                    <a:pt x="47334" y="82831"/>
                    <a:pt x="45033" y="82667"/>
                  </a:cubicBezTo>
                  <a:cubicBezTo>
                    <a:pt x="42403" y="82667"/>
                    <a:pt x="40595" y="84803"/>
                    <a:pt x="40431" y="87268"/>
                  </a:cubicBezTo>
                  <a:cubicBezTo>
                    <a:pt x="40431" y="89734"/>
                    <a:pt x="42239" y="92035"/>
                    <a:pt x="44704" y="92035"/>
                  </a:cubicBezTo>
                  <a:cubicBezTo>
                    <a:pt x="45855" y="92035"/>
                    <a:pt x="46841" y="91706"/>
                    <a:pt x="47663" y="90884"/>
                  </a:cubicBezTo>
                  <a:cubicBezTo>
                    <a:pt x="48484" y="90227"/>
                    <a:pt x="48813" y="89405"/>
                    <a:pt x="48977" y="88419"/>
                  </a:cubicBezTo>
                  <a:cubicBezTo>
                    <a:pt x="49470" y="88419"/>
                    <a:pt x="49799" y="88090"/>
                    <a:pt x="49799" y="87433"/>
                  </a:cubicBezTo>
                  <a:cubicBezTo>
                    <a:pt x="49799" y="87433"/>
                    <a:pt x="49799" y="87268"/>
                    <a:pt x="49799" y="87268"/>
                  </a:cubicBezTo>
                  <a:cubicBezTo>
                    <a:pt x="52618" y="87067"/>
                    <a:pt x="55430" y="86969"/>
                    <a:pt x="58233" y="86969"/>
                  </a:cubicBezTo>
                  <a:cubicBezTo>
                    <a:pt x="69161" y="86969"/>
                    <a:pt x="79964" y="88466"/>
                    <a:pt x="90559" y="91213"/>
                  </a:cubicBezTo>
                  <a:cubicBezTo>
                    <a:pt x="89737" y="91706"/>
                    <a:pt x="88915" y="92528"/>
                    <a:pt x="88586" y="93678"/>
                  </a:cubicBezTo>
                  <a:cubicBezTo>
                    <a:pt x="88093" y="94993"/>
                    <a:pt x="88586" y="96472"/>
                    <a:pt x="89408" y="97458"/>
                  </a:cubicBezTo>
                  <a:cubicBezTo>
                    <a:pt x="85506" y="96724"/>
                    <a:pt x="81567" y="96363"/>
                    <a:pt x="77646" y="96363"/>
                  </a:cubicBezTo>
                  <a:cubicBezTo>
                    <a:pt x="64886" y="96363"/>
                    <a:pt x="52306" y="100192"/>
                    <a:pt x="41746" y="107484"/>
                  </a:cubicBezTo>
                  <a:cubicBezTo>
                    <a:pt x="37191" y="108776"/>
                    <a:pt x="31853" y="109815"/>
                    <a:pt x="26698" y="109815"/>
                  </a:cubicBezTo>
                  <a:cubicBezTo>
                    <a:pt x="18087" y="109815"/>
                    <a:pt x="9987" y="106916"/>
                    <a:pt x="6903" y="97458"/>
                  </a:cubicBezTo>
                  <a:cubicBezTo>
                    <a:pt x="3287" y="86118"/>
                    <a:pt x="15942" y="81187"/>
                    <a:pt x="19887" y="72805"/>
                  </a:cubicBezTo>
                  <a:cubicBezTo>
                    <a:pt x="23667" y="65245"/>
                    <a:pt x="20380" y="56534"/>
                    <a:pt x="22845" y="48810"/>
                  </a:cubicBezTo>
                  <a:cubicBezTo>
                    <a:pt x="25751" y="39689"/>
                    <a:pt x="32304" y="36316"/>
                    <a:pt x="39623" y="36316"/>
                  </a:cubicBezTo>
                  <a:close/>
                  <a:moveTo>
                    <a:pt x="178627" y="104836"/>
                  </a:moveTo>
                  <a:cubicBezTo>
                    <a:pt x="178742" y="104836"/>
                    <a:pt x="178859" y="104842"/>
                    <a:pt x="178980" y="104854"/>
                  </a:cubicBezTo>
                  <a:cubicBezTo>
                    <a:pt x="180624" y="105183"/>
                    <a:pt x="181774" y="106991"/>
                    <a:pt x="181610" y="108634"/>
                  </a:cubicBezTo>
                  <a:cubicBezTo>
                    <a:pt x="181350" y="110195"/>
                    <a:pt x="179958" y="111138"/>
                    <a:pt x="178492" y="111138"/>
                  </a:cubicBezTo>
                  <a:cubicBezTo>
                    <a:pt x="178106" y="111138"/>
                    <a:pt x="177714" y="111072"/>
                    <a:pt x="177337" y="110935"/>
                  </a:cubicBezTo>
                  <a:cubicBezTo>
                    <a:pt x="175529" y="110278"/>
                    <a:pt x="175036" y="108470"/>
                    <a:pt x="175365" y="106826"/>
                  </a:cubicBezTo>
                  <a:cubicBezTo>
                    <a:pt x="176278" y="105761"/>
                    <a:pt x="177191" y="104836"/>
                    <a:pt x="178627" y="104836"/>
                  </a:cubicBezTo>
                  <a:close/>
                  <a:moveTo>
                    <a:pt x="124227" y="75773"/>
                  </a:moveTo>
                  <a:cubicBezTo>
                    <a:pt x="124723" y="75773"/>
                    <a:pt x="125229" y="75873"/>
                    <a:pt x="125730" y="76092"/>
                  </a:cubicBezTo>
                  <a:cubicBezTo>
                    <a:pt x="128195" y="76914"/>
                    <a:pt x="128688" y="79708"/>
                    <a:pt x="128195" y="82009"/>
                  </a:cubicBezTo>
                  <a:cubicBezTo>
                    <a:pt x="128031" y="82667"/>
                    <a:pt x="128524" y="83160"/>
                    <a:pt x="129017" y="83160"/>
                  </a:cubicBezTo>
                  <a:lnTo>
                    <a:pt x="129017" y="82995"/>
                  </a:lnTo>
                  <a:cubicBezTo>
                    <a:pt x="129182" y="83077"/>
                    <a:pt x="129305" y="83119"/>
                    <a:pt x="129428" y="83119"/>
                  </a:cubicBezTo>
                  <a:cubicBezTo>
                    <a:pt x="129551" y="83119"/>
                    <a:pt x="129675" y="83077"/>
                    <a:pt x="129839" y="82995"/>
                  </a:cubicBezTo>
                  <a:cubicBezTo>
                    <a:pt x="130449" y="82538"/>
                    <a:pt x="131272" y="82292"/>
                    <a:pt x="132077" y="82292"/>
                  </a:cubicBezTo>
                  <a:cubicBezTo>
                    <a:pt x="133006" y="82292"/>
                    <a:pt x="133912" y="82619"/>
                    <a:pt x="134441" y="83324"/>
                  </a:cubicBezTo>
                  <a:cubicBezTo>
                    <a:pt x="135427" y="84803"/>
                    <a:pt x="134934" y="86611"/>
                    <a:pt x="133619" y="87597"/>
                  </a:cubicBezTo>
                  <a:cubicBezTo>
                    <a:pt x="132797" y="88255"/>
                    <a:pt x="133126" y="89405"/>
                    <a:pt x="133948" y="89569"/>
                  </a:cubicBezTo>
                  <a:lnTo>
                    <a:pt x="134276" y="89569"/>
                  </a:lnTo>
                  <a:cubicBezTo>
                    <a:pt x="134577" y="89542"/>
                    <a:pt x="134879" y="89528"/>
                    <a:pt x="135182" y="89528"/>
                  </a:cubicBezTo>
                  <a:cubicBezTo>
                    <a:pt x="138529" y="89528"/>
                    <a:pt x="141946" y="91198"/>
                    <a:pt x="143152" y="94664"/>
                  </a:cubicBezTo>
                  <a:cubicBezTo>
                    <a:pt x="144466" y="98773"/>
                    <a:pt x="141508" y="102718"/>
                    <a:pt x="137564" y="103868"/>
                  </a:cubicBezTo>
                  <a:cubicBezTo>
                    <a:pt x="136182" y="104328"/>
                    <a:pt x="136664" y="106365"/>
                    <a:pt x="137938" y="106365"/>
                  </a:cubicBezTo>
                  <a:cubicBezTo>
                    <a:pt x="138029" y="106365"/>
                    <a:pt x="138123" y="106355"/>
                    <a:pt x="138221" y="106333"/>
                  </a:cubicBezTo>
                  <a:cubicBezTo>
                    <a:pt x="138878" y="106169"/>
                    <a:pt x="139536" y="105840"/>
                    <a:pt x="140193" y="105676"/>
                  </a:cubicBezTo>
                  <a:cubicBezTo>
                    <a:pt x="140358" y="105840"/>
                    <a:pt x="140851" y="106005"/>
                    <a:pt x="141179" y="106005"/>
                  </a:cubicBezTo>
                  <a:cubicBezTo>
                    <a:pt x="141339" y="105976"/>
                    <a:pt x="141487" y="105962"/>
                    <a:pt x="141623" y="105962"/>
                  </a:cubicBezTo>
                  <a:cubicBezTo>
                    <a:pt x="143032" y="105962"/>
                    <a:pt x="143200" y="107421"/>
                    <a:pt x="142001" y="108470"/>
                  </a:cubicBezTo>
                  <a:cubicBezTo>
                    <a:pt x="141164" y="109202"/>
                    <a:pt x="140061" y="109335"/>
                    <a:pt x="138989" y="109335"/>
                  </a:cubicBezTo>
                  <a:cubicBezTo>
                    <a:pt x="138376" y="109335"/>
                    <a:pt x="137773" y="109292"/>
                    <a:pt x="137235" y="109292"/>
                  </a:cubicBezTo>
                  <a:cubicBezTo>
                    <a:pt x="137169" y="109270"/>
                    <a:pt x="137109" y="109259"/>
                    <a:pt x="137054" y="109259"/>
                  </a:cubicBezTo>
                  <a:cubicBezTo>
                    <a:pt x="136701" y="109259"/>
                    <a:pt x="136577" y="109686"/>
                    <a:pt x="136577" y="110113"/>
                  </a:cubicBezTo>
                  <a:cubicBezTo>
                    <a:pt x="136523" y="110103"/>
                    <a:pt x="136470" y="110098"/>
                    <a:pt x="136418" y="110098"/>
                  </a:cubicBezTo>
                  <a:cubicBezTo>
                    <a:pt x="135676" y="110098"/>
                    <a:pt x="135152" y="111132"/>
                    <a:pt x="135920" y="111593"/>
                  </a:cubicBezTo>
                  <a:cubicBezTo>
                    <a:pt x="137070" y="112414"/>
                    <a:pt x="137892" y="113072"/>
                    <a:pt x="138221" y="114551"/>
                  </a:cubicBezTo>
                  <a:cubicBezTo>
                    <a:pt x="138385" y="115701"/>
                    <a:pt x="138057" y="117181"/>
                    <a:pt x="137070" y="118167"/>
                  </a:cubicBezTo>
                  <a:cubicBezTo>
                    <a:pt x="136257" y="118926"/>
                    <a:pt x="135317" y="119238"/>
                    <a:pt x="134359" y="119238"/>
                  </a:cubicBezTo>
                  <a:cubicBezTo>
                    <a:pt x="132415" y="119238"/>
                    <a:pt x="130393" y="117954"/>
                    <a:pt x="129182" y="116523"/>
                  </a:cubicBezTo>
                  <a:cubicBezTo>
                    <a:pt x="129065" y="116407"/>
                    <a:pt x="128867" y="116291"/>
                    <a:pt x="128703" y="116291"/>
                  </a:cubicBezTo>
                  <a:cubicBezTo>
                    <a:pt x="128635" y="116291"/>
                    <a:pt x="128572" y="116311"/>
                    <a:pt x="128524" y="116359"/>
                  </a:cubicBezTo>
                  <a:cubicBezTo>
                    <a:pt x="128368" y="116255"/>
                    <a:pt x="128146" y="116200"/>
                    <a:pt x="127915" y="116200"/>
                  </a:cubicBezTo>
                  <a:cubicBezTo>
                    <a:pt x="127418" y="116200"/>
                    <a:pt x="126881" y="116455"/>
                    <a:pt x="126881" y="117016"/>
                  </a:cubicBezTo>
                  <a:cubicBezTo>
                    <a:pt x="126223" y="119482"/>
                    <a:pt x="125566" y="121783"/>
                    <a:pt x="122936" y="122604"/>
                  </a:cubicBezTo>
                  <a:cubicBezTo>
                    <a:pt x="122253" y="122897"/>
                    <a:pt x="121556" y="123030"/>
                    <a:pt x="120870" y="123030"/>
                  </a:cubicBezTo>
                  <a:cubicBezTo>
                    <a:pt x="119244" y="123030"/>
                    <a:pt x="117682" y="122281"/>
                    <a:pt x="116526" y="121125"/>
                  </a:cubicBezTo>
                  <a:cubicBezTo>
                    <a:pt x="116526" y="120796"/>
                    <a:pt x="116691" y="120468"/>
                    <a:pt x="116691" y="120139"/>
                  </a:cubicBezTo>
                  <a:cubicBezTo>
                    <a:pt x="116691" y="119483"/>
                    <a:pt x="116103" y="119094"/>
                    <a:pt x="115537" y="119094"/>
                  </a:cubicBezTo>
                  <a:cubicBezTo>
                    <a:pt x="115110" y="119094"/>
                    <a:pt x="114695" y="119316"/>
                    <a:pt x="114554" y="119810"/>
                  </a:cubicBezTo>
                  <a:cubicBezTo>
                    <a:pt x="114123" y="121679"/>
                    <a:pt x="112686" y="123547"/>
                    <a:pt x="110684" y="123547"/>
                  </a:cubicBezTo>
                  <a:cubicBezTo>
                    <a:pt x="110396" y="123547"/>
                    <a:pt x="110097" y="123509"/>
                    <a:pt x="109788" y="123426"/>
                  </a:cubicBezTo>
                  <a:cubicBezTo>
                    <a:pt x="107323" y="122769"/>
                    <a:pt x="106665" y="120303"/>
                    <a:pt x="106830" y="118002"/>
                  </a:cubicBezTo>
                  <a:cubicBezTo>
                    <a:pt x="106951" y="117393"/>
                    <a:pt x="106441" y="117055"/>
                    <a:pt x="105967" y="117055"/>
                  </a:cubicBezTo>
                  <a:cubicBezTo>
                    <a:pt x="105802" y="117055"/>
                    <a:pt x="105642" y="117096"/>
                    <a:pt x="105515" y="117181"/>
                  </a:cubicBezTo>
                  <a:cubicBezTo>
                    <a:pt x="104529" y="117674"/>
                    <a:pt x="104036" y="118824"/>
                    <a:pt x="103049" y="119317"/>
                  </a:cubicBezTo>
                  <a:cubicBezTo>
                    <a:pt x="102885" y="119482"/>
                    <a:pt x="102721" y="119482"/>
                    <a:pt x="102556" y="119482"/>
                  </a:cubicBezTo>
                  <a:cubicBezTo>
                    <a:pt x="102411" y="119045"/>
                    <a:pt x="101976" y="118834"/>
                    <a:pt x="101507" y="118834"/>
                  </a:cubicBezTo>
                  <a:cubicBezTo>
                    <a:pt x="100917" y="118834"/>
                    <a:pt x="100274" y="119169"/>
                    <a:pt x="100091" y="119810"/>
                  </a:cubicBezTo>
                  <a:cubicBezTo>
                    <a:pt x="99927" y="119810"/>
                    <a:pt x="99598" y="119810"/>
                    <a:pt x="99434" y="119646"/>
                  </a:cubicBezTo>
                  <a:cubicBezTo>
                    <a:pt x="98119" y="118989"/>
                    <a:pt x="97626" y="116852"/>
                    <a:pt x="98448" y="115701"/>
                  </a:cubicBezTo>
                  <a:cubicBezTo>
                    <a:pt x="98776" y="115537"/>
                    <a:pt x="99105" y="115208"/>
                    <a:pt x="99434" y="114880"/>
                  </a:cubicBezTo>
                  <a:cubicBezTo>
                    <a:pt x="99967" y="114213"/>
                    <a:pt x="99527" y="113222"/>
                    <a:pt x="98816" y="113222"/>
                  </a:cubicBezTo>
                  <a:cubicBezTo>
                    <a:pt x="98650" y="113222"/>
                    <a:pt x="98470" y="113276"/>
                    <a:pt x="98283" y="113401"/>
                  </a:cubicBezTo>
                  <a:cubicBezTo>
                    <a:pt x="97452" y="113854"/>
                    <a:pt x="96448" y="114168"/>
                    <a:pt x="95493" y="114168"/>
                  </a:cubicBezTo>
                  <a:cubicBezTo>
                    <a:pt x="94371" y="114168"/>
                    <a:pt x="93317" y="113733"/>
                    <a:pt x="92695" y="112579"/>
                  </a:cubicBezTo>
                  <a:cubicBezTo>
                    <a:pt x="91545" y="110607"/>
                    <a:pt x="92860" y="107977"/>
                    <a:pt x="94832" y="107155"/>
                  </a:cubicBezTo>
                  <a:cubicBezTo>
                    <a:pt x="95325" y="106826"/>
                    <a:pt x="94996" y="106333"/>
                    <a:pt x="94667" y="106169"/>
                  </a:cubicBezTo>
                  <a:cubicBezTo>
                    <a:pt x="94832" y="106005"/>
                    <a:pt x="94996" y="105840"/>
                    <a:pt x="94996" y="105676"/>
                  </a:cubicBezTo>
                  <a:cubicBezTo>
                    <a:pt x="95396" y="105142"/>
                    <a:pt x="94822" y="104392"/>
                    <a:pt x="94240" y="104392"/>
                  </a:cubicBezTo>
                  <a:cubicBezTo>
                    <a:pt x="94105" y="104392"/>
                    <a:pt x="93970" y="104433"/>
                    <a:pt x="93846" y="104525"/>
                  </a:cubicBezTo>
                  <a:cubicBezTo>
                    <a:pt x="93506" y="104695"/>
                    <a:pt x="93122" y="104777"/>
                    <a:pt x="92738" y="104777"/>
                  </a:cubicBezTo>
                  <a:cubicBezTo>
                    <a:pt x="91633" y="104777"/>
                    <a:pt x="90516" y="104101"/>
                    <a:pt x="90394" y="102882"/>
                  </a:cubicBezTo>
                  <a:cubicBezTo>
                    <a:pt x="90394" y="101403"/>
                    <a:pt x="91380" y="100252"/>
                    <a:pt x="92367" y="99431"/>
                  </a:cubicBezTo>
                  <a:cubicBezTo>
                    <a:pt x="92531" y="99431"/>
                    <a:pt x="92531" y="99431"/>
                    <a:pt x="92695" y="99266"/>
                  </a:cubicBezTo>
                  <a:cubicBezTo>
                    <a:pt x="93024" y="98937"/>
                    <a:pt x="93517" y="98773"/>
                    <a:pt x="94010" y="98444"/>
                  </a:cubicBezTo>
                  <a:cubicBezTo>
                    <a:pt x="94503" y="98280"/>
                    <a:pt x="94174" y="97623"/>
                    <a:pt x="93846" y="97623"/>
                  </a:cubicBezTo>
                  <a:cubicBezTo>
                    <a:pt x="93846" y="97052"/>
                    <a:pt x="93474" y="96605"/>
                    <a:pt x="92945" y="96605"/>
                  </a:cubicBezTo>
                  <a:cubicBezTo>
                    <a:pt x="92865" y="96605"/>
                    <a:pt x="92782" y="96615"/>
                    <a:pt x="92695" y="96637"/>
                  </a:cubicBezTo>
                  <a:cubicBezTo>
                    <a:pt x="92503" y="96678"/>
                    <a:pt x="92324" y="96697"/>
                    <a:pt x="92158" y="96697"/>
                  </a:cubicBezTo>
                  <a:cubicBezTo>
                    <a:pt x="90351" y="96697"/>
                    <a:pt x="90176" y="94376"/>
                    <a:pt x="91380" y="93021"/>
                  </a:cubicBezTo>
                  <a:cubicBezTo>
                    <a:pt x="92473" y="92049"/>
                    <a:pt x="94015" y="91796"/>
                    <a:pt x="95474" y="91796"/>
                  </a:cubicBezTo>
                  <a:cubicBezTo>
                    <a:pt x="95990" y="91796"/>
                    <a:pt x="96496" y="91827"/>
                    <a:pt x="96968" y="91870"/>
                  </a:cubicBezTo>
                  <a:cubicBezTo>
                    <a:pt x="97017" y="91918"/>
                    <a:pt x="97065" y="91938"/>
                    <a:pt x="97109" y="91938"/>
                  </a:cubicBezTo>
                  <a:cubicBezTo>
                    <a:pt x="97215" y="91938"/>
                    <a:pt x="97297" y="91822"/>
                    <a:pt x="97297" y="91706"/>
                  </a:cubicBezTo>
                  <a:cubicBezTo>
                    <a:pt x="97461" y="91706"/>
                    <a:pt x="97626" y="91706"/>
                    <a:pt x="97790" y="91542"/>
                  </a:cubicBezTo>
                  <a:cubicBezTo>
                    <a:pt x="98283" y="91377"/>
                    <a:pt x="98283" y="90555"/>
                    <a:pt x="97790" y="90227"/>
                  </a:cubicBezTo>
                  <a:cubicBezTo>
                    <a:pt x="96804" y="89734"/>
                    <a:pt x="95818" y="89569"/>
                    <a:pt x="95161" y="88583"/>
                  </a:cubicBezTo>
                  <a:cubicBezTo>
                    <a:pt x="94667" y="87761"/>
                    <a:pt x="94503" y="86447"/>
                    <a:pt x="95161" y="85625"/>
                  </a:cubicBezTo>
                  <a:cubicBezTo>
                    <a:pt x="95663" y="84997"/>
                    <a:pt x="96381" y="84729"/>
                    <a:pt x="97122" y="84729"/>
                  </a:cubicBezTo>
                  <a:cubicBezTo>
                    <a:pt x="98322" y="84729"/>
                    <a:pt x="99583" y="85431"/>
                    <a:pt x="100091" y="86447"/>
                  </a:cubicBezTo>
                  <a:cubicBezTo>
                    <a:pt x="100214" y="86754"/>
                    <a:pt x="100428" y="86877"/>
                    <a:pt x="100649" y="86877"/>
                  </a:cubicBezTo>
                  <a:cubicBezTo>
                    <a:pt x="101019" y="86877"/>
                    <a:pt x="101406" y="86530"/>
                    <a:pt x="101406" y="86118"/>
                  </a:cubicBezTo>
                  <a:cubicBezTo>
                    <a:pt x="101531" y="86369"/>
                    <a:pt x="101753" y="86476"/>
                    <a:pt x="101970" y="86476"/>
                  </a:cubicBezTo>
                  <a:cubicBezTo>
                    <a:pt x="102320" y="86476"/>
                    <a:pt x="102658" y="86196"/>
                    <a:pt x="102556" y="85789"/>
                  </a:cubicBezTo>
                  <a:cubicBezTo>
                    <a:pt x="102228" y="84967"/>
                    <a:pt x="102228" y="84146"/>
                    <a:pt x="102392" y="83488"/>
                  </a:cubicBezTo>
                  <a:cubicBezTo>
                    <a:pt x="102392" y="83324"/>
                    <a:pt x="102556" y="82995"/>
                    <a:pt x="102392" y="82831"/>
                  </a:cubicBezTo>
                  <a:cubicBezTo>
                    <a:pt x="103214" y="80037"/>
                    <a:pt x="106665" y="77736"/>
                    <a:pt x="109952" y="76914"/>
                  </a:cubicBezTo>
                  <a:cubicBezTo>
                    <a:pt x="110117" y="77243"/>
                    <a:pt x="110281" y="77407"/>
                    <a:pt x="110445" y="77736"/>
                  </a:cubicBezTo>
                  <a:cubicBezTo>
                    <a:pt x="110601" y="78098"/>
                    <a:pt x="110870" y="78249"/>
                    <a:pt x="111151" y="78249"/>
                  </a:cubicBezTo>
                  <a:cubicBezTo>
                    <a:pt x="111762" y="78249"/>
                    <a:pt x="112427" y="77538"/>
                    <a:pt x="112089" y="76750"/>
                  </a:cubicBezTo>
                  <a:lnTo>
                    <a:pt x="111925" y="76750"/>
                  </a:lnTo>
                  <a:cubicBezTo>
                    <a:pt x="112110" y="76738"/>
                    <a:pt x="112292" y="76732"/>
                    <a:pt x="112472" y="76732"/>
                  </a:cubicBezTo>
                  <a:cubicBezTo>
                    <a:pt x="114846" y="76732"/>
                    <a:pt x="116714" y="77757"/>
                    <a:pt x="117019" y="80201"/>
                  </a:cubicBezTo>
                  <a:cubicBezTo>
                    <a:pt x="117019" y="80796"/>
                    <a:pt x="117502" y="81127"/>
                    <a:pt x="117968" y="81127"/>
                  </a:cubicBezTo>
                  <a:cubicBezTo>
                    <a:pt x="118405" y="81127"/>
                    <a:pt x="118827" y="80837"/>
                    <a:pt x="118827" y="80201"/>
                  </a:cubicBezTo>
                  <a:cubicBezTo>
                    <a:pt x="118910" y="80242"/>
                    <a:pt x="119002" y="80263"/>
                    <a:pt x="119097" y="80263"/>
                  </a:cubicBezTo>
                  <a:cubicBezTo>
                    <a:pt x="119382" y="80263"/>
                    <a:pt x="119690" y="80078"/>
                    <a:pt x="119813" y="79708"/>
                  </a:cubicBezTo>
                  <a:cubicBezTo>
                    <a:pt x="120213" y="77579"/>
                    <a:pt x="122120" y="75773"/>
                    <a:pt x="124227" y="75773"/>
                  </a:cubicBezTo>
                  <a:close/>
                  <a:moveTo>
                    <a:pt x="175939" y="134829"/>
                  </a:moveTo>
                  <a:cubicBezTo>
                    <a:pt x="177725" y="134829"/>
                    <a:pt x="179108" y="136875"/>
                    <a:pt x="177666" y="138711"/>
                  </a:cubicBezTo>
                  <a:cubicBezTo>
                    <a:pt x="177208" y="139352"/>
                    <a:pt x="176494" y="139687"/>
                    <a:pt x="175753" y="139687"/>
                  </a:cubicBezTo>
                  <a:cubicBezTo>
                    <a:pt x="175165" y="139687"/>
                    <a:pt x="174559" y="139476"/>
                    <a:pt x="174050" y="139040"/>
                  </a:cubicBezTo>
                  <a:cubicBezTo>
                    <a:pt x="173228" y="138218"/>
                    <a:pt x="172406" y="136081"/>
                    <a:pt x="173557" y="135424"/>
                  </a:cubicBezTo>
                  <a:lnTo>
                    <a:pt x="173557" y="135424"/>
                  </a:lnTo>
                  <a:cubicBezTo>
                    <a:pt x="173693" y="135492"/>
                    <a:pt x="173829" y="135532"/>
                    <a:pt x="173965" y="135532"/>
                  </a:cubicBezTo>
                  <a:cubicBezTo>
                    <a:pt x="174158" y="135532"/>
                    <a:pt x="174350" y="135452"/>
                    <a:pt x="174543" y="135259"/>
                  </a:cubicBezTo>
                  <a:cubicBezTo>
                    <a:pt x="175008" y="134961"/>
                    <a:pt x="175486" y="134829"/>
                    <a:pt x="175939" y="134829"/>
                  </a:cubicBezTo>
                  <a:close/>
                  <a:moveTo>
                    <a:pt x="52396" y="137984"/>
                  </a:moveTo>
                  <a:cubicBezTo>
                    <a:pt x="52801" y="137984"/>
                    <a:pt x="53205" y="138058"/>
                    <a:pt x="53579" y="138218"/>
                  </a:cubicBezTo>
                  <a:cubicBezTo>
                    <a:pt x="53579" y="138382"/>
                    <a:pt x="53579" y="138547"/>
                    <a:pt x="53744" y="138711"/>
                  </a:cubicBezTo>
                  <a:cubicBezTo>
                    <a:pt x="54237" y="139697"/>
                    <a:pt x="54401" y="141012"/>
                    <a:pt x="53579" y="141998"/>
                  </a:cubicBezTo>
                  <a:cubicBezTo>
                    <a:pt x="53105" y="142551"/>
                    <a:pt x="52517" y="142800"/>
                    <a:pt x="51924" y="142800"/>
                  </a:cubicBezTo>
                  <a:cubicBezTo>
                    <a:pt x="51285" y="142800"/>
                    <a:pt x="50640" y="142510"/>
                    <a:pt x="50128" y="141998"/>
                  </a:cubicBezTo>
                  <a:cubicBezTo>
                    <a:pt x="48201" y="139933"/>
                    <a:pt x="50308" y="137984"/>
                    <a:pt x="52396" y="137984"/>
                  </a:cubicBezTo>
                  <a:close/>
                  <a:moveTo>
                    <a:pt x="141344" y="156297"/>
                  </a:moveTo>
                  <a:cubicBezTo>
                    <a:pt x="143809" y="157611"/>
                    <a:pt x="144795" y="162213"/>
                    <a:pt x="141015" y="162213"/>
                  </a:cubicBezTo>
                  <a:cubicBezTo>
                    <a:pt x="140907" y="162225"/>
                    <a:pt x="140799" y="162231"/>
                    <a:pt x="140692" y="162231"/>
                  </a:cubicBezTo>
                  <a:cubicBezTo>
                    <a:pt x="139328" y="162231"/>
                    <a:pt x="138057" y="161284"/>
                    <a:pt x="138057" y="159912"/>
                  </a:cubicBezTo>
                  <a:cubicBezTo>
                    <a:pt x="138057" y="158105"/>
                    <a:pt x="139536" y="157118"/>
                    <a:pt x="141015" y="156461"/>
                  </a:cubicBezTo>
                  <a:lnTo>
                    <a:pt x="141179" y="156461"/>
                  </a:lnTo>
                  <a:cubicBezTo>
                    <a:pt x="141179" y="156461"/>
                    <a:pt x="141179" y="156297"/>
                    <a:pt x="141344" y="156297"/>
                  </a:cubicBezTo>
                  <a:close/>
                  <a:moveTo>
                    <a:pt x="182735" y="86195"/>
                  </a:moveTo>
                  <a:cubicBezTo>
                    <a:pt x="186631" y="86195"/>
                    <a:pt x="190535" y="86614"/>
                    <a:pt x="194430" y="87597"/>
                  </a:cubicBezTo>
                  <a:cubicBezTo>
                    <a:pt x="213823" y="92528"/>
                    <a:pt x="223684" y="110113"/>
                    <a:pt x="214152" y="127864"/>
                  </a:cubicBezTo>
                  <a:cubicBezTo>
                    <a:pt x="213659" y="127864"/>
                    <a:pt x="213330" y="128192"/>
                    <a:pt x="213166" y="128850"/>
                  </a:cubicBezTo>
                  <a:cubicBezTo>
                    <a:pt x="213166" y="129178"/>
                    <a:pt x="213166" y="129507"/>
                    <a:pt x="213166" y="129836"/>
                  </a:cubicBezTo>
                  <a:cubicBezTo>
                    <a:pt x="212015" y="131972"/>
                    <a:pt x="211194" y="133616"/>
                    <a:pt x="211194" y="136574"/>
                  </a:cubicBezTo>
                  <a:cubicBezTo>
                    <a:pt x="211029" y="137560"/>
                    <a:pt x="211851" y="138382"/>
                    <a:pt x="211851" y="139204"/>
                  </a:cubicBezTo>
                  <a:cubicBezTo>
                    <a:pt x="213166" y="146764"/>
                    <a:pt x="213988" y="153010"/>
                    <a:pt x="207742" y="158598"/>
                  </a:cubicBezTo>
                  <a:cubicBezTo>
                    <a:pt x="203259" y="162770"/>
                    <a:pt x="198404" y="164437"/>
                    <a:pt x="193456" y="164437"/>
                  </a:cubicBezTo>
                  <a:cubicBezTo>
                    <a:pt x="180084" y="164437"/>
                    <a:pt x="166030" y="152261"/>
                    <a:pt x="156793" y="144463"/>
                  </a:cubicBezTo>
                  <a:cubicBezTo>
                    <a:pt x="156667" y="144338"/>
                    <a:pt x="156518" y="144284"/>
                    <a:pt x="156372" y="144284"/>
                  </a:cubicBezTo>
                  <a:cubicBezTo>
                    <a:pt x="156135" y="144284"/>
                    <a:pt x="155908" y="144424"/>
                    <a:pt x="155807" y="144628"/>
                  </a:cubicBezTo>
                  <a:cubicBezTo>
                    <a:pt x="152191" y="134766"/>
                    <a:pt x="146767" y="125398"/>
                    <a:pt x="139700" y="117674"/>
                  </a:cubicBezTo>
                  <a:lnTo>
                    <a:pt x="139536" y="117674"/>
                  </a:lnTo>
                  <a:cubicBezTo>
                    <a:pt x="140522" y="115208"/>
                    <a:pt x="140029" y="111921"/>
                    <a:pt x="138057" y="110607"/>
                  </a:cubicBezTo>
                  <a:lnTo>
                    <a:pt x="138057" y="110607"/>
                  </a:lnTo>
                  <a:cubicBezTo>
                    <a:pt x="138632" y="110689"/>
                    <a:pt x="139248" y="110730"/>
                    <a:pt x="139864" y="110730"/>
                  </a:cubicBezTo>
                  <a:cubicBezTo>
                    <a:pt x="140481" y="110730"/>
                    <a:pt x="141097" y="110689"/>
                    <a:pt x="141672" y="110607"/>
                  </a:cubicBezTo>
                  <a:cubicBezTo>
                    <a:pt x="153506" y="116688"/>
                    <a:pt x="163696" y="124412"/>
                    <a:pt x="172899" y="134109"/>
                  </a:cubicBezTo>
                  <a:cubicBezTo>
                    <a:pt x="171420" y="134766"/>
                    <a:pt x="170927" y="137067"/>
                    <a:pt x="171585" y="138547"/>
                  </a:cubicBezTo>
                  <a:cubicBezTo>
                    <a:pt x="172194" y="140252"/>
                    <a:pt x="174066" y="141505"/>
                    <a:pt x="175931" y="141505"/>
                  </a:cubicBezTo>
                  <a:cubicBezTo>
                    <a:pt x="176583" y="141505"/>
                    <a:pt x="177234" y="141352"/>
                    <a:pt x="177830" y="141012"/>
                  </a:cubicBezTo>
                  <a:cubicBezTo>
                    <a:pt x="179967" y="139861"/>
                    <a:pt x="180953" y="136903"/>
                    <a:pt x="179638" y="134931"/>
                  </a:cubicBezTo>
                  <a:cubicBezTo>
                    <a:pt x="178780" y="133582"/>
                    <a:pt x="177373" y="132874"/>
                    <a:pt x="175963" y="132874"/>
                  </a:cubicBezTo>
                  <a:cubicBezTo>
                    <a:pt x="175483" y="132874"/>
                    <a:pt x="175002" y="132956"/>
                    <a:pt x="174543" y="133123"/>
                  </a:cubicBezTo>
                  <a:cubicBezTo>
                    <a:pt x="174379" y="133123"/>
                    <a:pt x="174379" y="132959"/>
                    <a:pt x="174379" y="132959"/>
                  </a:cubicBezTo>
                  <a:cubicBezTo>
                    <a:pt x="165997" y="123097"/>
                    <a:pt x="154985" y="115208"/>
                    <a:pt x="142987" y="109949"/>
                  </a:cubicBezTo>
                  <a:cubicBezTo>
                    <a:pt x="143809" y="109456"/>
                    <a:pt x="144466" y="108799"/>
                    <a:pt x="144631" y="107648"/>
                  </a:cubicBezTo>
                  <a:cubicBezTo>
                    <a:pt x="144959" y="106169"/>
                    <a:pt x="143973" y="104525"/>
                    <a:pt x="142658" y="103868"/>
                  </a:cubicBezTo>
                  <a:cubicBezTo>
                    <a:pt x="142987" y="103539"/>
                    <a:pt x="143480" y="103046"/>
                    <a:pt x="143809" y="102553"/>
                  </a:cubicBezTo>
                  <a:cubicBezTo>
                    <a:pt x="152150" y="105573"/>
                    <a:pt x="160868" y="107083"/>
                    <a:pt x="169634" y="107083"/>
                  </a:cubicBezTo>
                  <a:cubicBezTo>
                    <a:pt x="170886" y="107083"/>
                    <a:pt x="172139" y="107052"/>
                    <a:pt x="173392" y="106991"/>
                  </a:cubicBezTo>
                  <a:lnTo>
                    <a:pt x="173392" y="106991"/>
                  </a:lnTo>
                  <a:cubicBezTo>
                    <a:pt x="172899" y="109127"/>
                    <a:pt x="174050" y="111593"/>
                    <a:pt x="176186" y="112579"/>
                  </a:cubicBezTo>
                  <a:cubicBezTo>
                    <a:pt x="176878" y="112925"/>
                    <a:pt x="177626" y="113088"/>
                    <a:pt x="178372" y="113088"/>
                  </a:cubicBezTo>
                  <a:cubicBezTo>
                    <a:pt x="180461" y="113088"/>
                    <a:pt x="182527" y="111801"/>
                    <a:pt x="183254" y="109620"/>
                  </a:cubicBezTo>
                  <a:cubicBezTo>
                    <a:pt x="184075" y="106991"/>
                    <a:pt x="182761" y="103868"/>
                    <a:pt x="179967" y="103046"/>
                  </a:cubicBezTo>
                  <a:cubicBezTo>
                    <a:pt x="179495" y="102865"/>
                    <a:pt x="178976" y="102780"/>
                    <a:pt x="178445" y="102780"/>
                  </a:cubicBezTo>
                  <a:cubicBezTo>
                    <a:pt x="176565" y="102780"/>
                    <a:pt x="174526" y="103846"/>
                    <a:pt x="173886" y="105512"/>
                  </a:cubicBezTo>
                  <a:cubicBezTo>
                    <a:pt x="173172" y="105523"/>
                    <a:pt x="172461" y="105529"/>
                    <a:pt x="171752" y="105529"/>
                  </a:cubicBezTo>
                  <a:cubicBezTo>
                    <a:pt x="162338" y="105529"/>
                    <a:pt x="153320" y="104494"/>
                    <a:pt x="144302" y="101896"/>
                  </a:cubicBezTo>
                  <a:cubicBezTo>
                    <a:pt x="145617" y="99759"/>
                    <a:pt x="146274" y="96965"/>
                    <a:pt x="145452" y="94336"/>
                  </a:cubicBezTo>
                  <a:cubicBezTo>
                    <a:pt x="145413" y="94207"/>
                    <a:pt x="145371" y="94079"/>
                    <a:pt x="145326" y="93954"/>
                  </a:cubicBezTo>
                  <a:lnTo>
                    <a:pt x="145326" y="93954"/>
                  </a:lnTo>
                  <a:cubicBezTo>
                    <a:pt x="145494" y="94131"/>
                    <a:pt x="145728" y="94245"/>
                    <a:pt x="146017" y="94245"/>
                  </a:cubicBezTo>
                  <a:cubicBezTo>
                    <a:pt x="146146" y="94245"/>
                    <a:pt x="146287" y="94222"/>
                    <a:pt x="146439" y="94171"/>
                  </a:cubicBezTo>
                  <a:cubicBezTo>
                    <a:pt x="158065" y="90421"/>
                    <a:pt x="170356" y="86195"/>
                    <a:pt x="182735" y="86195"/>
                  </a:cubicBezTo>
                  <a:close/>
                  <a:moveTo>
                    <a:pt x="103392" y="162151"/>
                  </a:moveTo>
                  <a:cubicBezTo>
                    <a:pt x="103609" y="162151"/>
                    <a:pt x="103825" y="162171"/>
                    <a:pt x="104036" y="162213"/>
                  </a:cubicBezTo>
                  <a:cubicBezTo>
                    <a:pt x="104200" y="162378"/>
                    <a:pt x="104364" y="162542"/>
                    <a:pt x="104529" y="162706"/>
                  </a:cubicBezTo>
                  <a:cubicBezTo>
                    <a:pt x="107130" y="164441"/>
                    <a:pt x="105919" y="168718"/>
                    <a:pt x="103129" y="168718"/>
                  </a:cubicBezTo>
                  <a:cubicBezTo>
                    <a:pt x="102747" y="168718"/>
                    <a:pt x="102335" y="168637"/>
                    <a:pt x="101899" y="168459"/>
                  </a:cubicBezTo>
                  <a:cubicBezTo>
                    <a:pt x="100255" y="167801"/>
                    <a:pt x="99269" y="166322"/>
                    <a:pt x="99927" y="164679"/>
                  </a:cubicBezTo>
                  <a:cubicBezTo>
                    <a:pt x="100357" y="163102"/>
                    <a:pt x="101911" y="162151"/>
                    <a:pt x="103392" y="162151"/>
                  </a:cubicBezTo>
                  <a:close/>
                  <a:moveTo>
                    <a:pt x="80227" y="98627"/>
                  </a:moveTo>
                  <a:cubicBezTo>
                    <a:pt x="83498" y="98627"/>
                    <a:pt x="86785" y="98844"/>
                    <a:pt x="90066" y="99266"/>
                  </a:cubicBezTo>
                  <a:cubicBezTo>
                    <a:pt x="88751" y="100581"/>
                    <a:pt x="87929" y="102225"/>
                    <a:pt x="88751" y="104197"/>
                  </a:cubicBezTo>
                  <a:cubicBezTo>
                    <a:pt x="89244" y="105676"/>
                    <a:pt x="91052" y="106826"/>
                    <a:pt x="92531" y="106826"/>
                  </a:cubicBezTo>
                  <a:cubicBezTo>
                    <a:pt x="91709" y="107648"/>
                    <a:pt x="91052" y="108634"/>
                    <a:pt x="90723" y="109620"/>
                  </a:cubicBezTo>
                  <a:cubicBezTo>
                    <a:pt x="90559" y="109620"/>
                    <a:pt x="90230" y="109785"/>
                    <a:pt x="90066" y="109949"/>
                  </a:cubicBezTo>
                  <a:cubicBezTo>
                    <a:pt x="80697" y="121947"/>
                    <a:pt x="69193" y="130986"/>
                    <a:pt x="55716" y="137725"/>
                  </a:cubicBezTo>
                  <a:cubicBezTo>
                    <a:pt x="55551" y="137725"/>
                    <a:pt x="55551" y="137560"/>
                    <a:pt x="55387" y="137396"/>
                  </a:cubicBezTo>
                  <a:cubicBezTo>
                    <a:pt x="55058" y="137232"/>
                    <a:pt x="54894" y="137067"/>
                    <a:pt x="54565" y="137067"/>
                  </a:cubicBezTo>
                  <a:cubicBezTo>
                    <a:pt x="53867" y="136291"/>
                    <a:pt x="52874" y="135955"/>
                    <a:pt x="51848" y="135955"/>
                  </a:cubicBezTo>
                  <a:cubicBezTo>
                    <a:pt x="50703" y="135955"/>
                    <a:pt x="49516" y="136374"/>
                    <a:pt x="48649" y="137067"/>
                  </a:cubicBezTo>
                  <a:cubicBezTo>
                    <a:pt x="46512" y="138711"/>
                    <a:pt x="46676" y="141669"/>
                    <a:pt x="48484" y="143641"/>
                  </a:cubicBezTo>
                  <a:cubicBezTo>
                    <a:pt x="49447" y="144604"/>
                    <a:pt x="50735" y="145147"/>
                    <a:pt x="52003" y="145147"/>
                  </a:cubicBezTo>
                  <a:cubicBezTo>
                    <a:pt x="53116" y="145147"/>
                    <a:pt x="54213" y="144728"/>
                    <a:pt x="55058" y="143806"/>
                  </a:cubicBezTo>
                  <a:cubicBezTo>
                    <a:pt x="56373" y="142327"/>
                    <a:pt x="56866" y="139861"/>
                    <a:pt x="55880" y="138218"/>
                  </a:cubicBezTo>
                  <a:cubicBezTo>
                    <a:pt x="69521" y="132630"/>
                    <a:pt x="81191" y="123262"/>
                    <a:pt x="90394" y="111921"/>
                  </a:cubicBezTo>
                  <a:cubicBezTo>
                    <a:pt x="90559" y="112414"/>
                    <a:pt x="90723" y="113072"/>
                    <a:pt x="90887" y="113565"/>
                  </a:cubicBezTo>
                  <a:cubicBezTo>
                    <a:pt x="91802" y="115242"/>
                    <a:pt x="93991" y="116212"/>
                    <a:pt x="96008" y="116212"/>
                  </a:cubicBezTo>
                  <a:cubicBezTo>
                    <a:pt x="96165" y="116212"/>
                    <a:pt x="96321" y="116206"/>
                    <a:pt x="96475" y="116195"/>
                  </a:cubicBezTo>
                  <a:lnTo>
                    <a:pt x="96475" y="116195"/>
                  </a:lnTo>
                  <a:cubicBezTo>
                    <a:pt x="96147" y="117838"/>
                    <a:pt x="96640" y="119810"/>
                    <a:pt x="97955" y="120961"/>
                  </a:cubicBezTo>
                  <a:cubicBezTo>
                    <a:pt x="98448" y="121454"/>
                    <a:pt x="99105" y="121618"/>
                    <a:pt x="99762" y="121783"/>
                  </a:cubicBezTo>
                  <a:cubicBezTo>
                    <a:pt x="97626" y="139204"/>
                    <a:pt x="86943" y="155804"/>
                    <a:pt x="74781" y="167966"/>
                  </a:cubicBezTo>
                  <a:cubicBezTo>
                    <a:pt x="69838" y="172909"/>
                    <a:pt x="64497" y="175598"/>
                    <a:pt x="59263" y="175598"/>
                  </a:cubicBezTo>
                  <a:cubicBezTo>
                    <a:pt x="54403" y="175598"/>
                    <a:pt x="49635" y="173280"/>
                    <a:pt x="45362" y="168294"/>
                  </a:cubicBezTo>
                  <a:cubicBezTo>
                    <a:pt x="41582" y="163857"/>
                    <a:pt x="38623" y="158762"/>
                    <a:pt x="34021" y="154982"/>
                  </a:cubicBezTo>
                  <a:cubicBezTo>
                    <a:pt x="32049" y="153503"/>
                    <a:pt x="29419" y="152681"/>
                    <a:pt x="27612" y="151037"/>
                  </a:cubicBezTo>
                  <a:cubicBezTo>
                    <a:pt x="20544" y="144792"/>
                    <a:pt x="20544" y="138547"/>
                    <a:pt x="24653" y="130329"/>
                  </a:cubicBezTo>
                  <a:cubicBezTo>
                    <a:pt x="28598" y="122111"/>
                    <a:pt x="35172" y="115208"/>
                    <a:pt x="42732" y="110113"/>
                  </a:cubicBezTo>
                  <a:cubicBezTo>
                    <a:pt x="53941" y="102201"/>
                    <a:pt x="66949" y="98627"/>
                    <a:pt x="80227" y="98627"/>
                  </a:cubicBezTo>
                  <a:close/>
                  <a:moveTo>
                    <a:pt x="128853" y="118495"/>
                  </a:moveTo>
                  <a:cubicBezTo>
                    <a:pt x="130137" y="120055"/>
                    <a:pt x="132240" y="120948"/>
                    <a:pt x="134305" y="120948"/>
                  </a:cubicBezTo>
                  <a:cubicBezTo>
                    <a:pt x="135940" y="120948"/>
                    <a:pt x="137552" y="120388"/>
                    <a:pt x="138714" y="119153"/>
                  </a:cubicBezTo>
                  <a:cubicBezTo>
                    <a:pt x="138714" y="118989"/>
                    <a:pt x="138878" y="118824"/>
                    <a:pt x="139043" y="118660"/>
                  </a:cubicBezTo>
                  <a:cubicBezTo>
                    <a:pt x="146439" y="130165"/>
                    <a:pt x="153013" y="141998"/>
                    <a:pt x="156135" y="155639"/>
                  </a:cubicBezTo>
                  <a:cubicBezTo>
                    <a:pt x="158926" y="167266"/>
                    <a:pt x="162009" y="200387"/>
                    <a:pt x="142628" y="200387"/>
                  </a:cubicBezTo>
                  <a:cubicBezTo>
                    <a:pt x="141461" y="200387"/>
                    <a:pt x="140213" y="200267"/>
                    <a:pt x="138878" y="200015"/>
                  </a:cubicBezTo>
                  <a:cubicBezTo>
                    <a:pt x="131175" y="198501"/>
                    <a:pt x="126811" y="193649"/>
                    <a:pt x="119811" y="193649"/>
                  </a:cubicBezTo>
                  <a:cubicBezTo>
                    <a:pt x="118447" y="193649"/>
                    <a:pt x="116984" y="193833"/>
                    <a:pt x="115376" y="194262"/>
                  </a:cubicBezTo>
                  <a:cubicBezTo>
                    <a:pt x="110999" y="195414"/>
                    <a:pt x="106766" y="196602"/>
                    <a:pt x="102777" y="196602"/>
                  </a:cubicBezTo>
                  <a:cubicBezTo>
                    <a:pt x="98227" y="196602"/>
                    <a:pt x="93995" y="195057"/>
                    <a:pt x="90230" y="190153"/>
                  </a:cubicBezTo>
                  <a:cubicBezTo>
                    <a:pt x="84313" y="182264"/>
                    <a:pt x="84149" y="172239"/>
                    <a:pt x="84313" y="162706"/>
                  </a:cubicBezTo>
                  <a:cubicBezTo>
                    <a:pt x="84313" y="162213"/>
                    <a:pt x="83985" y="161885"/>
                    <a:pt x="83656" y="161720"/>
                  </a:cubicBezTo>
                  <a:cubicBezTo>
                    <a:pt x="85792" y="158926"/>
                    <a:pt x="87765" y="155968"/>
                    <a:pt x="89737" y="153174"/>
                  </a:cubicBezTo>
                  <a:cubicBezTo>
                    <a:pt x="96311" y="143641"/>
                    <a:pt x="101077" y="133452"/>
                    <a:pt x="102392" y="121783"/>
                  </a:cubicBezTo>
                  <a:cubicBezTo>
                    <a:pt x="102556" y="121783"/>
                    <a:pt x="102721" y="121618"/>
                    <a:pt x="102885" y="121618"/>
                  </a:cubicBezTo>
                  <a:cubicBezTo>
                    <a:pt x="103707" y="121454"/>
                    <a:pt x="104529" y="120961"/>
                    <a:pt x="105186" y="120303"/>
                  </a:cubicBezTo>
                  <a:cubicBezTo>
                    <a:pt x="105515" y="122604"/>
                    <a:pt x="107158" y="124905"/>
                    <a:pt x="109459" y="125398"/>
                  </a:cubicBezTo>
                  <a:cubicBezTo>
                    <a:pt x="109952" y="125563"/>
                    <a:pt x="110445" y="125563"/>
                    <a:pt x="110938" y="125563"/>
                  </a:cubicBezTo>
                  <a:cubicBezTo>
                    <a:pt x="110774" y="137560"/>
                    <a:pt x="108966" y="149229"/>
                    <a:pt x="105679" y="160734"/>
                  </a:cubicBezTo>
                  <a:cubicBezTo>
                    <a:pt x="105515" y="160652"/>
                    <a:pt x="105309" y="160611"/>
                    <a:pt x="105124" y="160611"/>
                  </a:cubicBezTo>
                  <a:cubicBezTo>
                    <a:pt x="104940" y="160611"/>
                    <a:pt x="104775" y="160652"/>
                    <a:pt x="104693" y="160734"/>
                  </a:cubicBezTo>
                  <a:cubicBezTo>
                    <a:pt x="104101" y="160512"/>
                    <a:pt x="103492" y="160407"/>
                    <a:pt x="102889" y="160407"/>
                  </a:cubicBezTo>
                  <a:cubicBezTo>
                    <a:pt x="100815" y="160407"/>
                    <a:pt x="98809" y="161655"/>
                    <a:pt x="97790" y="163693"/>
                  </a:cubicBezTo>
                  <a:cubicBezTo>
                    <a:pt x="96475" y="166487"/>
                    <a:pt x="98119" y="169445"/>
                    <a:pt x="100749" y="170595"/>
                  </a:cubicBezTo>
                  <a:cubicBezTo>
                    <a:pt x="101517" y="170912"/>
                    <a:pt x="102310" y="171067"/>
                    <a:pt x="103081" y="171067"/>
                  </a:cubicBezTo>
                  <a:cubicBezTo>
                    <a:pt x="105111" y="171067"/>
                    <a:pt x="106982" y="169991"/>
                    <a:pt x="107816" y="167966"/>
                  </a:cubicBezTo>
                  <a:cubicBezTo>
                    <a:pt x="108802" y="165665"/>
                    <a:pt x="108144" y="162871"/>
                    <a:pt x="106172" y="161227"/>
                  </a:cubicBezTo>
                  <a:cubicBezTo>
                    <a:pt x="109952" y="149558"/>
                    <a:pt x="111925" y="137725"/>
                    <a:pt x="112089" y="125398"/>
                  </a:cubicBezTo>
                  <a:cubicBezTo>
                    <a:pt x="113732" y="124905"/>
                    <a:pt x="115047" y="123919"/>
                    <a:pt x="115869" y="122604"/>
                  </a:cubicBezTo>
                  <a:cubicBezTo>
                    <a:pt x="117242" y="124102"/>
                    <a:pt x="119184" y="125032"/>
                    <a:pt x="121263" y="125032"/>
                  </a:cubicBezTo>
                  <a:cubicBezTo>
                    <a:pt x="121921" y="125032"/>
                    <a:pt x="122593" y="124938"/>
                    <a:pt x="123265" y="124741"/>
                  </a:cubicBezTo>
                  <a:cubicBezTo>
                    <a:pt x="125237" y="124248"/>
                    <a:pt x="127045" y="122769"/>
                    <a:pt x="128031" y="120796"/>
                  </a:cubicBezTo>
                  <a:cubicBezTo>
                    <a:pt x="129017" y="132630"/>
                    <a:pt x="132797" y="144792"/>
                    <a:pt x="138878" y="154817"/>
                  </a:cubicBezTo>
                  <a:cubicBezTo>
                    <a:pt x="137070" y="155639"/>
                    <a:pt x="135920" y="157611"/>
                    <a:pt x="135756" y="159419"/>
                  </a:cubicBezTo>
                  <a:cubicBezTo>
                    <a:pt x="135591" y="162378"/>
                    <a:pt x="137892" y="164514"/>
                    <a:pt x="140686" y="164514"/>
                  </a:cubicBezTo>
                  <a:cubicBezTo>
                    <a:pt x="140797" y="164521"/>
                    <a:pt x="140907" y="164525"/>
                    <a:pt x="141017" y="164525"/>
                  </a:cubicBezTo>
                  <a:cubicBezTo>
                    <a:pt x="143519" y="164525"/>
                    <a:pt x="145788" y="162753"/>
                    <a:pt x="145946" y="160077"/>
                  </a:cubicBezTo>
                  <a:cubicBezTo>
                    <a:pt x="145946" y="157681"/>
                    <a:pt x="144393" y="154975"/>
                    <a:pt x="141742" y="154975"/>
                  </a:cubicBezTo>
                  <a:cubicBezTo>
                    <a:pt x="141665" y="154975"/>
                    <a:pt x="141587" y="154977"/>
                    <a:pt x="141508" y="154982"/>
                  </a:cubicBezTo>
                  <a:cubicBezTo>
                    <a:pt x="141344" y="154817"/>
                    <a:pt x="141179" y="154653"/>
                    <a:pt x="141015" y="154653"/>
                  </a:cubicBezTo>
                  <a:lnTo>
                    <a:pt x="140522" y="154653"/>
                  </a:lnTo>
                  <a:cubicBezTo>
                    <a:pt x="134934" y="142984"/>
                    <a:pt x="131154" y="131972"/>
                    <a:pt x="128853" y="119153"/>
                  </a:cubicBezTo>
                  <a:cubicBezTo>
                    <a:pt x="128853" y="119153"/>
                    <a:pt x="128688" y="119153"/>
                    <a:pt x="128688" y="118989"/>
                  </a:cubicBezTo>
                  <a:lnTo>
                    <a:pt x="128853" y="118495"/>
                  </a:lnTo>
                  <a:close/>
                  <a:moveTo>
                    <a:pt x="119267" y="1"/>
                  </a:moveTo>
                  <a:cubicBezTo>
                    <a:pt x="112439" y="1"/>
                    <a:pt x="105258" y="2554"/>
                    <a:pt x="99434" y="6735"/>
                  </a:cubicBezTo>
                  <a:cubicBezTo>
                    <a:pt x="93451" y="11158"/>
                    <a:pt x="88600" y="12595"/>
                    <a:pt x="82438" y="12595"/>
                  </a:cubicBezTo>
                  <a:cubicBezTo>
                    <a:pt x="80814" y="12595"/>
                    <a:pt x="79098" y="12495"/>
                    <a:pt x="77246" y="12323"/>
                  </a:cubicBezTo>
                  <a:cubicBezTo>
                    <a:pt x="76269" y="12251"/>
                    <a:pt x="75340" y="12203"/>
                    <a:pt x="74446" y="12203"/>
                  </a:cubicBezTo>
                  <a:cubicBezTo>
                    <a:pt x="71281" y="12203"/>
                    <a:pt x="68561" y="12811"/>
                    <a:pt x="65741" y="15117"/>
                  </a:cubicBezTo>
                  <a:cubicBezTo>
                    <a:pt x="60153" y="19555"/>
                    <a:pt x="59003" y="28430"/>
                    <a:pt x="59825" y="35169"/>
                  </a:cubicBezTo>
                  <a:cubicBezTo>
                    <a:pt x="60153" y="37305"/>
                    <a:pt x="60646" y="39606"/>
                    <a:pt x="61304" y="41743"/>
                  </a:cubicBezTo>
                  <a:cubicBezTo>
                    <a:pt x="55069" y="37039"/>
                    <a:pt x="47450" y="33355"/>
                    <a:pt x="39805" y="33355"/>
                  </a:cubicBezTo>
                  <a:cubicBezTo>
                    <a:pt x="35964" y="33355"/>
                    <a:pt x="32116" y="34285"/>
                    <a:pt x="28433" y="36483"/>
                  </a:cubicBezTo>
                  <a:cubicBezTo>
                    <a:pt x="23667" y="39442"/>
                    <a:pt x="20544" y="43879"/>
                    <a:pt x="19394" y="49303"/>
                  </a:cubicBezTo>
                  <a:cubicBezTo>
                    <a:pt x="18736" y="52754"/>
                    <a:pt x="19230" y="56206"/>
                    <a:pt x="19065" y="59493"/>
                  </a:cubicBezTo>
                  <a:cubicBezTo>
                    <a:pt x="19065" y="67875"/>
                    <a:pt x="16929" y="72641"/>
                    <a:pt x="11341" y="78886"/>
                  </a:cubicBezTo>
                  <a:cubicBezTo>
                    <a:pt x="4109" y="86940"/>
                    <a:pt x="0" y="94993"/>
                    <a:pt x="7725" y="104525"/>
                  </a:cubicBezTo>
                  <a:cubicBezTo>
                    <a:pt x="12364" y="110250"/>
                    <a:pt x="18662" y="112418"/>
                    <a:pt x="25197" y="112418"/>
                  </a:cubicBezTo>
                  <a:cubicBezTo>
                    <a:pt x="29543" y="112418"/>
                    <a:pt x="33994" y="111459"/>
                    <a:pt x="38130" y="109949"/>
                  </a:cubicBezTo>
                  <a:lnTo>
                    <a:pt x="38130" y="109949"/>
                  </a:lnTo>
                  <a:cubicBezTo>
                    <a:pt x="37473" y="110607"/>
                    <a:pt x="36651" y="111100"/>
                    <a:pt x="35994" y="111757"/>
                  </a:cubicBezTo>
                  <a:cubicBezTo>
                    <a:pt x="27940" y="118495"/>
                    <a:pt x="20380" y="128357"/>
                    <a:pt x="19065" y="139040"/>
                  </a:cubicBezTo>
                  <a:cubicBezTo>
                    <a:pt x="17750" y="148243"/>
                    <a:pt x="22024" y="150380"/>
                    <a:pt x="29091" y="154817"/>
                  </a:cubicBezTo>
                  <a:cubicBezTo>
                    <a:pt x="40109" y="161536"/>
                    <a:pt x="46623" y="179129"/>
                    <a:pt x="59320" y="179129"/>
                  </a:cubicBezTo>
                  <a:cubicBezTo>
                    <a:pt x="62154" y="179129"/>
                    <a:pt x="65295" y="178253"/>
                    <a:pt x="68864" y="176183"/>
                  </a:cubicBezTo>
                  <a:cubicBezTo>
                    <a:pt x="73959" y="173225"/>
                    <a:pt x="78232" y="168787"/>
                    <a:pt x="82012" y="163857"/>
                  </a:cubicBezTo>
                  <a:cubicBezTo>
                    <a:pt x="82012" y="177334"/>
                    <a:pt x="83491" y="195906"/>
                    <a:pt x="99434" y="199686"/>
                  </a:cubicBezTo>
                  <a:cubicBezTo>
                    <a:pt x="100704" y="199992"/>
                    <a:pt x="101948" y="200121"/>
                    <a:pt x="103172" y="200121"/>
                  </a:cubicBezTo>
                  <a:cubicBezTo>
                    <a:pt x="109554" y="200121"/>
                    <a:pt x="115424" y="196630"/>
                    <a:pt x="121826" y="196630"/>
                  </a:cubicBezTo>
                  <a:cubicBezTo>
                    <a:pt x="123418" y="196630"/>
                    <a:pt x="125043" y="196846"/>
                    <a:pt x="126716" y="197385"/>
                  </a:cubicBezTo>
                  <a:cubicBezTo>
                    <a:pt x="132192" y="199301"/>
                    <a:pt x="136870" y="203156"/>
                    <a:pt x="142553" y="203156"/>
                  </a:cubicBezTo>
                  <a:cubicBezTo>
                    <a:pt x="143694" y="203156"/>
                    <a:pt x="144874" y="203001"/>
                    <a:pt x="146110" y="202644"/>
                  </a:cubicBezTo>
                  <a:cubicBezTo>
                    <a:pt x="160080" y="198700"/>
                    <a:pt x="162052" y="179635"/>
                    <a:pt x="160902" y="167801"/>
                  </a:cubicBezTo>
                  <a:cubicBezTo>
                    <a:pt x="160244" y="160241"/>
                    <a:pt x="158601" y="152845"/>
                    <a:pt x="156135" y="145614"/>
                  </a:cubicBezTo>
                  <a:lnTo>
                    <a:pt x="156135" y="145614"/>
                  </a:lnTo>
                  <a:cubicBezTo>
                    <a:pt x="165394" y="155525"/>
                    <a:pt x="178689" y="166885"/>
                    <a:pt x="192899" y="166885"/>
                  </a:cubicBezTo>
                  <a:cubicBezTo>
                    <a:pt x="196598" y="166885"/>
                    <a:pt x="200359" y="166115"/>
                    <a:pt x="204126" y="164350"/>
                  </a:cubicBezTo>
                  <a:cubicBezTo>
                    <a:pt x="209550" y="161720"/>
                    <a:pt x="213823" y="156954"/>
                    <a:pt x="215467" y="151037"/>
                  </a:cubicBezTo>
                  <a:cubicBezTo>
                    <a:pt x="216453" y="147750"/>
                    <a:pt x="216124" y="144956"/>
                    <a:pt x="215631" y="141669"/>
                  </a:cubicBezTo>
                  <a:cubicBezTo>
                    <a:pt x="215467" y="140519"/>
                    <a:pt x="215138" y="140026"/>
                    <a:pt x="214809" y="139533"/>
                  </a:cubicBezTo>
                  <a:cubicBezTo>
                    <a:pt x="214974" y="136903"/>
                    <a:pt x="214974" y="134438"/>
                    <a:pt x="214974" y="131808"/>
                  </a:cubicBezTo>
                  <a:cubicBezTo>
                    <a:pt x="215631" y="129671"/>
                    <a:pt x="217768" y="127699"/>
                    <a:pt x="218754" y="125727"/>
                  </a:cubicBezTo>
                  <a:cubicBezTo>
                    <a:pt x="225328" y="112414"/>
                    <a:pt x="218589" y="96965"/>
                    <a:pt x="206592" y="89569"/>
                  </a:cubicBezTo>
                  <a:cubicBezTo>
                    <a:pt x="201497" y="86447"/>
                    <a:pt x="196238" y="84639"/>
                    <a:pt x="190650" y="83981"/>
                  </a:cubicBezTo>
                  <a:cubicBezTo>
                    <a:pt x="201332" y="81845"/>
                    <a:pt x="209057" y="73791"/>
                    <a:pt x="213166" y="63273"/>
                  </a:cubicBezTo>
                  <a:cubicBezTo>
                    <a:pt x="217275" y="52919"/>
                    <a:pt x="218918" y="41250"/>
                    <a:pt x="206427" y="37469"/>
                  </a:cubicBezTo>
                  <a:cubicBezTo>
                    <a:pt x="198703" y="35169"/>
                    <a:pt x="199853" y="37141"/>
                    <a:pt x="192786" y="26458"/>
                  </a:cubicBezTo>
                  <a:cubicBezTo>
                    <a:pt x="191307" y="23993"/>
                    <a:pt x="190485" y="21856"/>
                    <a:pt x="188349" y="19884"/>
                  </a:cubicBezTo>
                  <a:cubicBezTo>
                    <a:pt x="184897" y="16597"/>
                    <a:pt x="180295" y="14789"/>
                    <a:pt x="175693" y="14131"/>
                  </a:cubicBezTo>
                  <a:cubicBezTo>
                    <a:pt x="174507" y="13974"/>
                    <a:pt x="173340" y="13899"/>
                    <a:pt x="172191" y="13899"/>
                  </a:cubicBezTo>
                  <a:cubicBezTo>
                    <a:pt x="160127" y="13899"/>
                    <a:pt x="150119" y="22192"/>
                    <a:pt x="142165" y="30895"/>
                  </a:cubicBezTo>
                  <a:cubicBezTo>
                    <a:pt x="142823" y="24650"/>
                    <a:pt x="142165" y="18405"/>
                    <a:pt x="139371" y="12652"/>
                  </a:cubicBezTo>
                  <a:cubicBezTo>
                    <a:pt x="135156" y="3684"/>
                    <a:pt x="127467" y="1"/>
                    <a:pt x="119267" y="1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36"/>
            <p:cNvSpPr/>
            <p:nvPr/>
          </p:nvSpPr>
          <p:spPr>
            <a:xfrm>
              <a:off x="2250675" y="1719525"/>
              <a:ext cx="991850" cy="648425"/>
            </a:xfrm>
            <a:custGeom>
              <a:rect b="b" l="l" r="r" t="t"/>
              <a:pathLst>
                <a:path extrusionOk="0" h="25937" w="39674">
                  <a:moveTo>
                    <a:pt x="6040" y="1973"/>
                  </a:moveTo>
                  <a:cubicBezTo>
                    <a:pt x="8412" y="1973"/>
                    <a:pt x="9829" y="5567"/>
                    <a:pt x="7890" y="7636"/>
                  </a:cubicBezTo>
                  <a:cubicBezTo>
                    <a:pt x="7346" y="7946"/>
                    <a:pt x="6730" y="8110"/>
                    <a:pt x="6109" y="8110"/>
                  </a:cubicBezTo>
                  <a:cubicBezTo>
                    <a:pt x="5416" y="8110"/>
                    <a:pt x="4717" y="7905"/>
                    <a:pt x="4109" y="7471"/>
                  </a:cubicBezTo>
                  <a:cubicBezTo>
                    <a:pt x="2302" y="6321"/>
                    <a:pt x="2302" y="4184"/>
                    <a:pt x="3945" y="2869"/>
                  </a:cubicBezTo>
                  <a:cubicBezTo>
                    <a:pt x="4682" y="2238"/>
                    <a:pt x="5396" y="1973"/>
                    <a:pt x="6040" y="1973"/>
                  </a:cubicBezTo>
                  <a:close/>
                  <a:moveTo>
                    <a:pt x="6055" y="0"/>
                  </a:moveTo>
                  <a:cubicBezTo>
                    <a:pt x="4807" y="0"/>
                    <a:pt x="3516" y="490"/>
                    <a:pt x="2466" y="1390"/>
                  </a:cubicBezTo>
                  <a:cubicBezTo>
                    <a:pt x="329" y="3362"/>
                    <a:pt x="1" y="6978"/>
                    <a:pt x="2466" y="8786"/>
                  </a:cubicBezTo>
                  <a:cubicBezTo>
                    <a:pt x="3421" y="9423"/>
                    <a:pt x="4650" y="9786"/>
                    <a:pt x="5844" y="9786"/>
                  </a:cubicBezTo>
                  <a:cubicBezTo>
                    <a:pt x="6499" y="9786"/>
                    <a:pt x="7143" y="9676"/>
                    <a:pt x="7725" y="9444"/>
                  </a:cubicBezTo>
                  <a:cubicBezTo>
                    <a:pt x="7807" y="9526"/>
                    <a:pt x="7931" y="9567"/>
                    <a:pt x="8054" y="9567"/>
                  </a:cubicBezTo>
                  <a:cubicBezTo>
                    <a:pt x="8177" y="9567"/>
                    <a:pt x="8300" y="9526"/>
                    <a:pt x="8383" y="9444"/>
                  </a:cubicBezTo>
                  <a:cubicBezTo>
                    <a:pt x="8876" y="9115"/>
                    <a:pt x="9204" y="8950"/>
                    <a:pt x="9369" y="8457"/>
                  </a:cubicBezTo>
                  <a:cubicBezTo>
                    <a:pt x="18572" y="15032"/>
                    <a:pt x="28105" y="20784"/>
                    <a:pt x="38130" y="25879"/>
                  </a:cubicBezTo>
                  <a:cubicBezTo>
                    <a:pt x="38231" y="25919"/>
                    <a:pt x="38331" y="25937"/>
                    <a:pt x="38428" y="25937"/>
                  </a:cubicBezTo>
                  <a:cubicBezTo>
                    <a:pt x="39128" y="25937"/>
                    <a:pt x="39674" y="24997"/>
                    <a:pt x="38952" y="24564"/>
                  </a:cubicBezTo>
                  <a:cubicBezTo>
                    <a:pt x="28927" y="19633"/>
                    <a:pt x="19066" y="14210"/>
                    <a:pt x="9697" y="8293"/>
                  </a:cubicBezTo>
                  <a:cubicBezTo>
                    <a:pt x="11012" y="6485"/>
                    <a:pt x="11012" y="4020"/>
                    <a:pt x="9862" y="2212"/>
                  </a:cubicBezTo>
                  <a:cubicBezTo>
                    <a:pt x="8969" y="694"/>
                    <a:pt x="7542" y="0"/>
                    <a:pt x="6055" y="0"/>
                  </a:cubicBezTo>
                  <a:close/>
                </a:path>
              </a:pathLst>
            </a:custGeom>
            <a:solidFill>
              <a:srgbClr val="19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3" name="Google Shape;563;p36"/>
          <p:cNvSpPr/>
          <p:nvPr/>
        </p:nvSpPr>
        <p:spPr>
          <a:xfrm>
            <a:off x="1557475" y="4397550"/>
            <a:ext cx="792937" cy="745957"/>
          </a:xfrm>
          <a:custGeom>
            <a:rect b="b" l="l" r="r" t="t"/>
            <a:pathLst>
              <a:path extrusionOk="0" h="204652" w="217541">
                <a:moveTo>
                  <a:pt x="94921" y="8180"/>
                </a:moveTo>
                <a:cubicBezTo>
                  <a:pt x="103763" y="8180"/>
                  <a:pt x="112837" y="31375"/>
                  <a:pt x="114542" y="38196"/>
                </a:cubicBezTo>
                <a:cubicBezTo>
                  <a:pt x="119277" y="55066"/>
                  <a:pt x="115430" y="71345"/>
                  <a:pt x="106847" y="86440"/>
                </a:cubicBezTo>
                <a:cubicBezTo>
                  <a:pt x="105537" y="83558"/>
                  <a:pt x="102603" y="81603"/>
                  <a:pt x="99483" y="81603"/>
                </a:cubicBezTo>
                <a:cubicBezTo>
                  <a:pt x="99079" y="81603"/>
                  <a:pt x="98671" y="81636"/>
                  <a:pt x="98263" y="81704"/>
                </a:cubicBezTo>
                <a:cubicBezTo>
                  <a:pt x="95600" y="82296"/>
                  <a:pt x="93528" y="84368"/>
                  <a:pt x="92344" y="87032"/>
                </a:cubicBezTo>
                <a:cubicBezTo>
                  <a:pt x="91752" y="88215"/>
                  <a:pt x="91456" y="89991"/>
                  <a:pt x="91456" y="91767"/>
                </a:cubicBezTo>
                <a:cubicBezTo>
                  <a:pt x="91160" y="91471"/>
                  <a:pt x="90568" y="91175"/>
                  <a:pt x="89976" y="90879"/>
                </a:cubicBezTo>
                <a:lnTo>
                  <a:pt x="89976" y="90583"/>
                </a:lnTo>
                <a:cubicBezTo>
                  <a:pt x="89680" y="89399"/>
                  <a:pt x="89088" y="88215"/>
                  <a:pt x="88792" y="87032"/>
                </a:cubicBezTo>
                <a:lnTo>
                  <a:pt x="88792" y="87032"/>
                </a:lnTo>
                <a:cubicBezTo>
                  <a:pt x="89088" y="87623"/>
                  <a:pt x="89680" y="88215"/>
                  <a:pt x="89976" y="88807"/>
                </a:cubicBezTo>
                <a:cubicBezTo>
                  <a:pt x="90193" y="89024"/>
                  <a:pt x="90445" y="89117"/>
                  <a:pt x="90693" y="89117"/>
                </a:cubicBezTo>
                <a:cubicBezTo>
                  <a:pt x="91463" y="89117"/>
                  <a:pt x="92199" y="88222"/>
                  <a:pt x="91752" y="87328"/>
                </a:cubicBezTo>
                <a:cubicBezTo>
                  <a:pt x="82873" y="72825"/>
                  <a:pt x="72810" y="58914"/>
                  <a:pt x="77249" y="40859"/>
                </a:cubicBezTo>
                <a:cubicBezTo>
                  <a:pt x="77841" y="38196"/>
                  <a:pt x="89384" y="9190"/>
                  <a:pt x="93824" y="8302"/>
                </a:cubicBezTo>
                <a:cubicBezTo>
                  <a:pt x="94189" y="8220"/>
                  <a:pt x="94554" y="8180"/>
                  <a:pt x="94921" y="8180"/>
                </a:cubicBezTo>
                <a:close/>
                <a:moveTo>
                  <a:pt x="50316" y="69873"/>
                </a:moveTo>
                <a:cubicBezTo>
                  <a:pt x="65767" y="69873"/>
                  <a:pt x="79595" y="74286"/>
                  <a:pt x="86424" y="90583"/>
                </a:cubicBezTo>
                <a:cubicBezTo>
                  <a:pt x="84353" y="90583"/>
                  <a:pt x="82577" y="91471"/>
                  <a:pt x="81393" y="92951"/>
                </a:cubicBezTo>
                <a:cubicBezTo>
                  <a:pt x="79321" y="95319"/>
                  <a:pt x="79025" y="98575"/>
                  <a:pt x="80209" y="101534"/>
                </a:cubicBezTo>
                <a:cubicBezTo>
                  <a:pt x="80801" y="103014"/>
                  <a:pt x="81689" y="104790"/>
                  <a:pt x="83169" y="105974"/>
                </a:cubicBezTo>
                <a:cubicBezTo>
                  <a:pt x="81689" y="107158"/>
                  <a:pt x="80801" y="108638"/>
                  <a:pt x="80505" y="110414"/>
                </a:cubicBezTo>
                <a:cubicBezTo>
                  <a:pt x="80357" y="110266"/>
                  <a:pt x="80209" y="110192"/>
                  <a:pt x="80061" y="110192"/>
                </a:cubicBezTo>
                <a:cubicBezTo>
                  <a:pt x="79913" y="110192"/>
                  <a:pt x="79765" y="110266"/>
                  <a:pt x="79617" y="110414"/>
                </a:cubicBezTo>
                <a:cubicBezTo>
                  <a:pt x="70493" y="113954"/>
                  <a:pt x="59677" y="116806"/>
                  <a:pt x="49303" y="116806"/>
                </a:cubicBezTo>
                <a:cubicBezTo>
                  <a:pt x="37130" y="116806"/>
                  <a:pt x="25565" y="112880"/>
                  <a:pt x="18054" y="101534"/>
                </a:cubicBezTo>
                <a:cubicBezTo>
                  <a:pt x="12727" y="93247"/>
                  <a:pt x="13319" y="83184"/>
                  <a:pt x="8287" y="75193"/>
                </a:cubicBezTo>
                <a:cubicBezTo>
                  <a:pt x="20956" y="73503"/>
                  <a:pt x="36303" y="69873"/>
                  <a:pt x="50316" y="69873"/>
                </a:cubicBezTo>
                <a:close/>
                <a:moveTo>
                  <a:pt x="158283" y="63012"/>
                </a:moveTo>
                <a:cubicBezTo>
                  <a:pt x="176535" y="63012"/>
                  <a:pt x="186683" y="74624"/>
                  <a:pt x="200966" y="83480"/>
                </a:cubicBezTo>
                <a:cubicBezTo>
                  <a:pt x="208661" y="88215"/>
                  <a:pt x="212213" y="85552"/>
                  <a:pt x="202742" y="92951"/>
                </a:cubicBezTo>
                <a:cubicBezTo>
                  <a:pt x="196822" y="97983"/>
                  <a:pt x="190015" y="102126"/>
                  <a:pt x="183504" y="105974"/>
                </a:cubicBezTo>
                <a:cubicBezTo>
                  <a:pt x="170679" y="113248"/>
                  <a:pt x="156863" y="118046"/>
                  <a:pt x="142858" y="118046"/>
                </a:cubicBezTo>
                <a:cubicBezTo>
                  <a:pt x="135208" y="118046"/>
                  <a:pt x="127502" y="116614"/>
                  <a:pt x="119869" y="113373"/>
                </a:cubicBezTo>
                <a:cubicBezTo>
                  <a:pt x="121053" y="109822"/>
                  <a:pt x="119573" y="105678"/>
                  <a:pt x="116614" y="103310"/>
                </a:cubicBezTo>
                <a:cubicBezTo>
                  <a:pt x="120165" y="102422"/>
                  <a:pt x="122829" y="98279"/>
                  <a:pt x="121645" y="94135"/>
                </a:cubicBezTo>
                <a:cubicBezTo>
                  <a:pt x="120011" y="89232"/>
                  <a:pt x="115117" y="87588"/>
                  <a:pt x="110425" y="87588"/>
                </a:cubicBezTo>
                <a:cubicBezTo>
                  <a:pt x="110019" y="87588"/>
                  <a:pt x="109615" y="87600"/>
                  <a:pt x="109214" y="87623"/>
                </a:cubicBezTo>
                <a:cubicBezTo>
                  <a:pt x="121349" y="74009"/>
                  <a:pt x="137628" y="63650"/>
                  <a:pt x="156274" y="63058"/>
                </a:cubicBezTo>
                <a:cubicBezTo>
                  <a:pt x="156955" y="63027"/>
                  <a:pt x="157624" y="63012"/>
                  <a:pt x="158283" y="63012"/>
                </a:cubicBezTo>
                <a:close/>
                <a:moveTo>
                  <a:pt x="99848" y="84348"/>
                </a:moveTo>
                <a:cubicBezTo>
                  <a:pt x="102175" y="84348"/>
                  <a:pt x="104395" y="86258"/>
                  <a:pt x="105071" y="88511"/>
                </a:cubicBezTo>
                <a:cubicBezTo>
                  <a:pt x="104183" y="88807"/>
                  <a:pt x="103591" y="89103"/>
                  <a:pt x="102703" y="89695"/>
                </a:cubicBezTo>
                <a:cubicBezTo>
                  <a:pt x="101519" y="90287"/>
                  <a:pt x="102407" y="91767"/>
                  <a:pt x="103591" y="91767"/>
                </a:cubicBezTo>
                <a:cubicBezTo>
                  <a:pt x="103887" y="91471"/>
                  <a:pt x="104479" y="91471"/>
                  <a:pt x="105071" y="91175"/>
                </a:cubicBezTo>
                <a:cubicBezTo>
                  <a:pt x="105071" y="91471"/>
                  <a:pt x="105071" y="91471"/>
                  <a:pt x="105071" y="91471"/>
                </a:cubicBezTo>
                <a:cubicBezTo>
                  <a:pt x="104647" y="92319"/>
                  <a:pt x="105286" y="93016"/>
                  <a:pt x="106009" y="93016"/>
                </a:cubicBezTo>
                <a:cubicBezTo>
                  <a:pt x="106296" y="93016"/>
                  <a:pt x="106595" y="92907"/>
                  <a:pt x="106847" y="92655"/>
                </a:cubicBezTo>
                <a:cubicBezTo>
                  <a:pt x="107142" y="92063"/>
                  <a:pt x="107142" y="91471"/>
                  <a:pt x="107438" y="90879"/>
                </a:cubicBezTo>
                <a:cubicBezTo>
                  <a:pt x="108775" y="90636"/>
                  <a:pt x="110111" y="90443"/>
                  <a:pt x="111406" y="90443"/>
                </a:cubicBezTo>
                <a:cubicBezTo>
                  <a:pt x="113267" y="90443"/>
                  <a:pt x="115043" y="90842"/>
                  <a:pt x="116614" y="92063"/>
                </a:cubicBezTo>
                <a:cubicBezTo>
                  <a:pt x="118389" y="93543"/>
                  <a:pt x="119869" y="95911"/>
                  <a:pt x="119277" y="98279"/>
                </a:cubicBezTo>
                <a:cubicBezTo>
                  <a:pt x="118567" y="100173"/>
                  <a:pt x="116720" y="101499"/>
                  <a:pt x="114798" y="101499"/>
                </a:cubicBezTo>
                <a:cubicBezTo>
                  <a:pt x="114317" y="101499"/>
                  <a:pt x="113831" y="101416"/>
                  <a:pt x="113358" y="101238"/>
                </a:cubicBezTo>
                <a:cubicBezTo>
                  <a:pt x="113279" y="101159"/>
                  <a:pt x="113178" y="101122"/>
                  <a:pt x="113073" y="101122"/>
                </a:cubicBezTo>
                <a:cubicBezTo>
                  <a:pt x="112787" y="101122"/>
                  <a:pt x="112470" y="101397"/>
                  <a:pt x="112470" y="101830"/>
                </a:cubicBezTo>
                <a:lnTo>
                  <a:pt x="111582" y="101830"/>
                </a:lnTo>
                <a:cubicBezTo>
                  <a:pt x="110398" y="101830"/>
                  <a:pt x="109806" y="103902"/>
                  <a:pt x="111286" y="104198"/>
                </a:cubicBezTo>
                <a:cubicBezTo>
                  <a:pt x="115134" y="105086"/>
                  <a:pt x="118685" y="108934"/>
                  <a:pt x="117206" y="113077"/>
                </a:cubicBezTo>
                <a:cubicBezTo>
                  <a:pt x="116318" y="113373"/>
                  <a:pt x="116022" y="114261"/>
                  <a:pt x="116022" y="115149"/>
                </a:cubicBezTo>
                <a:cubicBezTo>
                  <a:pt x="114792" y="116225"/>
                  <a:pt x="113084" y="116742"/>
                  <a:pt x="111353" y="116742"/>
                </a:cubicBezTo>
                <a:cubicBezTo>
                  <a:pt x="109750" y="116742"/>
                  <a:pt x="108127" y="116299"/>
                  <a:pt x="106847" y="115445"/>
                </a:cubicBezTo>
                <a:cubicBezTo>
                  <a:pt x="106551" y="114261"/>
                  <a:pt x="106255" y="113373"/>
                  <a:pt x="105367" y="112485"/>
                </a:cubicBezTo>
                <a:cubicBezTo>
                  <a:pt x="105115" y="112234"/>
                  <a:pt x="104816" y="112125"/>
                  <a:pt x="104523" y="112125"/>
                </a:cubicBezTo>
                <a:cubicBezTo>
                  <a:pt x="103782" y="112125"/>
                  <a:pt x="103083" y="112821"/>
                  <a:pt x="103295" y="113669"/>
                </a:cubicBezTo>
                <a:cubicBezTo>
                  <a:pt x="103591" y="115149"/>
                  <a:pt x="103887" y="116333"/>
                  <a:pt x="103295" y="117813"/>
                </a:cubicBezTo>
                <a:cubicBezTo>
                  <a:pt x="102999" y="118997"/>
                  <a:pt x="101815" y="120181"/>
                  <a:pt x="100335" y="120477"/>
                </a:cubicBezTo>
                <a:cubicBezTo>
                  <a:pt x="100039" y="120329"/>
                  <a:pt x="99743" y="120255"/>
                  <a:pt x="99447" y="120255"/>
                </a:cubicBezTo>
                <a:cubicBezTo>
                  <a:pt x="99151" y="120255"/>
                  <a:pt x="98855" y="120329"/>
                  <a:pt x="98559" y="120477"/>
                </a:cubicBezTo>
                <a:lnTo>
                  <a:pt x="98263" y="120477"/>
                </a:lnTo>
                <a:cubicBezTo>
                  <a:pt x="95896" y="119589"/>
                  <a:pt x="94416" y="116037"/>
                  <a:pt x="95600" y="113669"/>
                </a:cubicBezTo>
                <a:cubicBezTo>
                  <a:pt x="95896" y="113077"/>
                  <a:pt x="95304" y="112781"/>
                  <a:pt x="95008" y="112781"/>
                </a:cubicBezTo>
                <a:cubicBezTo>
                  <a:pt x="94828" y="112064"/>
                  <a:pt x="94215" y="111673"/>
                  <a:pt x="93628" y="111673"/>
                </a:cubicBezTo>
                <a:cubicBezTo>
                  <a:pt x="93245" y="111673"/>
                  <a:pt x="92873" y="111839"/>
                  <a:pt x="92640" y="112189"/>
                </a:cubicBezTo>
                <a:cubicBezTo>
                  <a:pt x="91752" y="113669"/>
                  <a:pt x="90864" y="115149"/>
                  <a:pt x="89088" y="115741"/>
                </a:cubicBezTo>
                <a:cubicBezTo>
                  <a:pt x="88475" y="115986"/>
                  <a:pt x="87811" y="116130"/>
                  <a:pt x="87160" y="116130"/>
                </a:cubicBezTo>
                <a:cubicBezTo>
                  <a:pt x="86239" y="116130"/>
                  <a:pt x="85342" y="115843"/>
                  <a:pt x="84649" y="115149"/>
                </a:cubicBezTo>
                <a:cubicBezTo>
                  <a:pt x="81985" y="113077"/>
                  <a:pt x="82577" y="108934"/>
                  <a:pt x="84649" y="106862"/>
                </a:cubicBezTo>
                <a:cubicBezTo>
                  <a:pt x="85536" y="107158"/>
                  <a:pt x="86128" y="107454"/>
                  <a:pt x="86720" y="107454"/>
                </a:cubicBezTo>
                <a:cubicBezTo>
                  <a:pt x="87904" y="107454"/>
                  <a:pt x="88496" y="105974"/>
                  <a:pt x="87608" y="105086"/>
                </a:cubicBezTo>
                <a:cubicBezTo>
                  <a:pt x="86424" y="103902"/>
                  <a:pt x="84649" y="103014"/>
                  <a:pt x="83761" y="100942"/>
                </a:cubicBezTo>
                <a:cubicBezTo>
                  <a:pt x="82873" y="99166"/>
                  <a:pt x="82577" y="96799"/>
                  <a:pt x="84057" y="95319"/>
                </a:cubicBezTo>
                <a:cubicBezTo>
                  <a:pt x="84971" y="94100"/>
                  <a:pt x="86747" y="93430"/>
                  <a:pt x="88498" y="93430"/>
                </a:cubicBezTo>
                <a:cubicBezTo>
                  <a:pt x="90149" y="93430"/>
                  <a:pt x="91778" y="94026"/>
                  <a:pt x="92640" y="95319"/>
                </a:cubicBezTo>
                <a:cubicBezTo>
                  <a:pt x="92640" y="95615"/>
                  <a:pt x="92936" y="95615"/>
                  <a:pt x="92936" y="95615"/>
                </a:cubicBezTo>
                <a:cubicBezTo>
                  <a:pt x="93184" y="95780"/>
                  <a:pt x="93455" y="95853"/>
                  <a:pt x="93717" y="95853"/>
                </a:cubicBezTo>
                <a:cubicBezTo>
                  <a:pt x="94393" y="95853"/>
                  <a:pt x="95008" y="95367"/>
                  <a:pt x="95008" y="94727"/>
                </a:cubicBezTo>
                <a:cubicBezTo>
                  <a:pt x="95008" y="92951"/>
                  <a:pt x="94416" y="91471"/>
                  <a:pt x="94712" y="89695"/>
                </a:cubicBezTo>
                <a:cubicBezTo>
                  <a:pt x="95008" y="87919"/>
                  <a:pt x="95896" y="86144"/>
                  <a:pt x="97671" y="84960"/>
                </a:cubicBezTo>
                <a:cubicBezTo>
                  <a:pt x="98378" y="84536"/>
                  <a:pt x="99118" y="84348"/>
                  <a:pt x="99848" y="84348"/>
                </a:cubicBezTo>
                <a:close/>
                <a:moveTo>
                  <a:pt x="80505" y="113965"/>
                </a:moveTo>
                <a:cubicBezTo>
                  <a:pt x="80801" y="115445"/>
                  <a:pt x="81393" y="116333"/>
                  <a:pt x="82577" y="117517"/>
                </a:cubicBezTo>
                <a:cubicBezTo>
                  <a:pt x="83715" y="118529"/>
                  <a:pt x="85394" y="119000"/>
                  <a:pt x="87152" y="119000"/>
                </a:cubicBezTo>
                <a:cubicBezTo>
                  <a:pt x="89507" y="119000"/>
                  <a:pt x="92002" y="118154"/>
                  <a:pt x="93528" y="116629"/>
                </a:cubicBezTo>
                <a:cubicBezTo>
                  <a:pt x="93528" y="118997"/>
                  <a:pt x="95008" y="121365"/>
                  <a:pt x="97079" y="122548"/>
                </a:cubicBezTo>
                <a:cubicBezTo>
                  <a:pt x="97375" y="126100"/>
                  <a:pt x="97671" y="129652"/>
                  <a:pt x="97671" y="133500"/>
                </a:cubicBezTo>
                <a:cubicBezTo>
                  <a:pt x="92048" y="161025"/>
                  <a:pt x="67186" y="172568"/>
                  <a:pt x="40844" y="179672"/>
                </a:cubicBezTo>
                <a:cubicBezTo>
                  <a:pt x="40252" y="164281"/>
                  <a:pt x="41140" y="150666"/>
                  <a:pt x="52091" y="137643"/>
                </a:cubicBezTo>
                <a:cubicBezTo>
                  <a:pt x="60083" y="128172"/>
                  <a:pt x="69554" y="119589"/>
                  <a:pt x="80505" y="113965"/>
                </a:cubicBezTo>
                <a:close/>
                <a:moveTo>
                  <a:pt x="117798" y="116925"/>
                </a:moveTo>
                <a:cubicBezTo>
                  <a:pt x="118094" y="116925"/>
                  <a:pt x="118389" y="117221"/>
                  <a:pt x="118389" y="117221"/>
                </a:cubicBezTo>
                <a:cubicBezTo>
                  <a:pt x="118685" y="117517"/>
                  <a:pt x="118685" y="117517"/>
                  <a:pt x="118981" y="117517"/>
                </a:cubicBezTo>
                <a:cubicBezTo>
                  <a:pt x="150651" y="132908"/>
                  <a:pt x="157458" y="167537"/>
                  <a:pt x="147691" y="198614"/>
                </a:cubicBezTo>
                <a:cubicBezTo>
                  <a:pt x="138516" y="192103"/>
                  <a:pt x="127861" y="188847"/>
                  <a:pt x="118981" y="182039"/>
                </a:cubicBezTo>
                <a:cubicBezTo>
                  <a:pt x="102111" y="169608"/>
                  <a:pt x="103591" y="142675"/>
                  <a:pt x="100927" y="123140"/>
                </a:cubicBezTo>
                <a:cubicBezTo>
                  <a:pt x="103591" y="122548"/>
                  <a:pt x="105959" y="120181"/>
                  <a:pt x="106551" y="117517"/>
                </a:cubicBezTo>
                <a:cubicBezTo>
                  <a:pt x="108088" y="118635"/>
                  <a:pt x="110021" y="119225"/>
                  <a:pt x="111945" y="119225"/>
                </a:cubicBezTo>
                <a:cubicBezTo>
                  <a:pt x="114096" y="119225"/>
                  <a:pt x="116235" y="118487"/>
                  <a:pt x="117798" y="116925"/>
                </a:cubicBezTo>
                <a:close/>
                <a:moveTo>
                  <a:pt x="93739" y="1"/>
                </a:moveTo>
                <a:cubicBezTo>
                  <a:pt x="92889" y="1"/>
                  <a:pt x="92085" y="365"/>
                  <a:pt x="91752" y="1199"/>
                </a:cubicBezTo>
                <a:cubicBezTo>
                  <a:pt x="85240" y="15702"/>
                  <a:pt x="73402" y="28725"/>
                  <a:pt x="71626" y="45003"/>
                </a:cubicBezTo>
                <a:cubicBezTo>
                  <a:pt x="70146" y="55658"/>
                  <a:pt x="73993" y="65721"/>
                  <a:pt x="79617" y="74601"/>
                </a:cubicBezTo>
                <a:cubicBezTo>
                  <a:pt x="71525" y="68026"/>
                  <a:pt x="60463" y="66042"/>
                  <a:pt x="48737" y="66042"/>
                </a:cubicBezTo>
                <a:cubicBezTo>
                  <a:pt x="33014" y="66042"/>
                  <a:pt x="16098" y="69609"/>
                  <a:pt x="3552" y="70457"/>
                </a:cubicBezTo>
                <a:cubicBezTo>
                  <a:pt x="1184" y="70753"/>
                  <a:pt x="0" y="73417"/>
                  <a:pt x="1776" y="74897"/>
                </a:cubicBezTo>
                <a:cubicBezTo>
                  <a:pt x="9471" y="82592"/>
                  <a:pt x="7695" y="95023"/>
                  <a:pt x="13615" y="104198"/>
                </a:cubicBezTo>
                <a:cubicBezTo>
                  <a:pt x="17463" y="110118"/>
                  <a:pt x="23382" y="114557"/>
                  <a:pt x="29597" y="117517"/>
                </a:cubicBezTo>
                <a:cubicBezTo>
                  <a:pt x="35680" y="120558"/>
                  <a:pt x="42022" y="121868"/>
                  <a:pt x="48343" y="121868"/>
                </a:cubicBezTo>
                <a:cubicBezTo>
                  <a:pt x="53710" y="121868"/>
                  <a:pt x="59062" y="120924"/>
                  <a:pt x="64226" y="119293"/>
                </a:cubicBezTo>
                <a:lnTo>
                  <a:pt x="64226" y="119293"/>
                </a:lnTo>
                <a:cubicBezTo>
                  <a:pt x="57123" y="124916"/>
                  <a:pt x="50612" y="131724"/>
                  <a:pt x="45580" y="138235"/>
                </a:cubicBezTo>
                <a:cubicBezTo>
                  <a:pt x="35517" y="151554"/>
                  <a:pt x="35221" y="166945"/>
                  <a:pt x="36109" y="182927"/>
                </a:cubicBezTo>
                <a:cubicBezTo>
                  <a:pt x="36374" y="184253"/>
                  <a:pt x="37351" y="185341"/>
                  <a:pt x="38828" y="185341"/>
                </a:cubicBezTo>
                <a:cubicBezTo>
                  <a:pt x="39000" y="185341"/>
                  <a:pt x="39179" y="185326"/>
                  <a:pt x="39365" y="185295"/>
                </a:cubicBezTo>
                <a:cubicBezTo>
                  <a:pt x="64818" y="178488"/>
                  <a:pt x="90568" y="167537"/>
                  <a:pt x="98559" y="142971"/>
                </a:cubicBezTo>
                <a:cubicBezTo>
                  <a:pt x="99447" y="155698"/>
                  <a:pt x="101223" y="168721"/>
                  <a:pt x="107734" y="177896"/>
                </a:cubicBezTo>
                <a:cubicBezTo>
                  <a:pt x="117206" y="190919"/>
                  <a:pt x="135260" y="194174"/>
                  <a:pt x="147395" y="203941"/>
                </a:cubicBezTo>
                <a:cubicBezTo>
                  <a:pt x="147868" y="204415"/>
                  <a:pt x="148484" y="204652"/>
                  <a:pt x="149090" y="204652"/>
                </a:cubicBezTo>
                <a:cubicBezTo>
                  <a:pt x="149999" y="204652"/>
                  <a:pt x="150887" y="204119"/>
                  <a:pt x="151243" y="203054"/>
                </a:cubicBezTo>
                <a:cubicBezTo>
                  <a:pt x="161898" y="173160"/>
                  <a:pt x="157162" y="138235"/>
                  <a:pt x="130228" y="121069"/>
                </a:cubicBezTo>
                <a:lnTo>
                  <a:pt x="130228" y="121069"/>
                </a:lnTo>
                <a:cubicBezTo>
                  <a:pt x="134589" y="122015"/>
                  <a:pt x="138903" y="122452"/>
                  <a:pt x="143168" y="122452"/>
                </a:cubicBezTo>
                <a:cubicBezTo>
                  <a:pt x="169590" y="122452"/>
                  <a:pt x="194103" y="105668"/>
                  <a:pt x="215765" y="89103"/>
                </a:cubicBezTo>
                <a:lnTo>
                  <a:pt x="216061" y="89399"/>
                </a:lnTo>
                <a:cubicBezTo>
                  <a:pt x="217541" y="87919"/>
                  <a:pt x="217541" y="85552"/>
                  <a:pt x="215469" y="84664"/>
                </a:cubicBezTo>
                <a:cubicBezTo>
                  <a:pt x="193725" y="77232"/>
                  <a:pt x="181963" y="58282"/>
                  <a:pt x="158999" y="58282"/>
                </a:cubicBezTo>
                <a:cubicBezTo>
                  <a:pt x="157270" y="58282"/>
                  <a:pt x="155476" y="58390"/>
                  <a:pt x="153610" y="58618"/>
                </a:cubicBezTo>
                <a:cubicBezTo>
                  <a:pt x="138516" y="60098"/>
                  <a:pt x="125493" y="66905"/>
                  <a:pt x="115134" y="77264"/>
                </a:cubicBezTo>
                <a:cubicBezTo>
                  <a:pt x="127269" y="51219"/>
                  <a:pt x="116910" y="20437"/>
                  <a:pt x="95600" y="607"/>
                </a:cubicBezTo>
                <a:cubicBezTo>
                  <a:pt x="95083" y="219"/>
                  <a:pt x="94397" y="1"/>
                  <a:pt x="93739" y="1"/>
                </a:cubicBezTo>
                <a:close/>
              </a:path>
            </a:pathLst>
          </a:cu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569" name="Google Shape;569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Special Mentions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This presentation was made thanks to the efforts of design and communication professionals.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Special thanks to Pexels for providing the images.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This presentation was made by </a:t>
            </a:r>
            <a:r>
              <a:rPr b="1" lang="es"/>
              <a:t>Slides Corner</a:t>
            </a:r>
            <a:r>
              <a:rPr lang="es"/>
              <a:t> for free distribution only on its official website </a:t>
            </a:r>
            <a:r>
              <a:rPr lang="es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/>
              <a:t> </a:t>
            </a:r>
            <a:endParaRPr/>
          </a:p>
        </p:txBody>
      </p:sp>
      <p:sp>
        <p:nvSpPr>
          <p:cNvPr id="570" name="Google Shape;57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8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576" name="Google Shape;576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You must not register this slides template as a work in an intellectual property registry or similar or register any of the elements that are part of this template as a logo or trademark.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also are not allowed to sublicense, sell or rent any of </a:t>
            </a:r>
            <a:r>
              <a:rPr b="1" lang="es"/>
              <a:t>Slides Corner</a:t>
            </a:r>
            <a:r>
              <a:rPr lang="es"/>
              <a:t> content (or a modified version).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must keep the Credits slide in this presentation.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9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This presentation has been made using the following fonts: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PT Sans: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https://fonts.google.com/specimen/PT+</a:t>
            </a:r>
            <a:r>
              <a:rPr lang="es" sz="1500" u="sng">
                <a:solidFill>
                  <a:schemeClr val="hlink"/>
                </a:solidFill>
                <a:hlinkClick r:id="rId4"/>
              </a:rPr>
              <a:t>Sans</a:t>
            </a:r>
            <a:r>
              <a:rPr lang="es" sz="1500"/>
              <a:t> </a:t>
            </a:r>
            <a:r>
              <a:rPr lang="es" sz="1500"/>
              <a:t>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Cookie: </a:t>
            </a:r>
            <a:r>
              <a:rPr lang="es" sz="1500" u="sng">
                <a:solidFill>
                  <a:schemeClr val="hlink"/>
                </a:solidFill>
                <a:hlinkClick r:id="rId5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6"/>
              </a:rPr>
              <a:t>Cookie</a:t>
            </a:r>
            <a:r>
              <a:rPr lang="es" sz="1500"/>
              <a:t>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/>
              <a:t>Colors: 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84" name="Google Shape;584;p39"/>
          <p:cNvSpPr/>
          <p:nvPr/>
        </p:nvSpPr>
        <p:spPr>
          <a:xfrm>
            <a:off x="507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9410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5" name="Google Shape;585;p39"/>
          <p:cNvSpPr txBox="1"/>
          <p:nvPr/>
        </p:nvSpPr>
        <p:spPr>
          <a:xfrm>
            <a:off x="553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#941051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86" name="Google Shape;586;p39"/>
          <p:cNvSpPr/>
          <p:nvPr/>
        </p:nvSpPr>
        <p:spPr>
          <a:xfrm>
            <a:off x="15742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19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7" name="Google Shape;587;p39"/>
          <p:cNvSpPr txBox="1"/>
          <p:nvPr/>
        </p:nvSpPr>
        <p:spPr>
          <a:xfrm>
            <a:off x="16200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#193030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88" name="Google Shape;588;p39"/>
          <p:cNvSpPr/>
          <p:nvPr/>
        </p:nvSpPr>
        <p:spPr>
          <a:xfrm>
            <a:off x="26410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7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89" name="Google Shape;589;p39"/>
          <p:cNvSpPr txBox="1"/>
          <p:nvPr/>
        </p:nvSpPr>
        <p:spPr>
          <a:xfrm>
            <a:off x="26868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#fff7de</a:t>
            </a:r>
            <a:endParaRPr b="1" sz="11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0" name="Google Shape;590;p39"/>
          <p:cNvSpPr/>
          <p:nvPr/>
        </p:nvSpPr>
        <p:spPr>
          <a:xfrm>
            <a:off x="47746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B5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91" name="Google Shape;591;p39"/>
          <p:cNvSpPr txBox="1"/>
          <p:nvPr/>
        </p:nvSpPr>
        <p:spPr>
          <a:xfrm>
            <a:off x="48204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#0b5c47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2" name="Google Shape;592;p39"/>
          <p:cNvSpPr/>
          <p:nvPr/>
        </p:nvSpPr>
        <p:spPr>
          <a:xfrm>
            <a:off x="5841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EF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93" name="Google Shape;593;p39"/>
          <p:cNvSpPr txBox="1"/>
          <p:nvPr/>
        </p:nvSpPr>
        <p:spPr>
          <a:xfrm>
            <a:off x="5887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rPr>
              <a:t>#ffefa7</a:t>
            </a:r>
            <a:endParaRPr b="1" sz="1100">
              <a:solidFill>
                <a:srgbClr val="434343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4" name="Google Shape;594;p39"/>
          <p:cNvSpPr/>
          <p:nvPr/>
        </p:nvSpPr>
        <p:spPr>
          <a:xfrm>
            <a:off x="37078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D7F8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95" name="Google Shape;595;p39"/>
          <p:cNvSpPr txBox="1"/>
          <p:nvPr/>
        </p:nvSpPr>
        <p:spPr>
          <a:xfrm>
            <a:off x="37536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#d7f8f2</a:t>
            </a:r>
            <a:endParaRPr b="1" sz="11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6" name="Google Shape;59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  <p:sp>
        <p:nvSpPr>
          <p:cNvPr id="602" name="Google Shape;60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erc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94105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