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Roboto Black"/>
      <p:bold r:id="rId41"/>
      <p:boldItalic r:id="rId42"/>
    </p:embeddedFont>
    <p:embeddedFont>
      <p:font typeface="Roboto"/>
      <p:regular r:id="rId43"/>
      <p:bold r:id="rId44"/>
      <p:italic r:id="rId45"/>
      <p:boldItalic r:id="rId46"/>
    </p:embeddedFont>
    <p:embeddedFont>
      <p:font typeface="Permanent Marker"/>
      <p:regular r:id="rId47"/>
    </p:embeddedFont>
    <p:embeddedFont>
      <p:font typeface="Open Sans"/>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8A83323-C0D0-4A26-88B3-541BDA9F45C3}">
  <a:tblStyle styleId="{A8A83323-C0D0-4A26-88B3-541BDA9F45C3}"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RobotoBlack-boldItalic.fntdata"/><Relationship Id="rId41" Type="http://schemas.openxmlformats.org/officeDocument/2006/relationships/font" Target="fonts/RobotoBlack-bold.fntdata"/><Relationship Id="rId44" Type="http://schemas.openxmlformats.org/officeDocument/2006/relationships/font" Target="fonts/Roboto-bold.fntdata"/><Relationship Id="rId43" Type="http://schemas.openxmlformats.org/officeDocument/2006/relationships/font" Target="fonts/Roboto-regular.fntdata"/><Relationship Id="rId46" Type="http://schemas.openxmlformats.org/officeDocument/2006/relationships/font" Target="fonts/Roboto-boldItalic.fntdata"/><Relationship Id="rId45"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regular.fntdata"/><Relationship Id="rId47" Type="http://schemas.openxmlformats.org/officeDocument/2006/relationships/font" Target="fonts/PermanentMarker-regular.fntdata"/><Relationship Id="rId49" Type="http://schemas.openxmlformats.org/officeDocument/2006/relationships/font" Target="fonts/Open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boldItalic.fntdata"/><Relationship Id="rId50" Type="http://schemas.openxmlformats.org/officeDocument/2006/relationships/font" Target="fonts/OpenSans-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11749fe6d50_6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11749fe6d50_6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11749fe6d50_6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11749fe6d50_6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11749fe6d50_6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11749fe6d50_6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11749fe6d50_6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11749fe6d50_6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11749fe6d50_6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11749fe6d50_6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11749fe6d50_6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11749fe6d50_6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11749fe6d50_6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11749fe6d50_6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11749fe6d50_6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11749fe6d50_6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11749fe6d50_6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11749fe6d50_6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11749fe6d50_6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11749fe6d50_6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11749fe6d50_6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11749fe6d50_6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1749fe6d50_6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11749fe6d50_6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11749fe6d50_6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11749fe6d50_6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11749fe6d50_6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11749fe6d50_6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11749fe6d50_6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11749fe6d50_6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11749fe6d50_6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11749fe6d50_6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11749fe6d50_6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11749fe6d50_6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11749fe6d50_6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11749fe6d50_6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11749fe6d50_6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11749fe6d50_6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11749fe6d50_6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11749fe6d50_6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11749fe6d50_6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11749fe6d50_6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11749fe6d50_6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11749fe6d50_6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11749fe6d50_6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11749fe6d50_6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11749fe6d50_6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11749fe6d50_6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11749fe6d50_6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11749fe6d50_6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117675309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117675309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11767530907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11767530907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11767530907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11767530907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11767530907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11767530907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11df05dad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11df05dad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11767530907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11767530907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11767530907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11767530907_1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11767530907_1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8" name="Google Shape;1028;g11767530907_1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ype="title">
  <p:cSld name="TITLE">
    <p:bg>
      <p:bgPr>
        <a:solidFill>
          <a:srgbClr val="00B894"/>
        </a:solidFill>
      </p:bgPr>
    </p:bg>
    <p:spTree>
      <p:nvGrpSpPr>
        <p:cNvPr id="9" name="Shape 9"/>
        <p:cNvGrpSpPr/>
        <p:nvPr/>
      </p:nvGrpSpPr>
      <p:grpSpPr>
        <a:xfrm>
          <a:off x="0" y="0"/>
          <a:ext cx="0" cy="0"/>
          <a:chOff x="0" y="0"/>
          <a:chExt cx="0" cy="0"/>
        </a:xfrm>
      </p:grpSpPr>
      <p:sp>
        <p:nvSpPr>
          <p:cNvPr id="10" name="Google Shape;10;p2"/>
          <p:cNvSpPr/>
          <p:nvPr>
            <p:ph idx="2" type="pic"/>
          </p:nvPr>
        </p:nvSpPr>
        <p:spPr>
          <a:xfrm>
            <a:off x="394393" y="460129"/>
            <a:ext cx="336000" cy="233700"/>
          </a:xfrm>
          <a:prstGeom prst="rect">
            <a:avLst/>
          </a:prstGeom>
          <a:noFill/>
          <a:ln>
            <a:noFill/>
          </a:ln>
        </p:spPr>
      </p:sp>
      <p:pic>
        <p:nvPicPr>
          <p:cNvPr id="11" name="Google Shape;11;p2"/>
          <p:cNvPicPr preferRelativeResize="0"/>
          <p:nvPr/>
        </p:nvPicPr>
        <p:blipFill>
          <a:blip r:embed="rId2">
            <a:alphaModFix amt="12000"/>
          </a:blip>
          <a:stretch>
            <a:fillRect/>
          </a:stretch>
        </p:blipFill>
        <p:spPr>
          <a:xfrm>
            <a:off x="2000250" y="0"/>
            <a:ext cx="5143500" cy="5143500"/>
          </a:xfrm>
          <a:prstGeom prst="rect">
            <a:avLst/>
          </a:prstGeom>
          <a:noFill/>
          <a:ln>
            <a:noFill/>
          </a:ln>
        </p:spPr>
      </p:pic>
      <p:sp>
        <p:nvSpPr>
          <p:cNvPr id="12" name="Google Shape;12;p2"/>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3" name="Google Shape;13;p2"/>
          <p:cNvSpPr txBox="1"/>
          <p:nvPr>
            <p:ph idx="3" type="subTitle"/>
          </p:nvPr>
        </p:nvSpPr>
        <p:spPr>
          <a:xfrm>
            <a:off x="311700" y="3254807"/>
            <a:ext cx="85206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1600"/>
            </a:lvl1pPr>
            <a:lvl2pPr lvl="1" rtl="0" algn="ctr">
              <a:lnSpc>
                <a:spcPct val="100000"/>
              </a:lnSpc>
              <a:spcBef>
                <a:spcPts val="0"/>
              </a:spcBef>
              <a:spcAft>
                <a:spcPts val="0"/>
              </a:spcAft>
              <a:buSzPts val="2800"/>
              <a:buFont typeface="Roboto"/>
              <a:buNone/>
              <a:defRPr sz="2800">
                <a:latin typeface="Roboto"/>
                <a:ea typeface="Roboto"/>
                <a:cs typeface="Roboto"/>
                <a:sym typeface="Roboto"/>
              </a:defRPr>
            </a:lvl2pPr>
            <a:lvl3pPr lvl="2" rtl="0" algn="ctr">
              <a:lnSpc>
                <a:spcPct val="100000"/>
              </a:lnSpc>
              <a:spcBef>
                <a:spcPts val="0"/>
              </a:spcBef>
              <a:spcAft>
                <a:spcPts val="0"/>
              </a:spcAft>
              <a:buSzPts val="2800"/>
              <a:buFont typeface="Roboto"/>
              <a:buNone/>
              <a:defRPr sz="2800">
                <a:latin typeface="Roboto"/>
                <a:ea typeface="Roboto"/>
                <a:cs typeface="Roboto"/>
                <a:sym typeface="Roboto"/>
              </a:defRPr>
            </a:lvl3pPr>
            <a:lvl4pPr lvl="3" rtl="0" algn="ctr">
              <a:lnSpc>
                <a:spcPct val="100000"/>
              </a:lnSpc>
              <a:spcBef>
                <a:spcPts val="0"/>
              </a:spcBef>
              <a:spcAft>
                <a:spcPts val="0"/>
              </a:spcAft>
              <a:buSzPts val="2800"/>
              <a:buFont typeface="Roboto"/>
              <a:buNone/>
              <a:defRPr sz="2800">
                <a:latin typeface="Roboto"/>
                <a:ea typeface="Roboto"/>
                <a:cs typeface="Roboto"/>
                <a:sym typeface="Roboto"/>
              </a:defRPr>
            </a:lvl4pPr>
            <a:lvl5pPr lvl="4" rtl="0" algn="ctr">
              <a:lnSpc>
                <a:spcPct val="100000"/>
              </a:lnSpc>
              <a:spcBef>
                <a:spcPts val="0"/>
              </a:spcBef>
              <a:spcAft>
                <a:spcPts val="0"/>
              </a:spcAft>
              <a:buSzPts val="2800"/>
              <a:buFont typeface="Roboto"/>
              <a:buNone/>
              <a:defRPr sz="2800">
                <a:latin typeface="Roboto"/>
                <a:ea typeface="Roboto"/>
                <a:cs typeface="Roboto"/>
                <a:sym typeface="Roboto"/>
              </a:defRPr>
            </a:lvl5pPr>
            <a:lvl6pPr lvl="5" rtl="0" algn="ctr">
              <a:lnSpc>
                <a:spcPct val="100000"/>
              </a:lnSpc>
              <a:spcBef>
                <a:spcPts val="0"/>
              </a:spcBef>
              <a:spcAft>
                <a:spcPts val="0"/>
              </a:spcAft>
              <a:buSzPts val="2800"/>
              <a:buFont typeface="Roboto"/>
              <a:buNone/>
              <a:defRPr sz="2800">
                <a:latin typeface="Roboto"/>
                <a:ea typeface="Roboto"/>
                <a:cs typeface="Roboto"/>
                <a:sym typeface="Roboto"/>
              </a:defRPr>
            </a:lvl6pPr>
            <a:lvl7pPr lvl="6" rtl="0" algn="ctr">
              <a:lnSpc>
                <a:spcPct val="100000"/>
              </a:lnSpc>
              <a:spcBef>
                <a:spcPts val="0"/>
              </a:spcBef>
              <a:spcAft>
                <a:spcPts val="0"/>
              </a:spcAft>
              <a:buSzPts val="2800"/>
              <a:buFont typeface="Roboto"/>
              <a:buNone/>
              <a:defRPr sz="2800">
                <a:latin typeface="Roboto"/>
                <a:ea typeface="Roboto"/>
                <a:cs typeface="Roboto"/>
                <a:sym typeface="Roboto"/>
              </a:defRPr>
            </a:lvl7pPr>
            <a:lvl8pPr lvl="7" rtl="0" algn="ctr">
              <a:lnSpc>
                <a:spcPct val="100000"/>
              </a:lnSpc>
              <a:spcBef>
                <a:spcPts val="0"/>
              </a:spcBef>
              <a:spcAft>
                <a:spcPts val="0"/>
              </a:spcAft>
              <a:buSzPts val="2800"/>
              <a:buFont typeface="Roboto"/>
              <a:buNone/>
              <a:defRPr sz="2800">
                <a:latin typeface="Roboto"/>
                <a:ea typeface="Roboto"/>
                <a:cs typeface="Roboto"/>
                <a:sym typeface="Roboto"/>
              </a:defRPr>
            </a:lvl8pPr>
            <a:lvl9pPr lvl="8" rtl="0" algn="ctr">
              <a:lnSpc>
                <a:spcPct val="100000"/>
              </a:lnSpc>
              <a:spcBef>
                <a:spcPts val="0"/>
              </a:spcBef>
              <a:spcAft>
                <a:spcPts val="0"/>
              </a:spcAft>
              <a:buSzPts val="2800"/>
              <a:buFont typeface="Roboto"/>
              <a:buNone/>
              <a:defRPr sz="2800">
                <a:latin typeface="Roboto"/>
                <a:ea typeface="Roboto"/>
                <a:cs typeface="Roboto"/>
                <a:sym typeface="Roboto"/>
              </a:defRPr>
            </a:lvl9pPr>
          </a:lstStyle>
          <a:p/>
        </p:txBody>
      </p:sp>
      <p:sp>
        <p:nvSpPr>
          <p:cNvPr id="14" name="Google Shape;14;p2"/>
          <p:cNvSpPr txBox="1"/>
          <p:nvPr>
            <p:ph type="ctrTitle"/>
          </p:nvPr>
        </p:nvSpPr>
        <p:spPr>
          <a:xfrm>
            <a:off x="311708" y="1289417"/>
            <a:ext cx="8520600" cy="2052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1pPr>
            <a:lvl2pPr lvl="1"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2pPr>
            <a:lvl3pPr lvl="2"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3pPr>
            <a:lvl4pPr lvl="3"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4pPr>
            <a:lvl5pPr lvl="4"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5pPr>
            <a:lvl6pPr lvl="5"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6pPr>
            <a:lvl7pPr lvl="6"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7pPr>
            <a:lvl8pPr lvl="7"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8pPr>
            <a:lvl9pPr lvl="8"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6" name="Google Shape;16;p2"/>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a:spcBef>
                <a:spcPts val="0"/>
              </a:spcBef>
              <a:spcAft>
                <a:spcPts val="0"/>
              </a:spcAft>
              <a:buSzPts val="1100"/>
              <a:buNone/>
              <a:defRPr b="1" sz="1100"/>
            </a:lvl1pPr>
            <a:lvl2pPr lvl="1">
              <a:spcBef>
                <a:spcPts val="0"/>
              </a:spcBef>
              <a:spcAft>
                <a:spcPts val="0"/>
              </a:spcAft>
              <a:buSzPts val="1100"/>
              <a:buNone/>
              <a:defRPr b="1" sz="1100"/>
            </a:lvl2pPr>
            <a:lvl3pPr lvl="2">
              <a:spcBef>
                <a:spcPts val="0"/>
              </a:spcBef>
              <a:spcAft>
                <a:spcPts val="0"/>
              </a:spcAft>
              <a:buSzPts val="1100"/>
              <a:buNone/>
              <a:defRPr b="1" sz="1100"/>
            </a:lvl3pPr>
            <a:lvl4pPr lvl="3">
              <a:spcBef>
                <a:spcPts val="0"/>
              </a:spcBef>
              <a:spcAft>
                <a:spcPts val="0"/>
              </a:spcAft>
              <a:buSzPts val="1100"/>
              <a:buNone/>
              <a:defRPr b="1" sz="1100"/>
            </a:lvl4pPr>
            <a:lvl5pPr lvl="4">
              <a:spcBef>
                <a:spcPts val="0"/>
              </a:spcBef>
              <a:spcAft>
                <a:spcPts val="0"/>
              </a:spcAft>
              <a:buSzPts val="1100"/>
              <a:buNone/>
              <a:defRPr b="1" sz="1100"/>
            </a:lvl5pPr>
            <a:lvl6pPr lvl="5">
              <a:spcBef>
                <a:spcPts val="0"/>
              </a:spcBef>
              <a:spcAft>
                <a:spcPts val="0"/>
              </a:spcAft>
              <a:buSzPts val="1100"/>
              <a:buNone/>
              <a:defRPr b="1" sz="1100"/>
            </a:lvl6pPr>
            <a:lvl7pPr lvl="6">
              <a:spcBef>
                <a:spcPts val="0"/>
              </a:spcBef>
              <a:spcAft>
                <a:spcPts val="0"/>
              </a:spcAft>
              <a:buSzPts val="1100"/>
              <a:buNone/>
              <a:defRPr b="1" sz="1100"/>
            </a:lvl7pPr>
            <a:lvl8pPr lvl="7">
              <a:spcBef>
                <a:spcPts val="0"/>
              </a:spcBef>
              <a:spcAft>
                <a:spcPts val="0"/>
              </a:spcAft>
              <a:buSzPts val="1100"/>
              <a:buNone/>
              <a:defRPr b="1" sz="1100"/>
            </a:lvl8pPr>
            <a:lvl9pPr lvl="8">
              <a:spcBef>
                <a:spcPts val="0"/>
              </a:spcBef>
              <a:spcAft>
                <a:spcPts val="0"/>
              </a:spcAft>
              <a:buSzPts val="1100"/>
              <a:buNone/>
              <a:defRPr b="1" sz="11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ype="secHead">
  <p:cSld name="SECTION_HEADER">
    <p:spTree>
      <p:nvGrpSpPr>
        <p:cNvPr id="17" name="Shape 17"/>
        <p:cNvGrpSpPr/>
        <p:nvPr/>
      </p:nvGrpSpPr>
      <p:grpSpPr>
        <a:xfrm>
          <a:off x="0" y="0"/>
          <a:ext cx="0" cy="0"/>
          <a:chOff x="0" y="0"/>
          <a:chExt cx="0" cy="0"/>
        </a:xfrm>
      </p:grpSpPr>
      <p:pic>
        <p:nvPicPr>
          <p:cNvPr id="18" name="Google Shape;18;p3"/>
          <p:cNvPicPr preferRelativeResize="0"/>
          <p:nvPr/>
        </p:nvPicPr>
        <p:blipFill>
          <a:blip r:embed="rId2">
            <a:alphaModFix amt="19000"/>
          </a:blip>
          <a:stretch>
            <a:fillRect/>
          </a:stretch>
        </p:blipFill>
        <p:spPr>
          <a:xfrm>
            <a:off x="-997062" y="881050"/>
            <a:ext cx="6696075" cy="3133725"/>
          </a:xfrm>
          <a:prstGeom prst="rect">
            <a:avLst/>
          </a:prstGeom>
          <a:noFill/>
          <a:ln>
            <a:noFill/>
          </a:ln>
        </p:spPr>
      </p:pic>
      <p:sp>
        <p:nvSpPr>
          <p:cNvPr id="19" name="Google Shape;19;p3"/>
          <p:cNvSpPr/>
          <p:nvPr/>
        </p:nvSpPr>
        <p:spPr>
          <a:xfrm>
            <a:off x="2510200" y="411750"/>
            <a:ext cx="6205500" cy="43200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696375" y="1996638"/>
            <a:ext cx="1150200" cy="11502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4000">
                <a:solidFill>
                  <a:srgbClr val="FFFFFF"/>
                </a:solidFill>
                <a:latin typeface="Roboto Black"/>
                <a:ea typeface="Roboto Black"/>
                <a:cs typeface="Roboto Black"/>
                <a:sym typeface="Roboto Black"/>
              </a:rPr>
              <a:t>1</a:t>
            </a:r>
            <a:endParaRPr sz="4000">
              <a:solidFill>
                <a:srgbClr val="FFFFFF"/>
              </a:solidFill>
              <a:latin typeface="Roboto Black"/>
              <a:ea typeface="Roboto Black"/>
              <a:cs typeface="Roboto Black"/>
              <a:sym typeface="Roboto Black"/>
            </a:endParaRPr>
          </a:p>
        </p:txBody>
      </p:sp>
      <p:sp>
        <p:nvSpPr>
          <p:cNvPr id="21" name="Google Shape;21;p3"/>
          <p:cNvSpPr txBox="1"/>
          <p:nvPr>
            <p:ph type="title"/>
          </p:nvPr>
        </p:nvSpPr>
        <p:spPr>
          <a:xfrm>
            <a:off x="2808400" y="1278125"/>
            <a:ext cx="5609100" cy="2015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400"/>
              <a:buNone/>
              <a:defRPr sz="4400">
                <a:solidFill>
                  <a:srgbClr val="FFFFFF"/>
                </a:solidFill>
              </a:defRPr>
            </a:lvl1pPr>
            <a:lvl2pPr lvl="1" rtl="0" algn="ctr">
              <a:spcBef>
                <a:spcPts val="0"/>
              </a:spcBef>
              <a:spcAft>
                <a:spcPts val="0"/>
              </a:spcAft>
              <a:buClr>
                <a:srgbClr val="FFFFFF"/>
              </a:buClr>
              <a:buSzPts val="4400"/>
              <a:buNone/>
              <a:defRPr sz="4400">
                <a:solidFill>
                  <a:srgbClr val="FFFFFF"/>
                </a:solidFill>
              </a:defRPr>
            </a:lvl2pPr>
            <a:lvl3pPr lvl="2" rtl="0" algn="ctr">
              <a:spcBef>
                <a:spcPts val="0"/>
              </a:spcBef>
              <a:spcAft>
                <a:spcPts val="0"/>
              </a:spcAft>
              <a:buClr>
                <a:srgbClr val="FFFFFF"/>
              </a:buClr>
              <a:buSzPts val="4400"/>
              <a:buNone/>
              <a:defRPr sz="4400">
                <a:solidFill>
                  <a:srgbClr val="FFFFFF"/>
                </a:solidFill>
              </a:defRPr>
            </a:lvl3pPr>
            <a:lvl4pPr lvl="3" rtl="0" algn="ctr">
              <a:spcBef>
                <a:spcPts val="0"/>
              </a:spcBef>
              <a:spcAft>
                <a:spcPts val="0"/>
              </a:spcAft>
              <a:buClr>
                <a:srgbClr val="FFFFFF"/>
              </a:buClr>
              <a:buSzPts val="4400"/>
              <a:buNone/>
              <a:defRPr sz="4400">
                <a:solidFill>
                  <a:srgbClr val="FFFFFF"/>
                </a:solidFill>
              </a:defRPr>
            </a:lvl4pPr>
            <a:lvl5pPr lvl="4" rtl="0" algn="ctr">
              <a:spcBef>
                <a:spcPts val="0"/>
              </a:spcBef>
              <a:spcAft>
                <a:spcPts val="0"/>
              </a:spcAft>
              <a:buClr>
                <a:srgbClr val="FFFFFF"/>
              </a:buClr>
              <a:buSzPts val="4400"/>
              <a:buNone/>
              <a:defRPr sz="4400">
                <a:solidFill>
                  <a:srgbClr val="FFFFFF"/>
                </a:solidFill>
              </a:defRPr>
            </a:lvl5pPr>
            <a:lvl6pPr lvl="5" rtl="0" algn="ctr">
              <a:spcBef>
                <a:spcPts val="0"/>
              </a:spcBef>
              <a:spcAft>
                <a:spcPts val="0"/>
              </a:spcAft>
              <a:buClr>
                <a:srgbClr val="FFFFFF"/>
              </a:buClr>
              <a:buSzPts val="4400"/>
              <a:buNone/>
              <a:defRPr sz="4400">
                <a:solidFill>
                  <a:srgbClr val="FFFFFF"/>
                </a:solidFill>
              </a:defRPr>
            </a:lvl6pPr>
            <a:lvl7pPr lvl="6" rtl="0" algn="ctr">
              <a:spcBef>
                <a:spcPts val="0"/>
              </a:spcBef>
              <a:spcAft>
                <a:spcPts val="0"/>
              </a:spcAft>
              <a:buClr>
                <a:srgbClr val="FFFFFF"/>
              </a:buClr>
              <a:buSzPts val="4400"/>
              <a:buNone/>
              <a:defRPr sz="4400">
                <a:solidFill>
                  <a:srgbClr val="FFFFFF"/>
                </a:solidFill>
              </a:defRPr>
            </a:lvl7pPr>
            <a:lvl8pPr lvl="7" rtl="0" algn="ctr">
              <a:spcBef>
                <a:spcPts val="0"/>
              </a:spcBef>
              <a:spcAft>
                <a:spcPts val="0"/>
              </a:spcAft>
              <a:buClr>
                <a:srgbClr val="FFFFFF"/>
              </a:buClr>
              <a:buSzPts val="4400"/>
              <a:buNone/>
              <a:defRPr sz="4400">
                <a:solidFill>
                  <a:srgbClr val="FFFFFF"/>
                </a:solidFill>
              </a:defRPr>
            </a:lvl8pPr>
            <a:lvl9pPr lvl="8" rtl="0" algn="ctr">
              <a:spcBef>
                <a:spcPts val="0"/>
              </a:spcBef>
              <a:spcAft>
                <a:spcPts val="0"/>
              </a:spcAft>
              <a:buClr>
                <a:srgbClr val="FFFFFF"/>
              </a:buClr>
              <a:buSzPts val="4400"/>
              <a:buNone/>
              <a:defRPr sz="4400">
                <a:solidFill>
                  <a:srgbClr val="FFFFFF"/>
                </a:solidFill>
              </a:defRPr>
            </a:lvl9pPr>
          </a:lstStyle>
          <a:p/>
        </p:txBody>
      </p:sp>
      <p:sp>
        <p:nvSpPr>
          <p:cNvPr id="22" name="Google Shape;22;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23" name="Google Shape;23;p3"/>
          <p:cNvSpPr txBox="1"/>
          <p:nvPr>
            <p:ph idx="1" type="subTitle"/>
          </p:nvPr>
        </p:nvSpPr>
        <p:spPr>
          <a:xfrm>
            <a:off x="3078700" y="3351925"/>
            <a:ext cx="50685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1600"/>
            </a:lvl1pPr>
            <a:lvl2pPr lvl="1" rtl="0" algn="ctr">
              <a:lnSpc>
                <a:spcPct val="100000"/>
              </a:lnSpc>
              <a:spcBef>
                <a:spcPts val="0"/>
              </a:spcBef>
              <a:spcAft>
                <a:spcPts val="0"/>
              </a:spcAft>
              <a:buSzPts val="1600"/>
              <a:buNone/>
              <a:defRPr b="1" sz="1600"/>
            </a:lvl2pPr>
            <a:lvl3pPr lvl="2" rtl="0" algn="ctr">
              <a:lnSpc>
                <a:spcPct val="100000"/>
              </a:lnSpc>
              <a:spcBef>
                <a:spcPts val="0"/>
              </a:spcBef>
              <a:spcAft>
                <a:spcPts val="0"/>
              </a:spcAft>
              <a:buSzPts val="1600"/>
              <a:buNone/>
              <a:defRPr b="1" sz="1600"/>
            </a:lvl3pPr>
            <a:lvl4pPr lvl="3" rtl="0" algn="ctr">
              <a:lnSpc>
                <a:spcPct val="100000"/>
              </a:lnSpc>
              <a:spcBef>
                <a:spcPts val="0"/>
              </a:spcBef>
              <a:spcAft>
                <a:spcPts val="0"/>
              </a:spcAft>
              <a:buSzPts val="1600"/>
              <a:buNone/>
              <a:defRPr b="1" sz="1600"/>
            </a:lvl4pPr>
            <a:lvl5pPr lvl="4" rtl="0" algn="ctr">
              <a:lnSpc>
                <a:spcPct val="100000"/>
              </a:lnSpc>
              <a:spcBef>
                <a:spcPts val="0"/>
              </a:spcBef>
              <a:spcAft>
                <a:spcPts val="0"/>
              </a:spcAft>
              <a:buSzPts val="1600"/>
              <a:buNone/>
              <a:defRPr b="1" sz="1600"/>
            </a:lvl5pPr>
            <a:lvl6pPr lvl="5" rtl="0" algn="ctr">
              <a:lnSpc>
                <a:spcPct val="100000"/>
              </a:lnSpc>
              <a:spcBef>
                <a:spcPts val="0"/>
              </a:spcBef>
              <a:spcAft>
                <a:spcPts val="0"/>
              </a:spcAft>
              <a:buSzPts val="1600"/>
              <a:buNone/>
              <a:defRPr b="1" sz="1600"/>
            </a:lvl6pPr>
            <a:lvl7pPr lvl="6" rtl="0" algn="ctr">
              <a:lnSpc>
                <a:spcPct val="100000"/>
              </a:lnSpc>
              <a:spcBef>
                <a:spcPts val="0"/>
              </a:spcBef>
              <a:spcAft>
                <a:spcPts val="0"/>
              </a:spcAft>
              <a:buSzPts val="1600"/>
              <a:buNone/>
              <a:defRPr b="1" sz="1600"/>
            </a:lvl7pPr>
            <a:lvl8pPr lvl="7" rtl="0" algn="ctr">
              <a:lnSpc>
                <a:spcPct val="100000"/>
              </a:lnSpc>
              <a:spcBef>
                <a:spcPts val="0"/>
              </a:spcBef>
              <a:spcAft>
                <a:spcPts val="0"/>
              </a:spcAft>
              <a:buSzPts val="1600"/>
              <a:buNone/>
              <a:defRPr b="1" sz="1600"/>
            </a:lvl8pPr>
            <a:lvl9pPr lvl="8" rtl="0" algn="ctr">
              <a:lnSpc>
                <a:spcPct val="100000"/>
              </a:lnSpc>
              <a:spcBef>
                <a:spcPts val="0"/>
              </a:spcBef>
              <a:spcAft>
                <a:spcPts val="0"/>
              </a:spcAft>
              <a:buSzPts val="1600"/>
              <a:buNone/>
              <a:defRPr b="1" sz="1600"/>
            </a:lvl9pPr>
          </a:lstStyle>
          <a:p/>
        </p:txBody>
      </p:sp>
    </p:spTree>
  </p:cSld>
  <p:clrMapOvr>
    <a:masterClrMapping/>
  </p:clrMapOvr>
  <p:extLst>
    <p:ext uri="{DCECCB84-F9BA-43D5-87BE-67443E8EF086}">
      <p15:sldGuideLst>
        <p15:guide id="1" orient="horz" pos="259">
          <p15:clr>
            <a:srgbClr val="FA7B17"/>
          </p15:clr>
        </p15:guide>
        <p15:guide id="2" pos="5490">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cSld name="SECTION_HEADER_1">
    <p:spTree>
      <p:nvGrpSpPr>
        <p:cNvPr id="24" name="Shape 24"/>
        <p:cNvGrpSpPr/>
        <p:nvPr/>
      </p:nvGrpSpPr>
      <p:grpSpPr>
        <a:xfrm>
          <a:off x="0" y="0"/>
          <a:ext cx="0" cy="0"/>
          <a:chOff x="0" y="0"/>
          <a:chExt cx="0" cy="0"/>
        </a:xfrm>
      </p:grpSpPr>
      <p:sp>
        <p:nvSpPr>
          <p:cNvPr id="25" name="Google Shape;25;p4"/>
          <p:cNvSpPr/>
          <p:nvPr/>
        </p:nvSpPr>
        <p:spPr>
          <a:xfrm>
            <a:off x="0" y="2569225"/>
            <a:ext cx="9144000" cy="25743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ph type="title"/>
          </p:nvPr>
        </p:nvSpPr>
        <p:spPr>
          <a:xfrm>
            <a:off x="438200" y="2657029"/>
            <a:ext cx="8347800" cy="2015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400"/>
              <a:buNone/>
              <a:defRPr sz="4400">
                <a:solidFill>
                  <a:srgbClr val="FFFFFF"/>
                </a:solidFill>
              </a:defRPr>
            </a:lvl1pPr>
            <a:lvl2pPr lvl="1" rtl="0" algn="ctr">
              <a:spcBef>
                <a:spcPts val="0"/>
              </a:spcBef>
              <a:spcAft>
                <a:spcPts val="0"/>
              </a:spcAft>
              <a:buClr>
                <a:srgbClr val="FFFFFF"/>
              </a:buClr>
              <a:buSzPts val="4400"/>
              <a:buNone/>
              <a:defRPr sz="4400">
                <a:solidFill>
                  <a:srgbClr val="FFFFFF"/>
                </a:solidFill>
              </a:defRPr>
            </a:lvl2pPr>
            <a:lvl3pPr lvl="2" rtl="0" algn="ctr">
              <a:spcBef>
                <a:spcPts val="0"/>
              </a:spcBef>
              <a:spcAft>
                <a:spcPts val="0"/>
              </a:spcAft>
              <a:buClr>
                <a:srgbClr val="FFFFFF"/>
              </a:buClr>
              <a:buSzPts val="4400"/>
              <a:buNone/>
              <a:defRPr sz="4400">
                <a:solidFill>
                  <a:srgbClr val="FFFFFF"/>
                </a:solidFill>
              </a:defRPr>
            </a:lvl3pPr>
            <a:lvl4pPr lvl="3" rtl="0" algn="ctr">
              <a:spcBef>
                <a:spcPts val="0"/>
              </a:spcBef>
              <a:spcAft>
                <a:spcPts val="0"/>
              </a:spcAft>
              <a:buClr>
                <a:srgbClr val="FFFFFF"/>
              </a:buClr>
              <a:buSzPts val="4400"/>
              <a:buNone/>
              <a:defRPr sz="4400">
                <a:solidFill>
                  <a:srgbClr val="FFFFFF"/>
                </a:solidFill>
              </a:defRPr>
            </a:lvl4pPr>
            <a:lvl5pPr lvl="4" rtl="0" algn="ctr">
              <a:spcBef>
                <a:spcPts val="0"/>
              </a:spcBef>
              <a:spcAft>
                <a:spcPts val="0"/>
              </a:spcAft>
              <a:buClr>
                <a:srgbClr val="FFFFFF"/>
              </a:buClr>
              <a:buSzPts val="4400"/>
              <a:buNone/>
              <a:defRPr sz="4400">
                <a:solidFill>
                  <a:srgbClr val="FFFFFF"/>
                </a:solidFill>
              </a:defRPr>
            </a:lvl5pPr>
            <a:lvl6pPr lvl="5" rtl="0" algn="ctr">
              <a:spcBef>
                <a:spcPts val="0"/>
              </a:spcBef>
              <a:spcAft>
                <a:spcPts val="0"/>
              </a:spcAft>
              <a:buClr>
                <a:srgbClr val="FFFFFF"/>
              </a:buClr>
              <a:buSzPts val="4400"/>
              <a:buNone/>
              <a:defRPr sz="4400">
                <a:solidFill>
                  <a:srgbClr val="FFFFFF"/>
                </a:solidFill>
              </a:defRPr>
            </a:lvl6pPr>
            <a:lvl7pPr lvl="6" rtl="0" algn="ctr">
              <a:spcBef>
                <a:spcPts val="0"/>
              </a:spcBef>
              <a:spcAft>
                <a:spcPts val="0"/>
              </a:spcAft>
              <a:buClr>
                <a:srgbClr val="FFFFFF"/>
              </a:buClr>
              <a:buSzPts val="4400"/>
              <a:buNone/>
              <a:defRPr sz="4400">
                <a:solidFill>
                  <a:srgbClr val="FFFFFF"/>
                </a:solidFill>
              </a:defRPr>
            </a:lvl7pPr>
            <a:lvl8pPr lvl="7" rtl="0" algn="ctr">
              <a:spcBef>
                <a:spcPts val="0"/>
              </a:spcBef>
              <a:spcAft>
                <a:spcPts val="0"/>
              </a:spcAft>
              <a:buClr>
                <a:srgbClr val="FFFFFF"/>
              </a:buClr>
              <a:buSzPts val="4400"/>
              <a:buNone/>
              <a:defRPr sz="4400">
                <a:solidFill>
                  <a:srgbClr val="FFFFFF"/>
                </a:solidFill>
              </a:defRPr>
            </a:lvl8pPr>
            <a:lvl9pPr lvl="8" rtl="0" algn="ctr">
              <a:spcBef>
                <a:spcPts val="0"/>
              </a:spcBef>
              <a:spcAft>
                <a:spcPts val="0"/>
              </a:spcAft>
              <a:buClr>
                <a:srgbClr val="FFFFFF"/>
              </a:buClr>
              <a:buSzPts val="4400"/>
              <a:buNone/>
              <a:defRPr sz="4400">
                <a:solidFill>
                  <a:srgbClr val="FFFFFF"/>
                </a:solidFill>
              </a:defRPr>
            </a:lvl9pPr>
          </a:lstStyle>
          <a:p/>
        </p:txBody>
      </p:sp>
      <p:sp>
        <p:nvSpPr>
          <p:cNvPr id="27" name="Google Shape;27;p4"/>
          <p:cNvSpPr txBox="1"/>
          <p:nvPr>
            <p:ph idx="1" type="subTitle"/>
          </p:nvPr>
        </p:nvSpPr>
        <p:spPr>
          <a:xfrm>
            <a:off x="1624950" y="3719529"/>
            <a:ext cx="58941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1600"/>
            </a:lvl1pPr>
            <a:lvl2pPr lvl="1" rtl="0" algn="ctr">
              <a:lnSpc>
                <a:spcPct val="100000"/>
              </a:lnSpc>
              <a:spcBef>
                <a:spcPts val="0"/>
              </a:spcBef>
              <a:spcAft>
                <a:spcPts val="0"/>
              </a:spcAft>
              <a:buSzPts val="1600"/>
              <a:buNone/>
              <a:defRPr b="1" sz="1600"/>
            </a:lvl2pPr>
            <a:lvl3pPr lvl="2" rtl="0" algn="ctr">
              <a:lnSpc>
                <a:spcPct val="100000"/>
              </a:lnSpc>
              <a:spcBef>
                <a:spcPts val="0"/>
              </a:spcBef>
              <a:spcAft>
                <a:spcPts val="0"/>
              </a:spcAft>
              <a:buSzPts val="1600"/>
              <a:buNone/>
              <a:defRPr b="1" sz="1600"/>
            </a:lvl3pPr>
            <a:lvl4pPr lvl="3" rtl="0" algn="ctr">
              <a:lnSpc>
                <a:spcPct val="100000"/>
              </a:lnSpc>
              <a:spcBef>
                <a:spcPts val="0"/>
              </a:spcBef>
              <a:spcAft>
                <a:spcPts val="0"/>
              </a:spcAft>
              <a:buSzPts val="1600"/>
              <a:buNone/>
              <a:defRPr b="1" sz="1600"/>
            </a:lvl4pPr>
            <a:lvl5pPr lvl="4" rtl="0" algn="ctr">
              <a:lnSpc>
                <a:spcPct val="100000"/>
              </a:lnSpc>
              <a:spcBef>
                <a:spcPts val="0"/>
              </a:spcBef>
              <a:spcAft>
                <a:spcPts val="0"/>
              </a:spcAft>
              <a:buSzPts val="1600"/>
              <a:buNone/>
              <a:defRPr b="1" sz="1600"/>
            </a:lvl5pPr>
            <a:lvl6pPr lvl="5" rtl="0" algn="ctr">
              <a:lnSpc>
                <a:spcPct val="100000"/>
              </a:lnSpc>
              <a:spcBef>
                <a:spcPts val="0"/>
              </a:spcBef>
              <a:spcAft>
                <a:spcPts val="0"/>
              </a:spcAft>
              <a:buSzPts val="1600"/>
              <a:buNone/>
              <a:defRPr b="1" sz="1600"/>
            </a:lvl6pPr>
            <a:lvl7pPr lvl="6" rtl="0" algn="ctr">
              <a:lnSpc>
                <a:spcPct val="100000"/>
              </a:lnSpc>
              <a:spcBef>
                <a:spcPts val="0"/>
              </a:spcBef>
              <a:spcAft>
                <a:spcPts val="0"/>
              </a:spcAft>
              <a:buSzPts val="1600"/>
              <a:buNone/>
              <a:defRPr b="1" sz="1600"/>
            </a:lvl7pPr>
            <a:lvl8pPr lvl="7" rtl="0" algn="ctr">
              <a:lnSpc>
                <a:spcPct val="100000"/>
              </a:lnSpc>
              <a:spcBef>
                <a:spcPts val="0"/>
              </a:spcBef>
              <a:spcAft>
                <a:spcPts val="0"/>
              </a:spcAft>
              <a:buSzPts val="1600"/>
              <a:buNone/>
              <a:defRPr b="1" sz="1600"/>
            </a:lvl8pPr>
            <a:lvl9pPr lvl="8" rtl="0" algn="ctr">
              <a:lnSpc>
                <a:spcPct val="100000"/>
              </a:lnSpc>
              <a:spcBef>
                <a:spcPts val="0"/>
              </a:spcBef>
              <a:spcAft>
                <a:spcPts val="0"/>
              </a:spcAft>
              <a:buSzPts val="1600"/>
              <a:buNone/>
              <a:defRPr b="1" sz="1600"/>
            </a:lvl9pPr>
          </a:lstStyle>
          <a:p/>
        </p:txBody>
      </p:sp>
      <p:pic>
        <p:nvPicPr>
          <p:cNvPr id="28" name="Google Shape;28;p4"/>
          <p:cNvPicPr preferRelativeResize="0"/>
          <p:nvPr/>
        </p:nvPicPr>
        <p:blipFill>
          <a:blip r:embed="rId2">
            <a:alphaModFix amt="19000"/>
          </a:blip>
          <a:stretch>
            <a:fillRect/>
          </a:stretch>
        </p:blipFill>
        <p:spPr>
          <a:xfrm>
            <a:off x="2252150" y="285825"/>
            <a:ext cx="4540350" cy="2124875"/>
          </a:xfrm>
          <a:prstGeom prst="rect">
            <a:avLst/>
          </a:prstGeom>
          <a:noFill/>
          <a:ln>
            <a:noFill/>
          </a:ln>
        </p:spPr>
      </p:pic>
      <p:sp>
        <p:nvSpPr>
          <p:cNvPr id="29" name="Google Shape;29;p4"/>
          <p:cNvSpPr/>
          <p:nvPr/>
        </p:nvSpPr>
        <p:spPr>
          <a:xfrm>
            <a:off x="3994950" y="673039"/>
            <a:ext cx="1150200" cy="11502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4000">
                <a:solidFill>
                  <a:srgbClr val="FFFFFF"/>
                </a:solidFill>
                <a:latin typeface="Roboto Black"/>
                <a:ea typeface="Roboto Black"/>
                <a:cs typeface="Roboto Black"/>
                <a:sym typeface="Roboto Black"/>
              </a:rPr>
              <a:t>2</a:t>
            </a:r>
            <a:endParaRPr sz="4000">
              <a:solidFill>
                <a:srgbClr val="FFFFFF"/>
              </a:solidFill>
              <a:latin typeface="Roboto Black"/>
              <a:ea typeface="Roboto Black"/>
              <a:cs typeface="Roboto Black"/>
              <a:sym typeface="Roboto Black"/>
            </a:endParaRPr>
          </a:p>
        </p:txBody>
      </p:sp>
      <p:sp>
        <p:nvSpPr>
          <p:cNvPr id="30" name="Google Shape;3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ype="tx">
  <p:cSld name="TITLE_AND_BODY">
    <p:spTree>
      <p:nvGrpSpPr>
        <p:cNvPr id="31" name="Shape 31"/>
        <p:cNvGrpSpPr/>
        <p:nvPr/>
      </p:nvGrpSpPr>
      <p:grpSpPr>
        <a:xfrm>
          <a:off x="0" y="0"/>
          <a:ext cx="0" cy="0"/>
          <a:chOff x="0" y="0"/>
          <a:chExt cx="0" cy="0"/>
        </a:xfrm>
      </p:grpSpPr>
      <p:sp>
        <p:nvSpPr>
          <p:cNvPr id="32" name="Google Shape;32;p5"/>
          <p:cNvSpPr/>
          <p:nvPr>
            <p:ph idx="2" type="pic"/>
          </p:nvPr>
        </p:nvSpPr>
        <p:spPr>
          <a:xfrm>
            <a:off x="0" y="0"/>
            <a:ext cx="4142100" cy="5143500"/>
          </a:xfrm>
          <a:prstGeom prst="rect">
            <a:avLst/>
          </a:prstGeom>
          <a:noFill/>
          <a:ln>
            <a:noFill/>
          </a:ln>
        </p:spPr>
      </p:sp>
      <p:sp>
        <p:nvSpPr>
          <p:cNvPr id="33" name="Google Shape;33;p5"/>
          <p:cNvSpPr/>
          <p:nvPr/>
        </p:nvSpPr>
        <p:spPr>
          <a:xfrm>
            <a:off x="4570950" y="419100"/>
            <a:ext cx="4142100" cy="43128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5"/>
          <p:cNvSpPr txBox="1"/>
          <p:nvPr>
            <p:ph idx="1" type="subTitle"/>
          </p:nvPr>
        </p:nvSpPr>
        <p:spPr>
          <a:xfrm>
            <a:off x="5295050" y="3905664"/>
            <a:ext cx="2607300" cy="3936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1400"/>
              <a:buNone/>
              <a:defRPr b="1">
                <a:solidFill>
                  <a:srgbClr val="FFFFFF"/>
                </a:solidFill>
              </a:defRPr>
            </a:lvl1pPr>
            <a:lvl2pPr lvl="1" algn="ctr">
              <a:spcBef>
                <a:spcPts val="0"/>
              </a:spcBef>
              <a:spcAft>
                <a:spcPts val="0"/>
              </a:spcAft>
              <a:buClr>
                <a:srgbClr val="FFFFFF"/>
              </a:buClr>
              <a:buSzPts val="1000"/>
              <a:buNone/>
              <a:defRPr b="1">
                <a:solidFill>
                  <a:srgbClr val="FFFFFF"/>
                </a:solidFill>
              </a:defRPr>
            </a:lvl2pPr>
            <a:lvl3pPr lvl="2" algn="ctr">
              <a:spcBef>
                <a:spcPts val="0"/>
              </a:spcBef>
              <a:spcAft>
                <a:spcPts val="0"/>
              </a:spcAft>
              <a:buClr>
                <a:srgbClr val="FFFFFF"/>
              </a:buClr>
              <a:buSzPts val="1000"/>
              <a:buNone/>
              <a:defRPr b="1">
                <a:solidFill>
                  <a:srgbClr val="FFFFFF"/>
                </a:solidFill>
              </a:defRPr>
            </a:lvl3pPr>
            <a:lvl4pPr lvl="3" algn="ctr">
              <a:spcBef>
                <a:spcPts val="0"/>
              </a:spcBef>
              <a:spcAft>
                <a:spcPts val="0"/>
              </a:spcAft>
              <a:buClr>
                <a:srgbClr val="FFFFFF"/>
              </a:buClr>
              <a:buSzPts val="1000"/>
              <a:buNone/>
              <a:defRPr b="1">
                <a:solidFill>
                  <a:srgbClr val="FFFFFF"/>
                </a:solidFill>
              </a:defRPr>
            </a:lvl4pPr>
            <a:lvl5pPr lvl="4" algn="ctr">
              <a:spcBef>
                <a:spcPts val="0"/>
              </a:spcBef>
              <a:spcAft>
                <a:spcPts val="0"/>
              </a:spcAft>
              <a:buClr>
                <a:srgbClr val="FFFFFF"/>
              </a:buClr>
              <a:buSzPts val="1000"/>
              <a:buNone/>
              <a:defRPr b="1">
                <a:solidFill>
                  <a:srgbClr val="FFFFFF"/>
                </a:solidFill>
              </a:defRPr>
            </a:lvl5pPr>
            <a:lvl6pPr lvl="5" algn="ctr">
              <a:spcBef>
                <a:spcPts val="0"/>
              </a:spcBef>
              <a:spcAft>
                <a:spcPts val="0"/>
              </a:spcAft>
              <a:buClr>
                <a:srgbClr val="FFFFFF"/>
              </a:buClr>
              <a:buSzPts val="1000"/>
              <a:buNone/>
              <a:defRPr b="1">
                <a:solidFill>
                  <a:srgbClr val="FFFFFF"/>
                </a:solidFill>
              </a:defRPr>
            </a:lvl6pPr>
            <a:lvl7pPr lvl="6" algn="ctr">
              <a:spcBef>
                <a:spcPts val="0"/>
              </a:spcBef>
              <a:spcAft>
                <a:spcPts val="0"/>
              </a:spcAft>
              <a:buClr>
                <a:srgbClr val="FFFFFF"/>
              </a:buClr>
              <a:buSzPts val="1000"/>
              <a:buNone/>
              <a:defRPr b="1">
                <a:solidFill>
                  <a:srgbClr val="FFFFFF"/>
                </a:solidFill>
              </a:defRPr>
            </a:lvl7pPr>
            <a:lvl8pPr lvl="7" algn="ctr">
              <a:spcBef>
                <a:spcPts val="0"/>
              </a:spcBef>
              <a:spcAft>
                <a:spcPts val="0"/>
              </a:spcAft>
              <a:buClr>
                <a:srgbClr val="FFFFFF"/>
              </a:buClr>
              <a:buSzPts val="1000"/>
              <a:buNone/>
              <a:defRPr b="1">
                <a:solidFill>
                  <a:srgbClr val="FFFFFF"/>
                </a:solidFill>
              </a:defRPr>
            </a:lvl8pPr>
            <a:lvl9pPr lvl="8" algn="ctr">
              <a:spcBef>
                <a:spcPts val="0"/>
              </a:spcBef>
              <a:spcAft>
                <a:spcPts val="0"/>
              </a:spcAft>
              <a:buClr>
                <a:srgbClr val="FFFFFF"/>
              </a:buClr>
              <a:buSzPts val="1000"/>
              <a:buNone/>
              <a:defRPr b="1">
                <a:solidFill>
                  <a:srgbClr val="FFFFFF"/>
                </a:solidFill>
              </a:defRPr>
            </a:lvl9pPr>
          </a:lstStyle>
          <a:p/>
        </p:txBody>
      </p:sp>
      <p:sp>
        <p:nvSpPr>
          <p:cNvPr id="35" name="Google Shape;35;p5"/>
          <p:cNvSpPr txBox="1"/>
          <p:nvPr>
            <p:ph type="title"/>
          </p:nvPr>
        </p:nvSpPr>
        <p:spPr>
          <a:xfrm>
            <a:off x="4776500" y="3510900"/>
            <a:ext cx="3732000" cy="4392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500"/>
              <a:buNone/>
              <a:defRPr b="1">
                <a:solidFill>
                  <a:srgbClr val="FFFFFF"/>
                </a:solidFill>
              </a:defRPr>
            </a:lvl1pPr>
            <a:lvl2pPr lvl="1" rtl="0" algn="ctr">
              <a:spcBef>
                <a:spcPts val="0"/>
              </a:spcBef>
              <a:spcAft>
                <a:spcPts val="0"/>
              </a:spcAft>
              <a:buClr>
                <a:srgbClr val="FFFFFF"/>
              </a:buClr>
              <a:buSzPts val="2500"/>
              <a:buNone/>
              <a:defRPr b="1">
                <a:solidFill>
                  <a:srgbClr val="FFFFFF"/>
                </a:solidFill>
              </a:defRPr>
            </a:lvl2pPr>
            <a:lvl3pPr lvl="2" rtl="0" algn="ctr">
              <a:spcBef>
                <a:spcPts val="0"/>
              </a:spcBef>
              <a:spcAft>
                <a:spcPts val="0"/>
              </a:spcAft>
              <a:buClr>
                <a:srgbClr val="FFFFFF"/>
              </a:buClr>
              <a:buSzPts val="2500"/>
              <a:buNone/>
              <a:defRPr b="1">
                <a:solidFill>
                  <a:srgbClr val="FFFFFF"/>
                </a:solidFill>
              </a:defRPr>
            </a:lvl3pPr>
            <a:lvl4pPr lvl="3" rtl="0" algn="ctr">
              <a:spcBef>
                <a:spcPts val="0"/>
              </a:spcBef>
              <a:spcAft>
                <a:spcPts val="0"/>
              </a:spcAft>
              <a:buClr>
                <a:srgbClr val="FFFFFF"/>
              </a:buClr>
              <a:buSzPts val="2500"/>
              <a:buNone/>
              <a:defRPr b="1">
                <a:solidFill>
                  <a:srgbClr val="FFFFFF"/>
                </a:solidFill>
              </a:defRPr>
            </a:lvl4pPr>
            <a:lvl5pPr lvl="4" rtl="0" algn="ctr">
              <a:spcBef>
                <a:spcPts val="0"/>
              </a:spcBef>
              <a:spcAft>
                <a:spcPts val="0"/>
              </a:spcAft>
              <a:buClr>
                <a:srgbClr val="FFFFFF"/>
              </a:buClr>
              <a:buSzPts val="2500"/>
              <a:buNone/>
              <a:defRPr b="1">
                <a:solidFill>
                  <a:srgbClr val="FFFFFF"/>
                </a:solidFill>
              </a:defRPr>
            </a:lvl5pPr>
            <a:lvl6pPr lvl="5" rtl="0" algn="ctr">
              <a:spcBef>
                <a:spcPts val="0"/>
              </a:spcBef>
              <a:spcAft>
                <a:spcPts val="0"/>
              </a:spcAft>
              <a:buClr>
                <a:srgbClr val="FFFFFF"/>
              </a:buClr>
              <a:buSzPts val="2500"/>
              <a:buNone/>
              <a:defRPr b="1">
                <a:solidFill>
                  <a:srgbClr val="FFFFFF"/>
                </a:solidFill>
              </a:defRPr>
            </a:lvl6pPr>
            <a:lvl7pPr lvl="6" rtl="0" algn="ctr">
              <a:spcBef>
                <a:spcPts val="0"/>
              </a:spcBef>
              <a:spcAft>
                <a:spcPts val="0"/>
              </a:spcAft>
              <a:buClr>
                <a:srgbClr val="FFFFFF"/>
              </a:buClr>
              <a:buSzPts val="2500"/>
              <a:buNone/>
              <a:defRPr b="1">
                <a:solidFill>
                  <a:srgbClr val="FFFFFF"/>
                </a:solidFill>
              </a:defRPr>
            </a:lvl7pPr>
            <a:lvl8pPr lvl="7" rtl="0" algn="ctr">
              <a:spcBef>
                <a:spcPts val="0"/>
              </a:spcBef>
              <a:spcAft>
                <a:spcPts val="0"/>
              </a:spcAft>
              <a:buClr>
                <a:srgbClr val="FFFFFF"/>
              </a:buClr>
              <a:buSzPts val="2500"/>
              <a:buNone/>
              <a:defRPr b="1">
                <a:solidFill>
                  <a:srgbClr val="FFFFFF"/>
                </a:solidFill>
              </a:defRPr>
            </a:lvl8pPr>
            <a:lvl9pPr lvl="8" rtl="0" algn="ctr">
              <a:spcBef>
                <a:spcPts val="0"/>
              </a:spcBef>
              <a:spcAft>
                <a:spcPts val="0"/>
              </a:spcAft>
              <a:buClr>
                <a:srgbClr val="FFFFFF"/>
              </a:buClr>
              <a:buSzPts val="2500"/>
              <a:buNone/>
              <a:defRPr b="1">
                <a:solidFill>
                  <a:srgbClr val="FFFFFF"/>
                </a:solidFill>
              </a:defRPr>
            </a:lvl9pPr>
          </a:lstStyle>
          <a:p/>
        </p:txBody>
      </p:sp>
      <p:sp>
        <p:nvSpPr>
          <p:cNvPr id="36" name="Google Shape;36;p5"/>
          <p:cNvSpPr txBox="1"/>
          <p:nvPr>
            <p:ph idx="3" type="body"/>
          </p:nvPr>
        </p:nvSpPr>
        <p:spPr>
          <a:xfrm>
            <a:off x="4940250" y="1639150"/>
            <a:ext cx="3403500" cy="1563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
        <p:nvSpPr>
          <p:cNvPr id="37" name="Google Shape;37;p5"/>
          <p:cNvSpPr txBox="1"/>
          <p:nvPr>
            <p:ph idx="4" type="title"/>
          </p:nvPr>
        </p:nvSpPr>
        <p:spPr>
          <a:xfrm>
            <a:off x="5195850" y="594739"/>
            <a:ext cx="2892300" cy="11322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161F27"/>
              </a:buClr>
              <a:buSzPts val="2500"/>
              <a:buNone/>
              <a:defRPr b="1">
                <a:solidFill>
                  <a:srgbClr val="161F27"/>
                </a:solidFill>
                <a:latin typeface="Roboto"/>
                <a:ea typeface="Roboto"/>
                <a:cs typeface="Roboto"/>
                <a:sym typeface="Roboto"/>
              </a:defRPr>
            </a:lvl1pPr>
            <a:lvl2pPr lvl="1">
              <a:spcBef>
                <a:spcPts val="0"/>
              </a:spcBef>
              <a:spcAft>
                <a:spcPts val="0"/>
              </a:spcAft>
              <a:buSzPts val="2500"/>
              <a:buNone/>
              <a:defRPr>
                <a:latin typeface="Roboto"/>
                <a:ea typeface="Roboto"/>
                <a:cs typeface="Roboto"/>
                <a:sym typeface="Roboto"/>
              </a:defRPr>
            </a:lvl2pPr>
            <a:lvl3pPr lvl="2">
              <a:spcBef>
                <a:spcPts val="0"/>
              </a:spcBef>
              <a:spcAft>
                <a:spcPts val="0"/>
              </a:spcAft>
              <a:buSzPts val="2500"/>
              <a:buNone/>
              <a:defRPr>
                <a:latin typeface="Roboto"/>
                <a:ea typeface="Roboto"/>
                <a:cs typeface="Roboto"/>
                <a:sym typeface="Roboto"/>
              </a:defRPr>
            </a:lvl3pPr>
            <a:lvl4pPr lvl="3">
              <a:spcBef>
                <a:spcPts val="0"/>
              </a:spcBef>
              <a:spcAft>
                <a:spcPts val="0"/>
              </a:spcAft>
              <a:buSzPts val="2500"/>
              <a:buNone/>
              <a:defRPr>
                <a:latin typeface="Roboto"/>
                <a:ea typeface="Roboto"/>
                <a:cs typeface="Roboto"/>
                <a:sym typeface="Roboto"/>
              </a:defRPr>
            </a:lvl4pPr>
            <a:lvl5pPr lvl="4">
              <a:spcBef>
                <a:spcPts val="0"/>
              </a:spcBef>
              <a:spcAft>
                <a:spcPts val="0"/>
              </a:spcAft>
              <a:buSzPts val="2500"/>
              <a:buNone/>
              <a:defRPr>
                <a:latin typeface="Roboto"/>
                <a:ea typeface="Roboto"/>
                <a:cs typeface="Roboto"/>
                <a:sym typeface="Roboto"/>
              </a:defRPr>
            </a:lvl5pPr>
            <a:lvl6pPr lvl="5">
              <a:spcBef>
                <a:spcPts val="0"/>
              </a:spcBef>
              <a:spcAft>
                <a:spcPts val="0"/>
              </a:spcAft>
              <a:buSzPts val="2500"/>
              <a:buNone/>
              <a:defRPr>
                <a:latin typeface="Roboto"/>
                <a:ea typeface="Roboto"/>
                <a:cs typeface="Roboto"/>
                <a:sym typeface="Roboto"/>
              </a:defRPr>
            </a:lvl6pPr>
            <a:lvl7pPr lvl="6">
              <a:spcBef>
                <a:spcPts val="0"/>
              </a:spcBef>
              <a:spcAft>
                <a:spcPts val="0"/>
              </a:spcAft>
              <a:buSzPts val="2500"/>
              <a:buNone/>
              <a:defRPr>
                <a:latin typeface="Roboto"/>
                <a:ea typeface="Roboto"/>
                <a:cs typeface="Roboto"/>
                <a:sym typeface="Roboto"/>
              </a:defRPr>
            </a:lvl7pPr>
            <a:lvl8pPr lvl="7">
              <a:spcBef>
                <a:spcPts val="0"/>
              </a:spcBef>
              <a:spcAft>
                <a:spcPts val="0"/>
              </a:spcAft>
              <a:buSzPts val="2500"/>
              <a:buNone/>
              <a:defRPr>
                <a:latin typeface="Roboto"/>
                <a:ea typeface="Roboto"/>
                <a:cs typeface="Roboto"/>
                <a:sym typeface="Roboto"/>
              </a:defRPr>
            </a:lvl8pPr>
            <a:lvl9pPr lvl="8">
              <a:spcBef>
                <a:spcPts val="0"/>
              </a:spcBef>
              <a:spcAft>
                <a:spcPts val="0"/>
              </a:spcAft>
              <a:buSzPts val="2500"/>
              <a:buNone/>
              <a:defRPr>
                <a:latin typeface="Roboto"/>
                <a:ea typeface="Roboto"/>
                <a:cs typeface="Roboto"/>
                <a:sym typeface="Roboto"/>
              </a:defRPr>
            </a:lvl9pPr>
          </a:lstStyle>
          <a:p/>
        </p:txBody>
      </p:sp>
      <p:sp>
        <p:nvSpPr>
          <p:cNvPr id="38" name="Google Shape;3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39" name="Google Shape;39;p5"/>
          <p:cNvSpPr/>
          <p:nvPr>
            <p:ph idx="5" type="pic"/>
          </p:nvPr>
        </p:nvSpPr>
        <p:spPr>
          <a:xfrm>
            <a:off x="394393" y="460129"/>
            <a:ext cx="336000" cy="233700"/>
          </a:xfrm>
          <a:prstGeom prst="rect">
            <a:avLst/>
          </a:prstGeom>
          <a:noFill/>
          <a:ln>
            <a:noFill/>
          </a:ln>
        </p:spPr>
      </p:sp>
      <p:sp>
        <p:nvSpPr>
          <p:cNvPr id="40" name="Google Shape;40;p5"/>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cSld name="TITLE_AND_BODY_1">
    <p:spTree>
      <p:nvGrpSpPr>
        <p:cNvPr id="41" name="Shape 41"/>
        <p:cNvGrpSpPr/>
        <p:nvPr/>
      </p:nvGrpSpPr>
      <p:grpSpPr>
        <a:xfrm>
          <a:off x="0" y="0"/>
          <a:ext cx="0" cy="0"/>
          <a:chOff x="0" y="0"/>
          <a:chExt cx="0" cy="0"/>
        </a:xfrm>
      </p:grpSpPr>
      <p:sp>
        <p:nvSpPr>
          <p:cNvPr id="42" name="Google Shape;42;p6"/>
          <p:cNvSpPr/>
          <p:nvPr>
            <p:ph idx="2" type="pic"/>
          </p:nvPr>
        </p:nvSpPr>
        <p:spPr>
          <a:xfrm>
            <a:off x="4572000" y="0"/>
            <a:ext cx="4572000" cy="5143500"/>
          </a:xfrm>
          <a:prstGeom prst="rect">
            <a:avLst/>
          </a:prstGeom>
          <a:noFill/>
          <a:ln>
            <a:noFill/>
          </a:ln>
        </p:spPr>
      </p:sp>
      <p:sp>
        <p:nvSpPr>
          <p:cNvPr id="43" name="Google Shape;43;p6"/>
          <p:cNvSpPr/>
          <p:nvPr/>
        </p:nvSpPr>
        <p:spPr>
          <a:xfrm>
            <a:off x="0" y="0"/>
            <a:ext cx="4572000" cy="5143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pic>
        <p:nvPicPr>
          <p:cNvPr id="44" name="Google Shape;44;p6"/>
          <p:cNvPicPr preferRelativeResize="0"/>
          <p:nvPr/>
        </p:nvPicPr>
        <p:blipFill>
          <a:blip r:embed="rId2">
            <a:alphaModFix/>
          </a:blip>
          <a:stretch>
            <a:fillRect/>
          </a:stretch>
        </p:blipFill>
        <p:spPr>
          <a:xfrm>
            <a:off x="1799475" y="1200825"/>
            <a:ext cx="973050" cy="973050"/>
          </a:xfrm>
          <a:prstGeom prst="rect">
            <a:avLst/>
          </a:prstGeom>
          <a:noFill/>
          <a:ln>
            <a:noFill/>
          </a:ln>
        </p:spPr>
      </p:pic>
      <p:sp>
        <p:nvSpPr>
          <p:cNvPr id="45" name="Google Shape;4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46" name="Google Shape;46;p6"/>
          <p:cNvSpPr txBox="1"/>
          <p:nvPr>
            <p:ph type="title"/>
          </p:nvPr>
        </p:nvSpPr>
        <p:spPr>
          <a:xfrm>
            <a:off x="538950" y="2501475"/>
            <a:ext cx="3494100" cy="193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2400"/>
              <a:buNone/>
              <a:defRPr b="1" sz="2400">
                <a:solidFill>
                  <a:srgbClr val="FFFFFF"/>
                </a:solidFill>
                <a:latin typeface="Roboto"/>
                <a:ea typeface="Roboto"/>
                <a:cs typeface="Roboto"/>
                <a:sym typeface="Roboto"/>
              </a:defRPr>
            </a:lvl1pPr>
            <a:lvl2pPr lvl="1"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2pPr>
            <a:lvl3pPr lvl="2"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3pPr>
            <a:lvl4pPr lvl="3"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4pPr>
            <a:lvl5pPr lvl="4"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5pPr>
            <a:lvl6pPr lvl="5"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6pPr>
            <a:lvl7pPr lvl="6"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7pPr>
            <a:lvl8pPr lvl="7"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8pPr>
            <a:lvl9pPr lvl="8"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type="twoColTx">
  <p:cSld name="TITLE_AND_TWO_COLUMNS">
    <p:spTree>
      <p:nvGrpSpPr>
        <p:cNvPr id="47" name="Shape 47"/>
        <p:cNvGrpSpPr/>
        <p:nvPr/>
      </p:nvGrpSpPr>
      <p:grpSpPr>
        <a:xfrm>
          <a:off x="0" y="0"/>
          <a:ext cx="0" cy="0"/>
          <a:chOff x="0" y="0"/>
          <a:chExt cx="0" cy="0"/>
        </a:xfrm>
      </p:grpSpPr>
      <p:sp>
        <p:nvSpPr>
          <p:cNvPr id="48" name="Google Shape;48;p7"/>
          <p:cNvSpPr/>
          <p:nvPr>
            <p:ph idx="2" type="pic"/>
          </p:nvPr>
        </p:nvSpPr>
        <p:spPr>
          <a:xfrm>
            <a:off x="428600" y="1665200"/>
            <a:ext cx="2520000" cy="1729800"/>
          </a:xfrm>
          <a:prstGeom prst="rect">
            <a:avLst/>
          </a:prstGeom>
          <a:noFill/>
          <a:ln>
            <a:noFill/>
          </a:ln>
        </p:spPr>
      </p:sp>
      <p:sp>
        <p:nvSpPr>
          <p:cNvPr id="49" name="Google Shape;49;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0" name="Google Shape;50;p7"/>
          <p:cNvSpPr/>
          <p:nvPr>
            <p:ph idx="3" type="pic"/>
          </p:nvPr>
        </p:nvSpPr>
        <p:spPr>
          <a:xfrm>
            <a:off x="394393" y="460129"/>
            <a:ext cx="336000" cy="233700"/>
          </a:xfrm>
          <a:prstGeom prst="rect">
            <a:avLst/>
          </a:prstGeom>
          <a:noFill/>
          <a:ln>
            <a:noFill/>
          </a:ln>
        </p:spPr>
      </p:sp>
      <p:sp>
        <p:nvSpPr>
          <p:cNvPr id="51" name="Google Shape;51;p7"/>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52" name="Google Shape;52;p7"/>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53" name="Google Shape;53;p7"/>
          <p:cNvSpPr txBox="1"/>
          <p:nvPr>
            <p:ph type="title"/>
          </p:nvPr>
        </p:nvSpPr>
        <p:spPr>
          <a:xfrm>
            <a:off x="424350" y="873011"/>
            <a:ext cx="8287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lgn="ctr">
              <a:spcBef>
                <a:spcPts val="0"/>
              </a:spcBef>
              <a:spcAft>
                <a:spcPts val="0"/>
              </a:spcAft>
              <a:buSzPts val="2700"/>
              <a:buNone/>
              <a:defRPr sz="2700"/>
            </a:lvl2pPr>
            <a:lvl3pPr lvl="2" rtl="0" algn="ctr">
              <a:spcBef>
                <a:spcPts val="0"/>
              </a:spcBef>
              <a:spcAft>
                <a:spcPts val="0"/>
              </a:spcAft>
              <a:buSzPts val="2700"/>
              <a:buNone/>
              <a:defRPr sz="2700"/>
            </a:lvl3pPr>
            <a:lvl4pPr lvl="3" rtl="0" algn="ctr">
              <a:spcBef>
                <a:spcPts val="0"/>
              </a:spcBef>
              <a:spcAft>
                <a:spcPts val="0"/>
              </a:spcAft>
              <a:buSzPts val="2700"/>
              <a:buNone/>
              <a:defRPr sz="2700"/>
            </a:lvl4pPr>
            <a:lvl5pPr lvl="4" rtl="0" algn="ctr">
              <a:spcBef>
                <a:spcPts val="0"/>
              </a:spcBef>
              <a:spcAft>
                <a:spcPts val="0"/>
              </a:spcAft>
              <a:buSzPts val="2700"/>
              <a:buNone/>
              <a:defRPr sz="2700"/>
            </a:lvl5pPr>
            <a:lvl6pPr lvl="5" rtl="0" algn="ctr">
              <a:spcBef>
                <a:spcPts val="0"/>
              </a:spcBef>
              <a:spcAft>
                <a:spcPts val="0"/>
              </a:spcAft>
              <a:buSzPts val="2700"/>
              <a:buNone/>
              <a:defRPr sz="2700"/>
            </a:lvl6pPr>
            <a:lvl7pPr lvl="6" rtl="0" algn="ctr">
              <a:spcBef>
                <a:spcPts val="0"/>
              </a:spcBef>
              <a:spcAft>
                <a:spcPts val="0"/>
              </a:spcAft>
              <a:buSzPts val="2700"/>
              <a:buNone/>
              <a:defRPr sz="2700"/>
            </a:lvl7pPr>
            <a:lvl8pPr lvl="7" rtl="0" algn="ctr">
              <a:spcBef>
                <a:spcPts val="0"/>
              </a:spcBef>
              <a:spcAft>
                <a:spcPts val="0"/>
              </a:spcAft>
              <a:buSzPts val="2700"/>
              <a:buNone/>
              <a:defRPr sz="2700"/>
            </a:lvl8pPr>
            <a:lvl9pPr lvl="8" rtl="0" algn="ctr">
              <a:spcBef>
                <a:spcPts val="0"/>
              </a:spcBef>
              <a:spcAft>
                <a:spcPts val="0"/>
              </a:spcAft>
              <a:buSzPts val="2700"/>
              <a:buNone/>
              <a:defRPr sz="2700"/>
            </a:lvl9pPr>
          </a:lstStyle>
          <a:p/>
        </p:txBody>
      </p:sp>
      <p:sp>
        <p:nvSpPr>
          <p:cNvPr id="54" name="Google Shape;54;p7"/>
          <p:cNvSpPr txBox="1"/>
          <p:nvPr>
            <p:ph idx="5" type="subTitle"/>
          </p:nvPr>
        </p:nvSpPr>
        <p:spPr>
          <a:xfrm>
            <a:off x="424350" y="34946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B894"/>
              </a:buClr>
              <a:buSzPts val="1400"/>
              <a:buNone/>
              <a:defRPr b="1">
                <a:solidFill>
                  <a:srgbClr val="00B894"/>
                </a:solidFill>
              </a:defRPr>
            </a:lvl1pPr>
            <a:lvl2pPr lvl="1" rtl="0" algn="ctr">
              <a:lnSpc>
                <a:spcPct val="100000"/>
              </a:lnSpc>
              <a:spcBef>
                <a:spcPts val="0"/>
              </a:spcBef>
              <a:spcAft>
                <a:spcPts val="0"/>
              </a:spcAft>
              <a:buClr>
                <a:srgbClr val="00B894"/>
              </a:buClr>
              <a:buSzPts val="1400"/>
              <a:buNone/>
              <a:defRPr b="1" sz="1400">
                <a:solidFill>
                  <a:srgbClr val="00B894"/>
                </a:solidFill>
              </a:defRPr>
            </a:lvl2pPr>
            <a:lvl3pPr lvl="2" rtl="0" algn="ctr">
              <a:lnSpc>
                <a:spcPct val="100000"/>
              </a:lnSpc>
              <a:spcBef>
                <a:spcPts val="0"/>
              </a:spcBef>
              <a:spcAft>
                <a:spcPts val="0"/>
              </a:spcAft>
              <a:buClr>
                <a:srgbClr val="00B894"/>
              </a:buClr>
              <a:buSzPts val="1400"/>
              <a:buNone/>
              <a:defRPr b="1" sz="1400">
                <a:solidFill>
                  <a:srgbClr val="00B894"/>
                </a:solidFill>
              </a:defRPr>
            </a:lvl3pPr>
            <a:lvl4pPr lvl="3" rtl="0" algn="ctr">
              <a:lnSpc>
                <a:spcPct val="100000"/>
              </a:lnSpc>
              <a:spcBef>
                <a:spcPts val="0"/>
              </a:spcBef>
              <a:spcAft>
                <a:spcPts val="0"/>
              </a:spcAft>
              <a:buClr>
                <a:srgbClr val="00B894"/>
              </a:buClr>
              <a:buSzPts val="1400"/>
              <a:buNone/>
              <a:defRPr b="1" sz="1400">
                <a:solidFill>
                  <a:srgbClr val="00B894"/>
                </a:solidFill>
              </a:defRPr>
            </a:lvl4pPr>
            <a:lvl5pPr lvl="4" rtl="0" algn="ctr">
              <a:lnSpc>
                <a:spcPct val="100000"/>
              </a:lnSpc>
              <a:spcBef>
                <a:spcPts val="0"/>
              </a:spcBef>
              <a:spcAft>
                <a:spcPts val="0"/>
              </a:spcAft>
              <a:buClr>
                <a:srgbClr val="00B894"/>
              </a:buClr>
              <a:buSzPts val="1400"/>
              <a:buNone/>
              <a:defRPr b="1" sz="1400">
                <a:solidFill>
                  <a:srgbClr val="00B894"/>
                </a:solidFill>
              </a:defRPr>
            </a:lvl5pPr>
            <a:lvl6pPr lvl="5" rtl="0" algn="ctr">
              <a:lnSpc>
                <a:spcPct val="100000"/>
              </a:lnSpc>
              <a:spcBef>
                <a:spcPts val="0"/>
              </a:spcBef>
              <a:spcAft>
                <a:spcPts val="0"/>
              </a:spcAft>
              <a:buClr>
                <a:srgbClr val="00B894"/>
              </a:buClr>
              <a:buSzPts val="1400"/>
              <a:buNone/>
              <a:defRPr b="1" sz="1400">
                <a:solidFill>
                  <a:srgbClr val="00B894"/>
                </a:solidFill>
              </a:defRPr>
            </a:lvl6pPr>
            <a:lvl7pPr lvl="6" rtl="0" algn="ctr">
              <a:lnSpc>
                <a:spcPct val="100000"/>
              </a:lnSpc>
              <a:spcBef>
                <a:spcPts val="0"/>
              </a:spcBef>
              <a:spcAft>
                <a:spcPts val="0"/>
              </a:spcAft>
              <a:buClr>
                <a:srgbClr val="00B894"/>
              </a:buClr>
              <a:buSzPts val="1400"/>
              <a:buNone/>
              <a:defRPr b="1" sz="1400">
                <a:solidFill>
                  <a:srgbClr val="00B894"/>
                </a:solidFill>
              </a:defRPr>
            </a:lvl7pPr>
            <a:lvl8pPr lvl="7" rtl="0" algn="ctr">
              <a:lnSpc>
                <a:spcPct val="100000"/>
              </a:lnSpc>
              <a:spcBef>
                <a:spcPts val="0"/>
              </a:spcBef>
              <a:spcAft>
                <a:spcPts val="0"/>
              </a:spcAft>
              <a:buClr>
                <a:srgbClr val="00B894"/>
              </a:buClr>
              <a:buSzPts val="1400"/>
              <a:buNone/>
              <a:defRPr b="1" sz="1400">
                <a:solidFill>
                  <a:srgbClr val="00B894"/>
                </a:solidFill>
              </a:defRPr>
            </a:lvl8pPr>
            <a:lvl9pPr lvl="8" rtl="0" algn="ctr">
              <a:lnSpc>
                <a:spcPct val="100000"/>
              </a:lnSpc>
              <a:spcBef>
                <a:spcPts val="0"/>
              </a:spcBef>
              <a:spcAft>
                <a:spcPts val="0"/>
              </a:spcAft>
              <a:buClr>
                <a:srgbClr val="00B894"/>
              </a:buClr>
              <a:buSzPts val="1400"/>
              <a:buNone/>
              <a:defRPr b="1" sz="1400">
                <a:solidFill>
                  <a:srgbClr val="00B894"/>
                </a:solidFill>
              </a:defRPr>
            </a:lvl9pPr>
          </a:lstStyle>
          <a:p/>
        </p:txBody>
      </p:sp>
      <p:sp>
        <p:nvSpPr>
          <p:cNvPr id="55" name="Google Shape;55;p7"/>
          <p:cNvSpPr txBox="1"/>
          <p:nvPr>
            <p:ph idx="6" type="subTitle"/>
          </p:nvPr>
        </p:nvSpPr>
        <p:spPr>
          <a:xfrm>
            <a:off x="424350" y="37232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56" name="Google Shape;56;p7"/>
          <p:cNvSpPr txBox="1"/>
          <p:nvPr>
            <p:ph idx="7" type="subTitle"/>
          </p:nvPr>
        </p:nvSpPr>
        <p:spPr>
          <a:xfrm>
            <a:off x="424350" y="4108436"/>
            <a:ext cx="2520000" cy="87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a:lvl2pPr>
            <a:lvl3pPr lvl="2" rtl="0" algn="ctr">
              <a:lnSpc>
                <a:spcPct val="100000"/>
              </a:lnSpc>
              <a:spcBef>
                <a:spcPts val="0"/>
              </a:spcBef>
              <a:spcAft>
                <a:spcPts val="0"/>
              </a:spcAft>
              <a:buSzPts val="1000"/>
              <a:buNone/>
              <a:defRPr/>
            </a:lvl3pPr>
            <a:lvl4pPr lvl="3" rtl="0" algn="ctr">
              <a:lnSpc>
                <a:spcPct val="100000"/>
              </a:lnSpc>
              <a:spcBef>
                <a:spcPts val="0"/>
              </a:spcBef>
              <a:spcAft>
                <a:spcPts val="0"/>
              </a:spcAft>
              <a:buSzPts val="1000"/>
              <a:buNone/>
              <a:defRPr/>
            </a:lvl4pPr>
            <a:lvl5pPr lvl="4" rtl="0" algn="ctr">
              <a:lnSpc>
                <a:spcPct val="100000"/>
              </a:lnSpc>
              <a:spcBef>
                <a:spcPts val="0"/>
              </a:spcBef>
              <a:spcAft>
                <a:spcPts val="0"/>
              </a:spcAft>
              <a:buSzPts val="1000"/>
              <a:buNone/>
              <a:defRPr/>
            </a:lvl5pPr>
            <a:lvl6pPr lvl="5" rtl="0" algn="ctr">
              <a:lnSpc>
                <a:spcPct val="100000"/>
              </a:lnSpc>
              <a:spcBef>
                <a:spcPts val="0"/>
              </a:spcBef>
              <a:spcAft>
                <a:spcPts val="0"/>
              </a:spcAft>
              <a:buSzPts val="1000"/>
              <a:buNone/>
              <a:defRPr/>
            </a:lvl6pPr>
            <a:lvl7pPr lvl="6" rtl="0" algn="ctr">
              <a:lnSpc>
                <a:spcPct val="100000"/>
              </a:lnSpc>
              <a:spcBef>
                <a:spcPts val="0"/>
              </a:spcBef>
              <a:spcAft>
                <a:spcPts val="0"/>
              </a:spcAft>
              <a:buSzPts val="1000"/>
              <a:buNone/>
              <a:defRPr/>
            </a:lvl7pPr>
            <a:lvl8pPr lvl="7" rtl="0" algn="ctr">
              <a:lnSpc>
                <a:spcPct val="100000"/>
              </a:lnSpc>
              <a:spcBef>
                <a:spcPts val="0"/>
              </a:spcBef>
              <a:spcAft>
                <a:spcPts val="0"/>
              </a:spcAft>
              <a:buSzPts val="1000"/>
              <a:buNone/>
              <a:defRPr/>
            </a:lvl8pPr>
            <a:lvl9pPr lvl="8" rtl="0" algn="ctr">
              <a:lnSpc>
                <a:spcPct val="100000"/>
              </a:lnSpc>
              <a:spcBef>
                <a:spcPts val="0"/>
              </a:spcBef>
              <a:spcAft>
                <a:spcPts val="0"/>
              </a:spcAft>
              <a:buSzPts val="1000"/>
              <a:buNone/>
              <a:defRPr/>
            </a:lvl9pPr>
          </a:lstStyle>
          <a:p/>
        </p:txBody>
      </p:sp>
      <p:sp>
        <p:nvSpPr>
          <p:cNvPr id="57" name="Google Shape;57;p7"/>
          <p:cNvSpPr/>
          <p:nvPr>
            <p:ph idx="8" type="pic"/>
          </p:nvPr>
        </p:nvSpPr>
        <p:spPr>
          <a:xfrm>
            <a:off x="3324200" y="1665200"/>
            <a:ext cx="2520000" cy="1729800"/>
          </a:xfrm>
          <a:prstGeom prst="rect">
            <a:avLst/>
          </a:prstGeom>
          <a:noFill/>
          <a:ln>
            <a:noFill/>
          </a:ln>
        </p:spPr>
      </p:sp>
      <p:sp>
        <p:nvSpPr>
          <p:cNvPr id="58" name="Google Shape;58;p7"/>
          <p:cNvSpPr txBox="1"/>
          <p:nvPr>
            <p:ph idx="9" type="subTitle"/>
          </p:nvPr>
        </p:nvSpPr>
        <p:spPr>
          <a:xfrm>
            <a:off x="3319950" y="34946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B894"/>
              </a:buClr>
              <a:buSzPts val="1400"/>
              <a:buNone/>
              <a:defRPr b="1">
                <a:solidFill>
                  <a:srgbClr val="00B894"/>
                </a:solidFill>
              </a:defRPr>
            </a:lvl1pPr>
            <a:lvl2pPr lvl="1" rtl="0" algn="ctr">
              <a:lnSpc>
                <a:spcPct val="100000"/>
              </a:lnSpc>
              <a:spcBef>
                <a:spcPts val="0"/>
              </a:spcBef>
              <a:spcAft>
                <a:spcPts val="0"/>
              </a:spcAft>
              <a:buClr>
                <a:srgbClr val="00B894"/>
              </a:buClr>
              <a:buSzPts val="1400"/>
              <a:buNone/>
              <a:defRPr b="1" sz="1400">
                <a:solidFill>
                  <a:srgbClr val="00B894"/>
                </a:solidFill>
              </a:defRPr>
            </a:lvl2pPr>
            <a:lvl3pPr lvl="2" rtl="0" algn="ctr">
              <a:lnSpc>
                <a:spcPct val="100000"/>
              </a:lnSpc>
              <a:spcBef>
                <a:spcPts val="0"/>
              </a:spcBef>
              <a:spcAft>
                <a:spcPts val="0"/>
              </a:spcAft>
              <a:buClr>
                <a:srgbClr val="00B894"/>
              </a:buClr>
              <a:buSzPts val="1400"/>
              <a:buNone/>
              <a:defRPr b="1" sz="1400">
                <a:solidFill>
                  <a:srgbClr val="00B894"/>
                </a:solidFill>
              </a:defRPr>
            </a:lvl3pPr>
            <a:lvl4pPr lvl="3" rtl="0" algn="ctr">
              <a:lnSpc>
                <a:spcPct val="100000"/>
              </a:lnSpc>
              <a:spcBef>
                <a:spcPts val="0"/>
              </a:spcBef>
              <a:spcAft>
                <a:spcPts val="0"/>
              </a:spcAft>
              <a:buClr>
                <a:srgbClr val="00B894"/>
              </a:buClr>
              <a:buSzPts val="1400"/>
              <a:buNone/>
              <a:defRPr b="1" sz="1400">
                <a:solidFill>
                  <a:srgbClr val="00B894"/>
                </a:solidFill>
              </a:defRPr>
            </a:lvl4pPr>
            <a:lvl5pPr lvl="4" rtl="0" algn="ctr">
              <a:lnSpc>
                <a:spcPct val="100000"/>
              </a:lnSpc>
              <a:spcBef>
                <a:spcPts val="0"/>
              </a:spcBef>
              <a:spcAft>
                <a:spcPts val="0"/>
              </a:spcAft>
              <a:buClr>
                <a:srgbClr val="00B894"/>
              </a:buClr>
              <a:buSzPts val="1400"/>
              <a:buNone/>
              <a:defRPr b="1" sz="1400">
                <a:solidFill>
                  <a:srgbClr val="00B894"/>
                </a:solidFill>
              </a:defRPr>
            </a:lvl5pPr>
            <a:lvl6pPr lvl="5" rtl="0" algn="ctr">
              <a:lnSpc>
                <a:spcPct val="100000"/>
              </a:lnSpc>
              <a:spcBef>
                <a:spcPts val="0"/>
              </a:spcBef>
              <a:spcAft>
                <a:spcPts val="0"/>
              </a:spcAft>
              <a:buClr>
                <a:srgbClr val="00B894"/>
              </a:buClr>
              <a:buSzPts val="1400"/>
              <a:buNone/>
              <a:defRPr b="1" sz="1400">
                <a:solidFill>
                  <a:srgbClr val="00B894"/>
                </a:solidFill>
              </a:defRPr>
            </a:lvl6pPr>
            <a:lvl7pPr lvl="6" rtl="0" algn="ctr">
              <a:lnSpc>
                <a:spcPct val="100000"/>
              </a:lnSpc>
              <a:spcBef>
                <a:spcPts val="0"/>
              </a:spcBef>
              <a:spcAft>
                <a:spcPts val="0"/>
              </a:spcAft>
              <a:buClr>
                <a:srgbClr val="00B894"/>
              </a:buClr>
              <a:buSzPts val="1400"/>
              <a:buNone/>
              <a:defRPr b="1" sz="1400">
                <a:solidFill>
                  <a:srgbClr val="00B894"/>
                </a:solidFill>
              </a:defRPr>
            </a:lvl7pPr>
            <a:lvl8pPr lvl="7" rtl="0" algn="ctr">
              <a:lnSpc>
                <a:spcPct val="100000"/>
              </a:lnSpc>
              <a:spcBef>
                <a:spcPts val="0"/>
              </a:spcBef>
              <a:spcAft>
                <a:spcPts val="0"/>
              </a:spcAft>
              <a:buClr>
                <a:srgbClr val="00B894"/>
              </a:buClr>
              <a:buSzPts val="1400"/>
              <a:buNone/>
              <a:defRPr b="1" sz="1400">
                <a:solidFill>
                  <a:srgbClr val="00B894"/>
                </a:solidFill>
              </a:defRPr>
            </a:lvl8pPr>
            <a:lvl9pPr lvl="8" rtl="0" algn="ctr">
              <a:lnSpc>
                <a:spcPct val="100000"/>
              </a:lnSpc>
              <a:spcBef>
                <a:spcPts val="0"/>
              </a:spcBef>
              <a:spcAft>
                <a:spcPts val="0"/>
              </a:spcAft>
              <a:buClr>
                <a:srgbClr val="00B894"/>
              </a:buClr>
              <a:buSzPts val="1400"/>
              <a:buNone/>
              <a:defRPr b="1" sz="1400">
                <a:solidFill>
                  <a:srgbClr val="00B894"/>
                </a:solidFill>
              </a:defRPr>
            </a:lvl9pPr>
          </a:lstStyle>
          <a:p/>
        </p:txBody>
      </p:sp>
      <p:sp>
        <p:nvSpPr>
          <p:cNvPr id="59" name="Google Shape;59;p7"/>
          <p:cNvSpPr txBox="1"/>
          <p:nvPr>
            <p:ph idx="13" type="subTitle"/>
          </p:nvPr>
        </p:nvSpPr>
        <p:spPr>
          <a:xfrm>
            <a:off x="3319950" y="37232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0" name="Google Shape;60;p7"/>
          <p:cNvSpPr txBox="1"/>
          <p:nvPr>
            <p:ph idx="14" type="subTitle"/>
          </p:nvPr>
        </p:nvSpPr>
        <p:spPr>
          <a:xfrm>
            <a:off x="3319950" y="4108436"/>
            <a:ext cx="2520000" cy="87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a:lvl2pPr>
            <a:lvl3pPr lvl="2" rtl="0" algn="ctr">
              <a:lnSpc>
                <a:spcPct val="100000"/>
              </a:lnSpc>
              <a:spcBef>
                <a:spcPts val="0"/>
              </a:spcBef>
              <a:spcAft>
                <a:spcPts val="0"/>
              </a:spcAft>
              <a:buSzPts val="1000"/>
              <a:buNone/>
              <a:defRPr/>
            </a:lvl3pPr>
            <a:lvl4pPr lvl="3" rtl="0" algn="ctr">
              <a:lnSpc>
                <a:spcPct val="100000"/>
              </a:lnSpc>
              <a:spcBef>
                <a:spcPts val="0"/>
              </a:spcBef>
              <a:spcAft>
                <a:spcPts val="0"/>
              </a:spcAft>
              <a:buSzPts val="1000"/>
              <a:buNone/>
              <a:defRPr/>
            </a:lvl4pPr>
            <a:lvl5pPr lvl="4" rtl="0" algn="ctr">
              <a:lnSpc>
                <a:spcPct val="100000"/>
              </a:lnSpc>
              <a:spcBef>
                <a:spcPts val="0"/>
              </a:spcBef>
              <a:spcAft>
                <a:spcPts val="0"/>
              </a:spcAft>
              <a:buSzPts val="1000"/>
              <a:buNone/>
              <a:defRPr/>
            </a:lvl5pPr>
            <a:lvl6pPr lvl="5" rtl="0" algn="ctr">
              <a:lnSpc>
                <a:spcPct val="100000"/>
              </a:lnSpc>
              <a:spcBef>
                <a:spcPts val="0"/>
              </a:spcBef>
              <a:spcAft>
                <a:spcPts val="0"/>
              </a:spcAft>
              <a:buSzPts val="1000"/>
              <a:buNone/>
              <a:defRPr/>
            </a:lvl6pPr>
            <a:lvl7pPr lvl="6" rtl="0" algn="ctr">
              <a:lnSpc>
                <a:spcPct val="100000"/>
              </a:lnSpc>
              <a:spcBef>
                <a:spcPts val="0"/>
              </a:spcBef>
              <a:spcAft>
                <a:spcPts val="0"/>
              </a:spcAft>
              <a:buSzPts val="1000"/>
              <a:buNone/>
              <a:defRPr/>
            </a:lvl7pPr>
            <a:lvl8pPr lvl="7" rtl="0" algn="ctr">
              <a:lnSpc>
                <a:spcPct val="100000"/>
              </a:lnSpc>
              <a:spcBef>
                <a:spcPts val="0"/>
              </a:spcBef>
              <a:spcAft>
                <a:spcPts val="0"/>
              </a:spcAft>
              <a:buSzPts val="1000"/>
              <a:buNone/>
              <a:defRPr/>
            </a:lvl8pPr>
            <a:lvl9pPr lvl="8" rtl="0" algn="ctr">
              <a:lnSpc>
                <a:spcPct val="100000"/>
              </a:lnSpc>
              <a:spcBef>
                <a:spcPts val="0"/>
              </a:spcBef>
              <a:spcAft>
                <a:spcPts val="0"/>
              </a:spcAft>
              <a:buSzPts val="1000"/>
              <a:buNone/>
              <a:defRPr/>
            </a:lvl9pPr>
          </a:lstStyle>
          <a:p/>
        </p:txBody>
      </p:sp>
      <p:sp>
        <p:nvSpPr>
          <p:cNvPr id="61" name="Google Shape;61;p7"/>
          <p:cNvSpPr/>
          <p:nvPr>
            <p:ph idx="15" type="pic"/>
          </p:nvPr>
        </p:nvSpPr>
        <p:spPr>
          <a:xfrm>
            <a:off x="6190586" y="1665200"/>
            <a:ext cx="2520000" cy="1729800"/>
          </a:xfrm>
          <a:prstGeom prst="rect">
            <a:avLst/>
          </a:prstGeom>
          <a:noFill/>
          <a:ln>
            <a:noFill/>
          </a:ln>
        </p:spPr>
      </p:sp>
      <p:sp>
        <p:nvSpPr>
          <p:cNvPr id="62" name="Google Shape;62;p7"/>
          <p:cNvSpPr txBox="1"/>
          <p:nvPr>
            <p:ph idx="16" type="subTitle"/>
          </p:nvPr>
        </p:nvSpPr>
        <p:spPr>
          <a:xfrm>
            <a:off x="6186336" y="34946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B894"/>
              </a:buClr>
              <a:buSzPts val="1400"/>
              <a:buNone/>
              <a:defRPr b="1">
                <a:solidFill>
                  <a:srgbClr val="00B894"/>
                </a:solidFill>
              </a:defRPr>
            </a:lvl1pPr>
            <a:lvl2pPr lvl="1" rtl="0" algn="ctr">
              <a:lnSpc>
                <a:spcPct val="100000"/>
              </a:lnSpc>
              <a:spcBef>
                <a:spcPts val="0"/>
              </a:spcBef>
              <a:spcAft>
                <a:spcPts val="0"/>
              </a:spcAft>
              <a:buClr>
                <a:srgbClr val="00B894"/>
              </a:buClr>
              <a:buSzPts val="1400"/>
              <a:buNone/>
              <a:defRPr b="1" sz="1400">
                <a:solidFill>
                  <a:srgbClr val="00B894"/>
                </a:solidFill>
              </a:defRPr>
            </a:lvl2pPr>
            <a:lvl3pPr lvl="2" rtl="0" algn="ctr">
              <a:lnSpc>
                <a:spcPct val="100000"/>
              </a:lnSpc>
              <a:spcBef>
                <a:spcPts val="0"/>
              </a:spcBef>
              <a:spcAft>
                <a:spcPts val="0"/>
              </a:spcAft>
              <a:buClr>
                <a:srgbClr val="00B894"/>
              </a:buClr>
              <a:buSzPts val="1400"/>
              <a:buNone/>
              <a:defRPr b="1" sz="1400">
                <a:solidFill>
                  <a:srgbClr val="00B894"/>
                </a:solidFill>
              </a:defRPr>
            </a:lvl3pPr>
            <a:lvl4pPr lvl="3" rtl="0" algn="ctr">
              <a:lnSpc>
                <a:spcPct val="100000"/>
              </a:lnSpc>
              <a:spcBef>
                <a:spcPts val="0"/>
              </a:spcBef>
              <a:spcAft>
                <a:spcPts val="0"/>
              </a:spcAft>
              <a:buClr>
                <a:srgbClr val="00B894"/>
              </a:buClr>
              <a:buSzPts val="1400"/>
              <a:buNone/>
              <a:defRPr b="1" sz="1400">
                <a:solidFill>
                  <a:srgbClr val="00B894"/>
                </a:solidFill>
              </a:defRPr>
            </a:lvl4pPr>
            <a:lvl5pPr lvl="4" rtl="0" algn="ctr">
              <a:lnSpc>
                <a:spcPct val="100000"/>
              </a:lnSpc>
              <a:spcBef>
                <a:spcPts val="0"/>
              </a:spcBef>
              <a:spcAft>
                <a:spcPts val="0"/>
              </a:spcAft>
              <a:buClr>
                <a:srgbClr val="00B894"/>
              </a:buClr>
              <a:buSzPts val="1400"/>
              <a:buNone/>
              <a:defRPr b="1" sz="1400">
                <a:solidFill>
                  <a:srgbClr val="00B894"/>
                </a:solidFill>
              </a:defRPr>
            </a:lvl5pPr>
            <a:lvl6pPr lvl="5" rtl="0" algn="ctr">
              <a:lnSpc>
                <a:spcPct val="100000"/>
              </a:lnSpc>
              <a:spcBef>
                <a:spcPts val="0"/>
              </a:spcBef>
              <a:spcAft>
                <a:spcPts val="0"/>
              </a:spcAft>
              <a:buClr>
                <a:srgbClr val="00B894"/>
              </a:buClr>
              <a:buSzPts val="1400"/>
              <a:buNone/>
              <a:defRPr b="1" sz="1400">
                <a:solidFill>
                  <a:srgbClr val="00B894"/>
                </a:solidFill>
              </a:defRPr>
            </a:lvl6pPr>
            <a:lvl7pPr lvl="6" rtl="0" algn="ctr">
              <a:lnSpc>
                <a:spcPct val="100000"/>
              </a:lnSpc>
              <a:spcBef>
                <a:spcPts val="0"/>
              </a:spcBef>
              <a:spcAft>
                <a:spcPts val="0"/>
              </a:spcAft>
              <a:buClr>
                <a:srgbClr val="00B894"/>
              </a:buClr>
              <a:buSzPts val="1400"/>
              <a:buNone/>
              <a:defRPr b="1" sz="1400">
                <a:solidFill>
                  <a:srgbClr val="00B894"/>
                </a:solidFill>
              </a:defRPr>
            </a:lvl7pPr>
            <a:lvl8pPr lvl="7" rtl="0" algn="ctr">
              <a:lnSpc>
                <a:spcPct val="100000"/>
              </a:lnSpc>
              <a:spcBef>
                <a:spcPts val="0"/>
              </a:spcBef>
              <a:spcAft>
                <a:spcPts val="0"/>
              </a:spcAft>
              <a:buClr>
                <a:srgbClr val="00B894"/>
              </a:buClr>
              <a:buSzPts val="1400"/>
              <a:buNone/>
              <a:defRPr b="1" sz="1400">
                <a:solidFill>
                  <a:srgbClr val="00B894"/>
                </a:solidFill>
              </a:defRPr>
            </a:lvl8pPr>
            <a:lvl9pPr lvl="8" rtl="0" algn="ctr">
              <a:lnSpc>
                <a:spcPct val="100000"/>
              </a:lnSpc>
              <a:spcBef>
                <a:spcPts val="0"/>
              </a:spcBef>
              <a:spcAft>
                <a:spcPts val="0"/>
              </a:spcAft>
              <a:buClr>
                <a:srgbClr val="00B894"/>
              </a:buClr>
              <a:buSzPts val="1400"/>
              <a:buNone/>
              <a:defRPr b="1" sz="1400">
                <a:solidFill>
                  <a:srgbClr val="00B894"/>
                </a:solidFill>
              </a:defRPr>
            </a:lvl9pPr>
          </a:lstStyle>
          <a:p/>
        </p:txBody>
      </p:sp>
      <p:sp>
        <p:nvSpPr>
          <p:cNvPr id="63" name="Google Shape;63;p7"/>
          <p:cNvSpPr txBox="1"/>
          <p:nvPr>
            <p:ph idx="17" type="subTitle"/>
          </p:nvPr>
        </p:nvSpPr>
        <p:spPr>
          <a:xfrm>
            <a:off x="6186336" y="37232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4" name="Google Shape;64;p7"/>
          <p:cNvSpPr txBox="1"/>
          <p:nvPr>
            <p:ph idx="18" type="subTitle"/>
          </p:nvPr>
        </p:nvSpPr>
        <p:spPr>
          <a:xfrm>
            <a:off x="6186336" y="4108436"/>
            <a:ext cx="2520000" cy="87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a:lvl2pPr>
            <a:lvl3pPr lvl="2" rtl="0" algn="ctr">
              <a:lnSpc>
                <a:spcPct val="100000"/>
              </a:lnSpc>
              <a:spcBef>
                <a:spcPts val="0"/>
              </a:spcBef>
              <a:spcAft>
                <a:spcPts val="0"/>
              </a:spcAft>
              <a:buSzPts val="1000"/>
              <a:buNone/>
              <a:defRPr/>
            </a:lvl3pPr>
            <a:lvl4pPr lvl="3" rtl="0" algn="ctr">
              <a:lnSpc>
                <a:spcPct val="100000"/>
              </a:lnSpc>
              <a:spcBef>
                <a:spcPts val="0"/>
              </a:spcBef>
              <a:spcAft>
                <a:spcPts val="0"/>
              </a:spcAft>
              <a:buSzPts val="1000"/>
              <a:buNone/>
              <a:defRPr/>
            </a:lvl4pPr>
            <a:lvl5pPr lvl="4" rtl="0" algn="ctr">
              <a:lnSpc>
                <a:spcPct val="100000"/>
              </a:lnSpc>
              <a:spcBef>
                <a:spcPts val="0"/>
              </a:spcBef>
              <a:spcAft>
                <a:spcPts val="0"/>
              </a:spcAft>
              <a:buSzPts val="1000"/>
              <a:buNone/>
              <a:defRPr/>
            </a:lvl5pPr>
            <a:lvl6pPr lvl="5" rtl="0" algn="ctr">
              <a:lnSpc>
                <a:spcPct val="100000"/>
              </a:lnSpc>
              <a:spcBef>
                <a:spcPts val="0"/>
              </a:spcBef>
              <a:spcAft>
                <a:spcPts val="0"/>
              </a:spcAft>
              <a:buSzPts val="1000"/>
              <a:buNone/>
              <a:defRPr/>
            </a:lvl6pPr>
            <a:lvl7pPr lvl="6" rtl="0" algn="ctr">
              <a:lnSpc>
                <a:spcPct val="100000"/>
              </a:lnSpc>
              <a:spcBef>
                <a:spcPts val="0"/>
              </a:spcBef>
              <a:spcAft>
                <a:spcPts val="0"/>
              </a:spcAft>
              <a:buSzPts val="1000"/>
              <a:buNone/>
              <a:defRPr/>
            </a:lvl7pPr>
            <a:lvl8pPr lvl="7" rtl="0" algn="ctr">
              <a:lnSpc>
                <a:spcPct val="100000"/>
              </a:lnSpc>
              <a:spcBef>
                <a:spcPts val="0"/>
              </a:spcBef>
              <a:spcAft>
                <a:spcPts val="0"/>
              </a:spcAft>
              <a:buSzPts val="1000"/>
              <a:buNone/>
              <a:defRPr/>
            </a:lvl8pPr>
            <a:lvl9pPr lvl="8" rtl="0" algn="ctr">
              <a:lnSpc>
                <a:spcPct val="100000"/>
              </a:lnSpc>
              <a:spcBef>
                <a:spcPts val="0"/>
              </a:spcBef>
              <a:spcAft>
                <a:spcPts val="0"/>
              </a:spcAft>
              <a:buSzPts val="1000"/>
              <a:buNone/>
              <a:defRPr/>
            </a:lvl9pPr>
          </a:lstStyle>
          <a:p/>
        </p:txBody>
      </p:sp>
    </p:spTree>
  </p:cSld>
  <p:clrMapOvr>
    <a:masterClrMapping/>
  </p:clrMapOvr>
  <p:extLst>
    <p:ext uri="{DCECCB84-F9BA-43D5-87BE-67443E8EF086}">
      <p15:sldGuideLst>
        <p15:guide id="1" pos="5488">
          <p15:clr>
            <a:srgbClr val="FA7B17"/>
          </p15:clr>
        </p15:guide>
        <p15:guide id="2" pos="270">
          <p15:clr>
            <a:srgbClr val="FA7B17"/>
          </p15:clr>
        </p15:guide>
        <p15:guide id="3" orient="horz" pos="259">
          <p15:clr>
            <a:srgbClr val="FA7B17"/>
          </p15:clr>
        </p15:guide>
        <p15:guide id="4" orient="horz" pos="2981">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type="titleOnly">
  <p:cSld name="TITLE_ONLY">
    <p:spTree>
      <p:nvGrpSpPr>
        <p:cNvPr id="65" name="Shape 65"/>
        <p:cNvGrpSpPr/>
        <p:nvPr/>
      </p:nvGrpSpPr>
      <p:grpSpPr>
        <a:xfrm>
          <a:off x="0" y="0"/>
          <a:ext cx="0" cy="0"/>
          <a:chOff x="0" y="0"/>
          <a:chExt cx="0" cy="0"/>
        </a:xfrm>
      </p:grpSpPr>
      <p:pic>
        <p:nvPicPr>
          <p:cNvPr id="66" name="Google Shape;66;p8"/>
          <p:cNvPicPr preferRelativeResize="0"/>
          <p:nvPr/>
        </p:nvPicPr>
        <p:blipFill>
          <a:blip r:embed="rId2">
            <a:alphaModFix amt="7000"/>
          </a:blip>
          <a:stretch>
            <a:fillRect/>
          </a:stretch>
        </p:blipFill>
        <p:spPr>
          <a:xfrm>
            <a:off x="2000250" y="0"/>
            <a:ext cx="5143500" cy="5143500"/>
          </a:xfrm>
          <a:prstGeom prst="rect">
            <a:avLst/>
          </a:prstGeom>
          <a:noFill/>
          <a:ln>
            <a:noFill/>
          </a:ln>
        </p:spPr>
      </p:pic>
      <p:sp>
        <p:nvSpPr>
          <p:cNvPr id="67" name="Google Shape;67;p8"/>
          <p:cNvSpPr txBox="1"/>
          <p:nvPr>
            <p:ph idx="1" type="body"/>
          </p:nvPr>
        </p:nvSpPr>
        <p:spPr>
          <a:xfrm>
            <a:off x="956754" y="2198350"/>
            <a:ext cx="3355800" cy="1490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sz="13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68" name="Google Shape;68;p8"/>
          <p:cNvSpPr txBox="1"/>
          <p:nvPr>
            <p:ph type="title"/>
          </p:nvPr>
        </p:nvSpPr>
        <p:spPr>
          <a:xfrm>
            <a:off x="506250" y="1207025"/>
            <a:ext cx="8131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2500"/>
              <a:buNone/>
              <a:defRPr b="1"/>
            </a:lvl2pPr>
            <a:lvl3pPr lvl="2" rtl="0">
              <a:spcBef>
                <a:spcPts val="0"/>
              </a:spcBef>
              <a:spcAft>
                <a:spcPts val="0"/>
              </a:spcAft>
              <a:buSzPts val="2500"/>
              <a:buNone/>
              <a:defRPr b="1"/>
            </a:lvl3pPr>
            <a:lvl4pPr lvl="3" rtl="0">
              <a:spcBef>
                <a:spcPts val="0"/>
              </a:spcBef>
              <a:spcAft>
                <a:spcPts val="0"/>
              </a:spcAft>
              <a:buSzPts val="2500"/>
              <a:buNone/>
              <a:defRPr b="1"/>
            </a:lvl4pPr>
            <a:lvl5pPr lvl="4" rtl="0">
              <a:spcBef>
                <a:spcPts val="0"/>
              </a:spcBef>
              <a:spcAft>
                <a:spcPts val="0"/>
              </a:spcAft>
              <a:buSzPts val="2500"/>
              <a:buNone/>
              <a:defRPr b="1"/>
            </a:lvl5pPr>
            <a:lvl6pPr lvl="5" rtl="0">
              <a:spcBef>
                <a:spcPts val="0"/>
              </a:spcBef>
              <a:spcAft>
                <a:spcPts val="0"/>
              </a:spcAft>
              <a:buSzPts val="2500"/>
              <a:buNone/>
              <a:defRPr b="1"/>
            </a:lvl6pPr>
            <a:lvl7pPr lvl="6" rtl="0">
              <a:spcBef>
                <a:spcPts val="0"/>
              </a:spcBef>
              <a:spcAft>
                <a:spcPts val="0"/>
              </a:spcAft>
              <a:buSzPts val="2500"/>
              <a:buNone/>
              <a:defRPr b="1"/>
            </a:lvl7pPr>
            <a:lvl8pPr lvl="7" rtl="0">
              <a:spcBef>
                <a:spcPts val="0"/>
              </a:spcBef>
              <a:spcAft>
                <a:spcPts val="0"/>
              </a:spcAft>
              <a:buSzPts val="2500"/>
              <a:buNone/>
              <a:defRPr b="1"/>
            </a:lvl8pPr>
            <a:lvl9pPr lvl="8" rtl="0">
              <a:spcBef>
                <a:spcPts val="0"/>
              </a:spcBef>
              <a:spcAft>
                <a:spcPts val="0"/>
              </a:spcAft>
              <a:buSzPts val="2500"/>
              <a:buNone/>
              <a:defRPr b="1"/>
            </a:lvl9pPr>
          </a:lstStyle>
          <a:p/>
        </p:txBody>
      </p:sp>
      <p:sp>
        <p:nvSpPr>
          <p:cNvPr id="69" name="Google Shape;69;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0" name="Google Shape;70;p8"/>
          <p:cNvSpPr/>
          <p:nvPr>
            <p:ph idx="2" type="pic"/>
          </p:nvPr>
        </p:nvSpPr>
        <p:spPr>
          <a:xfrm>
            <a:off x="394393" y="460129"/>
            <a:ext cx="336000" cy="233700"/>
          </a:xfrm>
          <a:prstGeom prst="rect">
            <a:avLst/>
          </a:prstGeom>
          <a:noFill/>
          <a:ln>
            <a:noFill/>
          </a:ln>
        </p:spPr>
      </p:sp>
      <p:sp>
        <p:nvSpPr>
          <p:cNvPr id="71" name="Google Shape;71;p8"/>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72" name="Google Shape;72;p8"/>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73" name="Google Shape;73;p8"/>
          <p:cNvSpPr txBox="1"/>
          <p:nvPr>
            <p:ph idx="5" type="body"/>
          </p:nvPr>
        </p:nvSpPr>
        <p:spPr>
          <a:xfrm>
            <a:off x="4842954" y="2198350"/>
            <a:ext cx="3355800" cy="1490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74" name="Google Shape;74;p8"/>
          <p:cNvSpPr txBox="1"/>
          <p:nvPr>
            <p:ph idx="6" type="subTitle"/>
          </p:nvPr>
        </p:nvSpPr>
        <p:spPr>
          <a:xfrm>
            <a:off x="428250" y="3852110"/>
            <a:ext cx="8283300" cy="504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b="1" sz="1800"/>
            </a:lvl1pPr>
            <a:lvl2pPr lvl="1">
              <a:spcBef>
                <a:spcPts val="0"/>
              </a:spcBef>
              <a:spcAft>
                <a:spcPts val="0"/>
              </a:spcAft>
              <a:buSzPts val="1800"/>
              <a:buNone/>
              <a:defRPr b="1" sz="1800"/>
            </a:lvl2pPr>
            <a:lvl3pPr lvl="2">
              <a:spcBef>
                <a:spcPts val="0"/>
              </a:spcBef>
              <a:spcAft>
                <a:spcPts val="0"/>
              </a:spcAft>
              <a:buSzPts val="1800"/>
              <a:buNone/>
              <a:defRPr b="1" sz="1800"/>
            </a:lvl3pPr>
            <a:lvl4pPr lvl="3">
              <a:spcBef>
                <a:spcPts val="0"/>
              </a:spcBef>
              <a:spcAft>
                <a:spcPts val="0"/>
              </a:spcAft>
              <a:buSzPts val="1800"/>
              <a:buNone/>
              <a:defRPr b="1" sz="1800"/>
            </a:lvl4pPr>
            <a:lvl5pPr lvl="4">
              <a:spcBef>
                <a:spcPts val="0"/>
              </a:spcBef>
              <a:spcAft>
                <a:spcPts val="0"/>
              </a:spcAft>
              <a:buSzPts val="1800"/>
              <a:buNone/>
              <a:defRPr b="1" sz="1800"/>
            </a:lvl5pPr>
            <a:lvl6pPr lvl="5">
              <a:spcBef>
                <a:spcPts val="0"/>
              </a:spcBef>
              <a:spcAft>
                <a:spcPts val="0"/>
              </a:spcAft>
              <a:buSzPts val="1800"/>
              <a:buNone/>
              <a:defRPr b="1" sz="1800"/>
            </a:lvl6pPr>
            <a:lvl7pPr lvl="6">
              <a:spcBef>
                <a:spcPts val="0"/>
              </a:spcBef>
              <a:spcAft>
                <a:spcPts val="0"/>
              </a:spcAft>
              <a:buSzPts val="1800"/>
              <a:buNone/>
              <a:defRPr b="1" sz="1800"/>
            </a:lvl7pPr>
            <a:lvl8pPr lvl="7">
              <a:spcBef>
                <a:spcPts val="0"/>
              </a:spcBef>
              <a:spcAft>
                <a:spcPts val="0"/>
              </a:spcAft>
              <a:buSzPts val="1800"/>
              <a:buNone/>
              <a:defRPr b="1" sz="1800"/>
            </a:lvl8pPr>
            <a:lvl9pPr lvl="8">
              <a:spcBef>
                <a:spcPts val="0"/>
              </a:spcBef>
              <a:spcAft>
                <a:spcPts val="0"/>
              </a:spcAft>
              <a:buSzPts val="1800"/>
              <a:buNone/>
              <a:defRPr b="1" sz="1800"/>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p:cSld name="TITLE_ONLY_1">
    <p:spTree>
      <p:nvGrpSpPr>
        <p:cNvPr id="75" name="Shape 75"/>
        <p:cNvGrpSpPr/>
        <p:nvPr/>
      </p:nvGrpSpPr>
      <p:grpSpPr>
        <a:xfrm>
          <a:off x="0" y="0"/>
          <a:ext cx="0" cy="0"/>
          <a:chOff x="0" y="0"/>
          <a:chExt cx="0" cy="0"/>
        </a:xfrm>
      </p:grpSpPr>
      <p:pic>
        <p:nvPicPr>
          <p:cNvPr id="76" name="Google Shape;76;p9"/>
          <p:cNvPicPr preferRelativeResize="0"/>
          <p:nvPr/>
        </p:nvPicPr>
        <p:blipFill>
          <a:blip r:embed="rId2">
            <a:alphaModFix amt="7000"/>
          </a:blip>
          <a:stretch>
            <a:fillRect/>
          </a:stretch>
        </p:blipFill>
        <p:spPr>
          <a:xfrm>
            <a:off x="2000250" y="0"/>
            <a:ext cx="5143500" cy="5143500"/>
          </a:xfrm>
          <a:prstGeom prst="rect">
            <a:avLst/>
          </a:prstGeom>
          <a:noFill/>
          <a:ln>
            <a:noFill/>
          </a:ln>
        </p:spPr>
      </p:pic>
      <p:sp>
        <p:nvSpPr>
          <p:cNvPr id="77" name="Google Shape;77;p9"/>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78" name="Google Shape;7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9" name="Google Shape;79;p9"/>
          <p:cNvSpPr/>
          <p:nvPr>
            <p:ph idx="2" type="pic"/>
          </p:nvPr>
        </p:nvSpPr>
        <p:spPr>
          <a:xfrm>
            <a:off x="394393" y="460129"/>
            <a:ext cx="336000" cy="233700"/>
          </a:xfrm>
          <a:prstGeom prst="rect">
            <a:avLst/>
          </a:prstGeom>
          <a:noFill/>
          <a:ln>
            <a:noFill/>
          </a:ln>
        </p:spPr>
      </p:sp>
      <p:sp>
        <p:nvSpPr>
          <p:cNvPr id="80" name="Google Shape;80;p9"/>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81" name="Google Shape;81;p9"/>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82" name="Google Shape;82;p9"/>
          <p:cNvSpPr/>
          <p:nvPr/>
        </p:nvSpPr>
        <p:spPr>
          <a:xfrm>
            <a:off x="755893" y="1857373"/>
            <a:ext cx="590400" cy="5904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1</a:t>
            </a:r>
            <a:endParaRPr b="1" sz="2300">
              <a:solidFill>
                <a:srgbClr val="FFFFFF"/>
              </a:solidFill>
              <a:latin typeface="Roboto"/>
              <a:ea typeface="Roboto"/>
              <a:cs typeface="Roboto"/>
              <a:sym typeface="Roboto"/>
            </a:endParaRPr>
          </a:p>
        </p:txBody>
      </p:sp>
      <p:sp>
        <p:nvSpPr>
          <p:cNvPr id="83" name="Google Shape;83;p9"/>
          <p:cNvSpPr/>
          <p:nvPr/>
        </p:nvSpPr>
        <p:spPr>
          <a:xfrm>
            <a:off x="749988" y="2893486"/>
            <a:ext cx="590400" cy="5904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2</a:t>
            </a:r>
            <a:endParaRPr b="1" sz="2300">
              <a:solidFill>
                <a:srgbClr val="FFFFFF"/>
              </a:solidFill>
              <a:latin typeface="Roboto"/>
              <a:ea typeface="Roboto"/>
              <a:cs typeface="Roboto"/>
              <a:sym typeface="Roboto"/>
            </a:endParaRPr>
          </a:p>
        </p:txBody>
      </p:sp>
      <p:sp>
        <p:nvSpPr>
          <p:cNvPr id="84" name="Google Shape;84;p9"/>
          <p:cNvSpPr/>
          <p:nvPr/>
        </p:nvSpPr>
        <p:spPr>
          <a:xfrm>
            <a:off x="749988" y="3929599"/>
            <a:ext cx="590400" cy="5904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3</a:t>
            </a:r>
            <a:endParaRPr b="1" sz="2300">
              <a:solidFill>
                <a:srgbClr val="FFFFFF"/>
              </a:solidFill>
              <a:latin typeface="Roboto"/>
              <a:ea typeface="Roboto"/>
              <a:cs typeface="Roboto"/>
              <a:sym typeface="Roboto"/>
            </a:endParaRPr>
          </a:p>
        </p:txBody>
      </p:sp>
      <p:sp>
        <p:nvSpPr>
          <p:cNvPr id="85" name="Google Shape;85;p9"/>
          <p:cNvSpPr/>
          <p:nvPr/>
        </p:nvSpPr>
        <p:spPr>
          <a:xfrm>
            <a:off x="4784968" y="1857373"/>
            <a:ext cx="590400" cy="5904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4</a:t>
            </a:r>
            <a:endParaRPr b="1" sz="2300">
              <a:solidFill>
                <a:srgbClr val="FFFFFF"/>
              </a:solidFill>
              <a:latin typeface="Roboto"/>
              <a:ea typeface="Roboto"/>
              <a:cs typeface="Roboto"/>
              <a:sym typeface="Roboto"/>
            </a:endParaRPr>
          </a:p>
        </p:txBody>
      </p:sp>
      <p:sp>
        <p:nvSpPr>
          <p:cNvPr id="86" name="Google Shape;86;p9"/>
          <p:cNvSpPr/>
          <p:nvPr/>
        </p:nvSpPr>
        <p:spPr>
          <a:xfrm>
            <a:off x="4779063" y="2893486"/>
            <a:ext cx="590400" cy="5904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5</a:t>
            </a:r>
            <a:endParaRPr b="1" sz="2300">
              <a:solidFill>
                <a:srgbClr val="FFFFFF"/>
              </a:solidFill>
              <a:latin typeface="Roboto"/>
              <a:ea typeface="Roboto"/>
              <a:cs typeface="Roboto"/>
              <a:sym typeface="Roboto"/>
            </a:endParaRPr>
          </a:p>
        </p:txBody>
      </p:sp>
      <p:sp>
        <p:nvSpPr>
          <p:cNvPr id="87" name="Google Shape;87;p9"/>
          <p:cNvSpPr/>
          <p:nvPr/>
        </p:nvSpPr>
        <p:spPr>
          <a:xfrm>
            <a:off x="4779063" y="3929599"/>
            <a:ext cx="590400" cy="5904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6</a:t>
            </a:r>
            <a:endParaRPr b="1" sz="2300">
              <a:solidFill>
                <a:srgbClr val="FFFFFF"/>
              </a:solidFill>
              <a:latin typeface="Roboto"/>
              <a:ea typeface="Roboto"/>
              <a:cs typeface="Roboto"/>
              <a:sym typeface="Roboto"/>
            </a:endParaRPr>
          </a:p>
        </p:txBody>
      </p:sp>
      <p:sp>
        <p:nvSpPr>
          <p:cNvPr id="88" name="Google Shape;88;p9"/>
          <p:cNvSpPr txBox="1"/>
          <p:nvPr>
            <p:ph idx="4" type="subTitle"/>
          </p:nvPr>
        </p:nvSpPr>
        <p:spPr>
          <a:xfrm>
            <a:off x="1391850"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89" name="Google Shape;89;p9"/>
          <p:cNvSpPr txBox="1"/>
          <p:nvPr>
            <p:ph idx="5" type="subTitle"/>
          </p:nvPr>
        </p:nvSpPr>
        <p:spPr>
          <a:xfrm>
            <a:off x="1391850" y="2078786"/>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0" name="Google Shape;90;p9"/>
          <p:cNvSpPr txBox="1"/>
          <p:nvPr>
            <p:ph idx="6" type="subTitle"/>
          </p:nvPr>
        </p:nvSpPr>
        <p:spPr>
          <a:xfrm>
            <a:off x="1391850" y="2855393"/>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1" name="Google Shape;91;p9"/>
          <p:cNvSpPr txBox="1"/>
          <p:nvPr>
            <p:ph idx="7" type="subTitle"/>
          </p:nvPr>
        </p:nvSpPr>
        <p:spPr>
          <a:xfrm>
            <a:off x="1391850" y="3130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2" name="Google Shape;92;p9"/>
          <p:cNvSpPr txBox="1"/>
          <p:nvPr>
            <p:ph idx="8" type="subTitle"/>
          </p:nvPr>
        </p:nvSpPr>
        <p:spPr>
          <a:xfrm>
            <a:off x="1391850" y="3892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3" name="Google Shape;93;p9"/>
          <p:cNvSpPr txBox="1"/>
          <p:nvPr>
            <p:ph idx="9" type="subTitle"/>
          </p:nvPr>
        </p:nvSpPr>
        <p:spPr>
          <a:xfrm>
            <a:off x="1391850" y="4168565"/>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4" name="Google Shape;94;p9"/>
          <p:cNvSpPr txBox="1"/>
          <p:nvPr>
            <p:ph idx="13" type="subTitle"/>
          </p:nvPr>
        </p:nvSpPr>
        <p:spPr>
          <a:xfrm>
            <a:off x="5415843"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5" name="Google Shape;95;p9"/>
          <p:cNvSpPr txBox="1"/>
          <p:nvPr>
            <p:ph idx="14" type="subTitle"/>
          </p:nvPr>
        </p:nvSpPr>
        <p:spPr>
          <a:xfrm>
            <a:off x="5415843" y="2078786"/>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6" name="Google Shape;96;p9"/>
          <p:cNvSpPr txBox="1"/>
          <p:nvPr>
            <p:ph idx="15" type="subTitle"/>
          </p:nvPr>
        </p:nvSpPr>
        <p:spPr>
          <a:xfrm>
            <a:off x="5415843" y="2855393"/>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7" name="Google Shape;97;p9"/>
          <p:cNvSpPr txBox="1"/>
          <p:nvPr>
            <p:ph idx="16" type="subTitle"/>
          </p:nvPr>
        </p:nvSpPr>
        <p:spPr>
          <a:xfrm>
            <a:off x="5415843" y="3130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8" name="Google Shape;98;p9"/>
          <p:cNvSpPr txBox="1"/>
          <p:nvPr>
            <p:ph idx="17" type="subTitle"/>
          </p:nvPr>
        </p:nvSpPr>
        <p:spPr>
          <a:xfrm>
            <a:off x="5415843" y="3892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9" name="Google Shape;99;p9"/>
          <p:cNvSpPr txBox="1"/>
          <p:nvPr>
            <p:ph idx="18" type="subTitle"/>
          </p:nvPr>
        </p:nvSpPr>
        <p:spPr>
          <a:xfrm>
            <a:off x="5415843" y="4168565"/>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p:cSld name="TITLE_ONLY_1_1">
    <p:spTree>
      <p:nvGrpSpPr>
        <p:cNvPr id="100" name="Shape 100"/>
        <p:cNvGrpSpPr/>
        <p:nvPr/>
      </p:nvGrpSpPr>
      <p:grpSpPr>
        <a:xfrm>
          <a:off x="0" y="0"/>
          <a:ext cx="0" cy="0"/>
          <a:chOff x="0" y="0"/>
          <a:chExt cx="0" cy="0"/>
        </a:xfrm>
      </p:grpSpPr>
      <p:pic>
        <p:nvPicPr>
          <p:cNvPr id="101" name="Google Shape;101;p10"/>
          <p:cNvPicPr preferRelativeResize="0"/>
          <p:nvPr/>
        </p:nvPicPr>
        <p:blipFill>
          <a:blip r:embed="rId2">
            <a:alphaModFix amt="7000"/>
          </a:blip>
          <a:stretch>
            <a:fillRect/>
          </a:stretch>
        </p:blipFill>
        <p:spPr>
          <a:xfrm>
            <a:off x="2000250" y="0"/>
            <a:ext cx="5143500" cy="5143500"/>
          </a:xfrm>
          <a:prstGeom prst="rect">
            <a:avLst/>
          </a:prstGeom>
          <a:noFill/>
          <a:ln>
            <a:noFill/>
          </a:ln>
        </p:spPr>
      </p:pic>
      <p:sp>
        <p:nvSpPr>
          <p:cNvPr id="102" name="Google Shape;102;p10"/>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103" name="Google Shape;10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04" name="Google Shape;104;p10"/>
          <p:cNvSpPr/>
          <p:nvPr>
            <p:ph idx="2" type="pic"/>
          </p:nvPr>
        </p:nvSpPr>
        <p:spPr>
          <a:xfrm>
            <a:off x="394393" y="460129"/>
            <a:ext cx="336000" cy="233700"/>
          </a:xfrm>
          <a:prstGeom prst="rect">
            <a:avLst/>
          </a:prstGeom>
          <a:noFill/>
          <a:ln>
            <a:noFill/>
          </a:ln>
        </p:spPr>
      </p:sp>
      <p:sp>
        <p:nvSpPr>
          <p:cNvPr id="105" name="Google Shape;105;p10"/>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06" name="Google Shape;106;p10"/>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107" name="Google Shape;107;p10"/>
          <p:cNvSpPr txBox="1"/>
          <p:nvPr>
            <p:ph idx="4" type="subTitle"/>
          </p:nvPr>
        </p:nvSpPr>
        <p:spPr>
          <a:xfrm>
            <a:off x="1286191"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108" name="Google Shape;108;p10"/>
          <p:cNvSpPr txBox="1"/>
          <p:nvPr>
            <p:ph idx="5" type="subTitle"/>
          </p:nvPr>
        </p:nvSpPr>
        <p:spPr>
          <a:xfrm>
            <a:off x="1286191" y="2154962"/>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09" name="Google Shape;109;p10"/>
          <p:cNvSpPr/>
          <p:nvPr/>
        </p:nvSpPr>
        <p:spPr>
          <a:xfrm>
            <a:off x="656200" y="1811291"/>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0"/>
          <p:cNvPicPr preferRelativeResize="0"/>
          <p:nvPr/>
        </p:nvPicPr>
        <p:blipFill>
          <a:blip r:embed="rId3">
            <a:alphaModFix/>
          </a:blip>
          <a:stretch>
            <a:fillRect/>
          </a:stretch>
        </p:blipFill>
        <p:spPr>
          <a:xfrm>
            <a:off x="773938" y="1929028"/>
            <a:ext cx="283226" cy="283226"/>
          </a:xfrm>
          <a:prstGeom prst="rect">
            <a:avLst/>
          </a:prstGeom>
          <a:noFill/>
          <a:ln>
            <a:noFill/>
          </a:ln>
        </p:spPr>
      </p:pic>
      <p:sp>
        <p:nvSpPr>
          <p:cNvPr id="111" name="Google Shape;111;p10"/>
          <p:cNvSpPr/>
          <p:nvPr/>
        </p:nvSpPr>
        <p:spPr>
          <a:xfrm>
            <a:off x="656200" y="3273390"/>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 name="Google Shape;112;p10"/>
          <p:cNvPicPr preferRelativeResize="0"/>
          <p:nvPr/>
        </p:nvPicPr>
        <p:blipFill>
          <a:blip r:embed="rId3">
            <a:alphaModFix/>
          </a:blip>
          <a:stretch>
            <a:fillRect/>
          </a:stretch>
        </p:blipFill>
        <p:spPr>
          <a:xfrm>
            <a:off x="773938" y="3391127"/>
            <a:ext cx="283226" cy="283226"/>
          </a:xfrm>
          <a:prstGeom prst="rect">
            <a:avLst/>
          </a:prstGeom>
          <a:noFill/>
          <a:ln>
            <a:noFill/>
          </a:ln>
        </p:spPr>
      </p:pic>
      <p:sp>
        <p:nvSpPr>
          <p:cNvPr id="113" name="Google Shape;113;p10"/>
          <p:cNvSpPr/>
          <p:nvPr/>
        </p:nvSpPr>
        <p:spPr>
          <a:xfrm>
            <a:off x="4802049" y="1811291"/>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 name="Google Shape;114;p10"/>
          <p:cNvPicPr preferRelativeResize="0"/>
          <p:nvPr/>
        </p:nvPicPr>
        <p:blipFill>
          <a:blip r:embed="rId3">
            <a:alphaModFix/>
          </a:blip>
          <a:stretch>
            <a:fillRect/>
          </a:stretch>
        </p:blipFill>
        <p:spPr>
          <a:xfrm>
            <a:off x="4919787" y="1929028"/>
            <a:ext cx="283226" cy="283226"/>
          </a:xfrm>
          <a:prstGeom prst="rect">
            <a:avLst/>
          </a:prstGeom>
          <a:noFill/>
          <a:ln>
            <a:noFill/>
          </a:ln>
        </p:spPr>
      </p:pic>
      <p:sp>
        <p:nvSpPr>
          <p:cNvPr id="115" name="Google Shape;115;p10"/>
          <p:cNvSpPr/>
          <p:nvPr/>
        </p:nvSpPr>
        <p:spPr>
          <a:xfrm>
            <a:off x="4802049" y="3273390"/>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 name="Google Shape;116;p10"/>
          <p:cNvPicPr preferRelativeResize="0"/>
          <p:nvPr/>
        </p:nvPicPr>
        <p:blipFill>
          <a:blip r:embed="rId3">
            <a:alphaModFix/>
          </a:blip>
          <a:stretch>
            <a:fillRect/>
          </a:stretch>
        </p:blipFill>
        <p:spPr>
          <a:xfrm>
            <a:off x="4919787" y="3391127"/>
            <a:ext cx="283226" cy="283226"/>
          </a:xfrm>
          <a:prstGeom prst="rect">
            <a:avLst/>
          </a:prstGeom>
          <a:noFill/>
          <a:ln>
            <a:noFill/>
          </a:ln>
        </p:spPr>
      </p:pic>
      <p:sp>
        <p:nvSpPr>
          <p:cNvPr id="117" name="Google Shape;117;p10"/>
          <p:cNvSpPr txBox="1"/>
          <p:nvPr>
            <p:ph idx="6" type="subTitle"/>
          </p:nvPr>
        </p:nvSpPr>
        <p:spPr>
          <a:xfrm>
            <a:off x="5442234"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118" name="Google Shape;118;p10"/>
          <p:cNvSpPr txBox="1"/>
          <p:nvPr>
            <p:ph idx="7" type="subTitle"/>
          </p:nvPr>
        </p:nvSpPr>
        <p:spPr>
          <a:xfrm>
            <a:off x="5442234" y="2154962"/>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19" name="Google Shape;119;p10"/>
          <p:cNvSpPr txBox="1"/>
          <p:nvPr>
            <p:ph idx="8" type="subTitle"/>
          </p:nvPr>
        </p:nvSpPr>
        <p:spPr>
          <a:xfrm>
            <a:off x="1286191" y="3274174"/>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120" name="Google Shape;120;p10"/>
          <p:cNvSpPr txBox="1"/>
          <p:nvPr>
            <p:ph idx="9" type="subTitle"/>
          </p:nvPr>
        </p:nvSpPr>
        <p:spPr>
          <a:xfrm>
            <a:off x="1286191" y="3625936"/>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21" name="Google Shape;121;p10"/>
          <p:cNvSpPr txBox="1"/>
          <p:nvPr>
            <p:ph idx="13" type="subTitle"/>
          </p:nvPr>
        </p:nvSpPr>
        <p:spPr>
          <a:xfrm>
            <a:off x="5442234" y="3274174"/>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122" name="Google Shape;122;p10"/>
          <p:cNvSpPr txBox="1"/>
          <p:nvPr>
            <p:ph idx="14" type="subTitle"/>
          </p:nvPr>
        </p:nvSpPr>
        <p:spPr>
          <a:xfrm>
            <a:off x="5442234" y="3625936"/>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p:cSld name="TITLE_ONLY_1_1_1">
    <p:spTree>
      <p:nvGrpSpPr>
        <p:cNvPr id="123" name="Shape 123"/>
        <p:cNvGrpSpPr/>
        <p:nvPr/>
      </p:nvGrpSpPr>
      <p:grpSpPr>
        <a:xfrm>
          <a:off x="0" y="0"/>
          <a:ext cx="0" cy="0"/>
          <a:chOff x="0" y="0"/>
          <a:chExt cx="0" cy="0"/>
        </a:xfrm>
      </p:grpSpPr>
      <p:sp>
        <p:nvSpPr>
          <p:cNvPr id="124" name="Google Shape;124;p11"/>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125" name="Google Shape;12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6" name="Google Shape;126;p11"/>
          <p:cNvSpPr/>
          <p:nvPr>
            <p:ph idx="2" type="pic"/>
          </p:nvPr>
        </p:nvSpPr>
        <p:spPr>
          <a:xfrm>
            <a:off x="394393" y="460129"/>
            <a:ext cx="336000" cy="233700"/>
          </a:xfrm>
          <a:prstGeom prst="rect">
            <a:avLst/>
          </a:prstGeom>
          <a:noFill/>
          <a:ln>
            <a:noFill/>
          </a:ln>
        </p:spPr>
      </p:sp>
      <p:sp>
        <p:nvSpPr>
          <p:cNvPr id="127" name="Google Shape;127;p11"/>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28" name="Google Shape;128;p11"/>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129" name="Google Shape;129;p11"/>
          <p:cNvSpPr txBox="1"/>
          <p:nvPr>
            <p:ph idx="4" type="subTitle"/>
          </p:nvPr>
        </p:nvSpPr>
        <p:spPr>
          <a:xfrm>
            <a:off x="765925" y="3430675"/>
            <a:ext cx="3564600" cy="499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161F27"/>
              </a:buClr>
              <a:buSzPts val="1500"/>
              <a:buNone/>
              <a:defRPr b="1" sz="1500">
                <a:solidFill>
                  <a:srgbClr val="161F27"/>
                </a:solidFill>
              </a:defRPr>
            </a:lvl1pPr>
            <a:lvl2pPr lvl="1" rtl="0" algn="ctr">
              <a:lnSpc>
                <a:spcPct val="100000"/>
              </a:lnSpc>
              <a:spcBef>
                <a:spcPts val="0"/>
              </a:spcBef>
              <a:spcAft>
                <a:spcPts val="0"/>
              </a:spcAft>
              <a:buClr>
                <a:srgbClr val="161F27"/>
              </a:buClr>
              <a:buSzPts val="1500"/>
              <a:buNone/>
              <a:defRPr b="1" sz="1500">
                <a:solidFill>
                  <a:srgbClr val="161F27"/>
                </a:solidFill>
              </a:defRPr>
            </a:lvl2pPr>
            <a:lvl3pPr lvl="2" rtl="0" algn="ctr">
              <a:lnSpc>
                <a:spcPct val="100000"/>
              </a:lnSpc>
              <a:spcBef>
                <a:spcPts val="0"/>
              </a:spcBef>
              <a:spcAft>
                <a:spcPts val="0"/>
              </a:spcAft>
              <a:buClr>
                <a:srgbClr val="161F27"/>
              </a:buClr>
              <a:buSzPts val="1500"/>
              <a:buNone/>
              <a:defRPr b="1" sz="1500">
                <a:solidFill>
                  <a:srgbClr val="161F27"/>
                </a:solidFill>
              </a:defRPr>
            </a:lvl3pPr>
            <a:lvl4pPr lvl="3" rtl="0" algn="ctr">
              <a:lnSpc>
                <a:spcPct val="100000"/>
              </a:lnSpc>
              <a:spcBef>
                <a:spcPts val="0"/>
              </a:spcBef>
              <a:spcAft>
                <a:spcPts val="0"/>
              </a:spcAft>
              <a:buClr>
                <a:srgbClr val="161F27"/>
              </a:buClr>
              <a:buSzPts val="1500"/>
              <a:buNone/>
              <a:defRPr b="1" sz="1500">
                <a:solidFill>
                  <a:srgbClr val="161F27"/>
                </a:solidFill>
              </a:defRPr>
            </a:lvl4pPr>
            <a:lvl5pPr lvl="4" rtl="0" algn="ctr">
              <a:lnSpc>
                <a:spcPct val="100000"/>
              </a:lnSpc>
              <a:spcBef>
                <a:spcPts val="0"/>
              </a:spcBef>
              <a:spcAft>
                <a:spcPts val="0"/>
              </a:spcAft>
              <a:buClr>
                <a:srgbClr val="161F27"/>
              </a:buClr>
              <a:buSzPts val="1500"/>
              <a:buNone/>
              <a:defRPr b="1" sz="1500">
                <a:solidFill>
                  <a:srgbClr val="161F27"/>
                </a:solidFill>
              </a:defRPr>
            </a:lvl5pPr>
            <a:lvl6pPr lvl="5" rtl="0" algn="ctr">
              <a:lnSpc>
                <a:spcPct val="100000"/>
              </a:lnSpc>
              <a:spcBef>
                <a:spcPts val="0"/>
              </a:spcBef>
              <a:spcAft>
                <a:spcPts val="0"/>
              </a:spcAft>
              <a:buClr>
                <a:srgbClr val="161F27"/>
              </a:buClr>
              <a:buSzPts val="1500"/>
              <a:buNone/>
              <a:defRPr b="1" sz="1500">
                <a:solidFill>
                  <a:srgbClr val="161F27"/>
                </a:solidFill>
              </a:defRPr>
            </a:lvl6pPr>
            <a:lvl7pPr lvl="6" rtl="0" algn="ctr">
              <a:lnSpc>
                <a:spcPct val="100000"/>
              </a:lnSpc>
              <a:spcBef>
                <a:spcPts val="0"/>
              </a:spcBef>
              <a:spcAft>
                <a:spcPts val="0"/>
              </a:spcAft>
              <a:buClr>
                <a:srgbClr val="161F27"/>
              </a:buClr>
              <a:buSzPts val="1500"/>
              <a:buNone/>
              <a:defRPr b="1" sz="1500">
                <a:solidFill>
                  <a:srgbClr val="161F27"/>
                </a:solidFill>
              </a:defRPr>
            </a:lvl7pPr>
            <a:lvl8pPr lvl="7" rtl="0" algn="ctr">
              <a:lnSpc>
                <a:spcPct val="100000"/>
              </a:lnSpc>
              <a:spcBef>
                <a:spcPts val="0"/>
              </a:spcBef>
              <a:spcAft>
                <a:spcPts val="0"/>
              </a:spcAft>
              <a:buClr>
                <a:srgbClr val="161F27"/>
              </a:buClr>
              <a:buSzPts val="1500"/>
              <a:buNone/>
              <a:defRPr b="1" sz="1500">
                <a:solidFill>
                  <a:srgbClr val="161F27"/>
                </a:solidFill>
              </a:defRPr>
            </a:lvl8pPr>
            <a:lvl9pPr lvl="8" rtl="0" algn="ctr">
              <a:lnSpc>
                <a:spcPct val="100000"/>
              </a:lnSpc>
              <a:spcBef>
                <a:spcPts val="0"/>
              </a:spcBef>
              <a:spcAft>
                <a:spcPts val="0"/>
              </a:spcAft>
              <a:buClr>
                <a:srgbClr val="161F27"/>
              </a:buClr>
              <a:buSzPts val="1500"/>
              <a:buNone/>
              <a:defRPr b="1" sz="1500">
                <a:solidFill>
                  <a:srgbClr val="161F27"/>
                </a:solidFill>
              </a:defRPr>
            </a:lvl9pPr>
          </a:lstStyle>
          <a:p/>
        </p:txBody>
      </p:sp>
      <p:sp>
        <p:nvSpPr>
          <p:cNvPr id="130" name="Google Shape;130;p11"/>
          <p:cNvSpPr txBox="1"/>
          <p:nvPr>
            <p:ph idx="5" type="subTitle"/>
          </p:nvPr>
        </p:nvSpPr>
        <p:spPr>
          <a:xfrm>
            <a:off x="765925" y="3796983"/>
            <a:ext cx="3564600" cy="9348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SzPts val="1000"/>
              <a:buNone/>
              <a:defRPr sz="1000"/>
            </a:lvl1pPr>
            <a:lvl2pPr lvl="1" rtl="0" algn="ctr">
              <a:lnSpc>
                <a:spcPct val="115000"/>
              </a:lnSpc>
              <a:spcBef>
                <a:spcPts val="0"/>
              </a:spcBef>
              <a:spcAft>
                <a:spcPts val="0"/>
              </a:spcAft>
              <a:buSzPts val="1000"/>
              <a:buNone/>
              <a:defRPr/>
            </a:lvl2pPr>
            <a:lvl3pPr lvl="2" rtl="0" algn="ctr">
              <a:lnSpc>
                <a:spcPct val="115000"/>
              </a:lnSpc>
              <a:spcBef>
                <a:spcPts val="0"/>
              </a:spcBef>
              <a:spcAft>
                <a:spcPts val="0"/>
              </a:spcAft>
              <a:buSzPts val="1000"/>
              <a:buNone/>
              <a:defRPr/>
            </a:lvl3pPr>
            <a:lvl4pPr lvl="3" rtl="0" algn="ctr">
              <a:lnSpc>
                <a:spcPct val="115000"/>
              </a:lnSpc>
              <a:spcBef>
                <a:spcPts val="0"/>
              </a:spcBef>
              <a:spcAft>
                <a:spcPts val="0"/>
              </a:spcAft>
              <a:buSzPts val="1000"/>
              <a:buNone/>
              <a:defRPr/>
            </a:lvl4pPr>
            <a:lvl5pPr lvl="4" rtl="0" algn="ctr">
              <a:lnSpc>
                <a:spcPct val="115000"/>
              </a:lnSpc>
              <a:spcBef>
                <a:spcPts val="0"/>
              </a:spcBef>
              <a:spcAft>
                <a:spcPts val="0"/>
              </a:spcAft>
              <a:buSzPts val="1000"/>
              <a:buNone/>
              <a:defRPr/>
            </a:lvl5pPr>
            <a:lvl6pPr lvl="5" rtl="0" algn="ctr">
              <a:lnSpc>
                <a:spcPct val="115000"/>
              </a:lnSpc>
              <a:spcBef>
                <a:spcPts val="0"/>
              </a:spcBef>
              <a:spcAft>
                <a:spcPts val="0"/>
              </a:spcAft>
              <a:buSzPts val="1000"/>
              <a:buNone/>
              <a:defRPr/>
            </a:lvl6pPr>
            <a:lvl7pPr lvl="6" rtl="0" algn="ctr">
              <a:lnSpc>
                <a:spcPct val="115000"/>
              </a:lnSpc>
              <a:spcBef>
                <a:spcPts val="0"/>
              </a:spcBef>
              <a:spcAft>
                <a:spcPts val="0"/>
              </a:spcAft>
              <a:buSzPts val="1000"/>
              <a:buNone/>
              <a:defRPr/>
            </a:lvl7pPr>
            <a:lvl8pPr lvl="7" rtl="0" algn="ctr">
              <a:lnSpc>
                <a:spcPct val="115000"/>
              </a:lnSpc>
              <a:spcBef>
                <a:spcPts val="0"/>
              </a:spcBef>
              <a:spcAft>
                <a:spcPts val="0"/>
              </a:spcAft>
              <a:buSzPts val="1000"/>
              <a:buNone/>
              <a:defRPr/>
            </a:lvl8pPr>
            <a:lvl9pPr lvl="8" rtl="0" algn="ctr">
              <a:lnSpc>
                <a:spcPct val="115000"/>
              </a:lnSpc>
              <a:spcBef>
                <a:spcPts val="0"/>
              </a:spcBef>
              <a:spcAft>
                <a:spcPts val="0"/>
              </a:spcAft>
              <a:buSzPts val="1000"/>
              <a:buNone/>
              <a:defRPr/>
            </a:lvl9pPr>
          </a:lstStyle>
          <a:p/>
        </p:txBody>
      </p:sp>
      <p:sp>
        <p:nvSpPr>
          <p:cNvPr id="131" name="Google Shape;131;p11"/>
          <p:cNvSpPr txBox="1"/>
          <p:nvPr>
            <p:ph idx="6" type="subTitle"/>
          </p:nvPr>
        </p:nvSpPr>
        <p:spPr>
          <a:xfrm>
            <a:off x="5415843" y="1779633"/>
            <a:ext cx="2922900" cy="4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B894"/>
              </a:buClr>
              <a:buSzPts val="1300"/>
              <a:buNone/>
              <a:defRPr b="1" sz="1300">
                <a:solidFill>
                  <a:srgbClr val="00B894"/>
                </a:solidFill>
              </a:defRPr>
            </a:lvl1pPr>
            <a:lvl2pPr lvl="1" rtl="0">
              <a:lnSpc>
                <a:spcPct val="100000"/>
              </a:lnSpc>
              <a:spcBef>
                <a:spcPts val="0"/>
              </a:spcBef>
              <a:spcAft>
                <a:spcPts val="0"/>
              </a:spcAft>
              <a:buClr>
                <a:srgbClr val="00B894"/>
              </a:buClr>
              <a:buSzPts val="1300"/>
              <a:buNone/>
              <a:defRPr b="1" sz="1300">
                <a:solidFill>
                  <a:srgbClr val="00B894"/>
                </a:solidFill>
              </a:defRPr>
            </a:lvl2pPr>
            <a:lvl3pPr lvl="2" rtl="0">
              <a:lnSpc>
                <a:spcPct val="100000"/>
              </a:lnSpc>
              <a:spcBef>
                <a:spcPts val="0"/>
              </a:spcBef>
              <a:spcAft>
                <a:spcPts val="0"/>
              </a:spcAft>
              <a:buClr>
                <a:srgbClr val="00B894"/>
              </a:buClr>
              <a:buSzPts val="1300"/>
              <a:buNone/>
              <a:defRPr b="1" sz="1300">
                <a:solidFill>
                  <a:srgbClr val="00B894"/>
                </a:solidFill>
              </a:defRPr>
            </a:lvl3pPr>
            <a:lvl4pPr lvl="3" rtl="0">
              <a:lnSpc>
                <a:spcPct val="100000"/>
              </a:lnSpc>
              <a:spcBef>
                <a:spcPts val="0"/>
              </a:spcBef>
              <a:spcAft>
                <a:spcPts val="0"/>
              </a:spcAft>
              <a:buClr>
                <a:srgbClr val="00B894"/>
              </a:buClr>
              <a:buSzPts val="1300"/>
              <a:buNone/>
              <a:defRPr b="1" sz="1300">
                <a:solidFill>
                  <a:srgbClr val="00B894"/>
                </a:solidFill>
              </a:defRPr>
            </a:lvl4pPr>
            <a:lvl5pPr lvl="4" rtl="0">
              <a:lnSpc>
                <a:spcPct val="100000"/>
              </a:lnSpc>
              <a:spcBef>
                <a:spcPts val="0"/>
              </a:spcBef>
              <a:spcAft>
                <a:spcPts val="0"/>
              </a:spcAft>
              <a:buClr>
                <a:srgbClr val="00B894"/>
              </a:buClr>
              <a:buSzPts val="1300"/>
              <a:buNone/>
              <a:defRPr b="1" sz="1300">
                <a:solidFill>
                  <a:srgbClr val="00B894"/>
                </a:solidFill>
              </a:defRPr>
            </a:lvl5pPr>
            <a:lvl6pPr lvl="5" rtl="0">
              <a:lnSpc>
                <a:spcPct val="100000"/>
              </a:lnSpc>
              <a:spcBef>
                <a:spcPts val="0"/>
              </a:spcBef>
              <a:spcAft>
                <a:spcPts val="0"/>
              </a:spcAft>
              <a:buClr>
                <a:srgbClr val="00B894"/>
              </a:buClr>
              <a:buSzPts val="1300"/>
              <a:buNone/>
              <a:defRPr b="1" sz="1300">
                <a:solidFill>
                  <a:srgbClr val="00B894"/>
                </a:solidFill>
              </a:defRPr>
            </a:lvl6pPr>
            <a:lvl7pPr lvl="6" rtl="0">
              <a:lnSpc>
                <a:spcPct val="100000"/>
              </a:lnSpc>
              <a:spcBef>
                <a:spcPts val="0"/>
              </a:spcBef>
              <a:spcAft>
                <a:spcPts val="0"/>
              </a:spcAft>
              <a:buClr>
                <a:srgbClr val="00B894"/>
              </a:buClr>
              <a:buSzPts val="1300"/>
              <a:buNone/>
              <a:defRPr b="1" sz="1300">
                <a:solidFill>
                  <a:srgbClr val="00B894"/>
                </a:solidFill>
              </a:defRPr>
            </a:lvl7pPr>
            <a:lvl8pPr lvl="7" rtl="0">
              <a:lnSpc>
                <a:spcPct val="100000"/>
              </a:lnSpc>
              <a:spcBef>
                <a:spcPts val="0"/>
              </a:spcBef>
              <a:spcAft>
                <a:spcPts val="0"/>
              </a:spcAft>
              <a:buClr>
                <a:srgbClr val="00B894"/>
              </a:buClr>
              <a:buSzPts val="1300"/>
              <a:buNone/>
              <a:defRPr b="1" sz="1300">
                <a:solidFill>
                  <a:srgbClr val="00B894"/>
                </a:solidFill>
              </a:defRPr>
            </a:lvl8pPr>
            <a:lvl9pPr lvl="8" rtl="0">
              <a:lnSpc>
                <a:spcPct val="100000"/>
              </a:lnSpc>
              <a:spcBef>
                <a:spcPts val="0"/>
              </a:spcBef>
              <a:spcAft>
                <a:spcPts val="0"/>
              </a:spcAft>
              <a:buClr>
                <a:srgbClr val="00B894"/>
              </a:buClr>
              <a:buSzPts val="1300"/>
              <a:buNone/>
              <a:defRPr b="1" sz="1300">
                <a:solidFill>
                  <a:srgbClr val="00B894"/>
                </a:solidFill>
              </a:defRPr>
            </a:lvl9pPr>
          </a:lstStyle>
          <a:p/>
        </p:txBody>
      </p:sp>
      <p:sp>
        <p:nvSpPr>
          <p:cNvPr id="132" name="Google Shape;132;p11"/>
          <p:cNvSpPr txBox="1"/>
          <p:nvPr>
            <p:ph idx="7" type="subTitle"/>
          </p:nvPr>
        </p:nvSpPr>
        <p:spPr>
          <a:xfrm>
            <a:off x="5415850" y="2154992"/>
            <a:ext cx="2922900" cy="7917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33" name="Google Shape;133;p11"/>
          <p:cNvSpPr txBox="1"/>
          <p:nvPr>
            <p:ph idx="8" type="subTitle"/>
          </p:nvPr>
        </p:nvSpPr>
        <p:spPr>
          <a:xfrm>
            <a:off x="5415843" y="3435779"/>
            <a:ext cx="2922900" cy="4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B894"/>
              </a:buClr>
              <a:buSzPts val="1300"/>
              <a:buNone/>
              <a:defRPr b="1" sz="1300">
                <a:solidFill>
                  <a:srgbClr val="00B894"/>
                </a:solidFill>
              </a:defRPr>
            </a:lvl1pPr>
            <a:lvl2pPr lvl="1" rtl="0">
              <a:lnSpc>
                <a:spcPct val="100000"/>
              </a:lnSpc>
              <a:spcBef>
                <a:spcPts val="0"/>
              </a:spcBef>
              <a:spcAft>
                <a:spcPts val="0"/>
              </a:spcAft>
              <a:buClr>
                <a:srgbClr val="00B894"/>
              </a:buClr>
              <a:buSzPts val="1300"/>
              <a:buNone/>
              <a:defRPr b="1" sz="1300">
                <a:solidFill>
                  <a:srgbClr val="00B894"/>
                </a:solidFill>
              </a:defRPr>
            </a:lvl2pPr>
            <a:lvl3pPr lvl="2" rtl="0">
              <a:lnSpc>
                <a:spcPct val="100000"/>
              </a:lnSpc>
              <a:spcBef>
                <a:spcPts val="0"/>
              </a:spcBef>
              <a:spcAft>
                <a:spcPts val="0"/>
              </a:spcAft>
              <a:buClr>
                <a:srgbClr val="00B894"/>
              </a:buClr>
              <a:buSzPts val="1300"/>
              <a:buNone/>
              <a:defRPr b="1" sz="1300">
                <a:solidFill>
                  <a:srgbClr val="00B894"/>
                </a:solidFill>
              </a:defRPr>
            </a:lvl3pPr>
            <a:lvl4pPr lvl="3" rtl="0">
              <a:lnSpc>
                <a:spcPct val="100000"/>
              </a:lnSpc>
              <a:spcBef>
                <a:spcPts val="0"/>
              </a:spcBef>
              <a:spcAft>
                <a:spcPts val="0"/>
              </a:spcAft>
              <a:buClr>
                <a:srgbClr val="00B894"/>
              </a:buClr>
              <a:buSzPts val="1300"/>
              <a:buNone/>
              <a:defRPr b="1" sz="1300">
                <a:solidFill>
                  <a:srgbClr val="00B894"/>
                </a:solidFill>
              </a:defRPr>
            </a:lvl4pPr>
            <a:lvl5pPr lvl="4" rtl="0">
              <a:lnSpc>
                <a:spcPct val="100000"/>
              </a:lnSpc>
              <a:spcBef>
                <a:spcPts val="0"/>
              </a:spcBef>
              <a:spcAft>
                <a:spcPts val="0"/>
              </a:spcAft>
              <a:buClr>
                <a:srgbClr val="00B894"/>
              </a:buClr>
              <a:buSzPts val="1300"/>
              <a:buNone/>
              <a:defRPr b="1" sz="1300">
                <a:solidFill>
                  <a:srgbClr val="00B894"/>
                </a:solidFill>
              </a:defRPr>
            </a:lvl5pPr>
            <a:lvl6pPr lvl="5" rtl="0">
              <a:lnSpc>
                <a:spcPct val="100000"/>
              </a:lnSpc>
              <a:spcBef>
                <a:spcPts val="0"/>
              </a:spcBef>
              <a:spcAft>
                <a:spcPts val="0"/>
              </a:spcAft>
              <a:buClr>
                <a:srgbClr val="00B894"/>
              </a:buClr>
              <a:buSzPts val="1300"/>
              <a:buNone/>
              <a:defRPr b="1" sz="1300">
                <a:solidFill>
                  <a:srgbClr val="00B894"/>
                </a:solidFill>
              </a:defRPr>
            </a:lvl6pPr>
            <a:lvl7pPr lvl="6" rtl="0">
              <a:lnSpc>
                <a:spcPct val="100000"/>
              </a:lnSpc>
              <a:spcBef>
                <a:spcPts val="0"/>
              </a:spcBef>
              <a:spcAft>
                <a:spcPts val="0"/>
              </a:spcAft>
              <a:buClr>
                <a:srgbClr val="00B894"/>
              </a:buClr>
              <a:buSzPts val="1300"/>
              <a:buNone/>
              <a:defRPr b="1" sz="1300">
                <a:solidFill>
                  <a:srgbClr val="00B894"/>
                </a:solidFill>
              </a:defRPr>
            </a:lvl7pPr>
            <a:lvl8pPr lvl="7" rtl="0">
              <a:lnSpc>
                <a:spcPct val="100000"/>
              </a:lnSpc>
              <a:spcBef>
                <a:spcPts val="0"/>
              </a:spcBef>
              <a:spcAft>
                <a:spcPts val="0"/>
              </a:spcAft>
              <a:buClr>
                <a:srgbClr val="00B894"/>
              </a:buClr>
              <a:buSzPts val="1300"/>
              <a:buNone/>
              <a:defRPr b="1" sz="1300">
                <a:solidFill>
                  <a:srgbClr val="00B894"/>
                </a:solidFill>
              </a:defRPr>
            </a:lvl8pPr>
            <a:lvl9pPr lvl="8" rtl="0">
              <a:lnSpc>
                <a:spcPct val="100000"/>
              </a:lnSpc>
              <a:spcBef>
                <a:spcPts val="0"/>
              </a:spcBef>
              <a:spcAft>
                <a:spcPts val="0"/>
              </a:spcAft>
              <a:buClr>
                <a:srgbClr val="00B894"/>
              </a:buClr>
              <a:buSzPts val="1300"/>
              <a:buNone/>
              <a:defRPr b="1" sz="1300">
                <a:solidFill>
                  <a:srgbClr val="00B894"/>
                </a:solidFill>
              </a:defRPr>
            </a:lvl9pPr>
          </a:lstStyle>
          <a:p/>
        </p:txBody>
      </p:sp>
      <p:sp>
        <p:nvSpPr>
          <p:cNvPr id="134" name="Google Shape;134;p11"/>
          <p:cNvSpPr txBox="1"/>
          <p:nvPr>
            <p:ph idx="9" type="subTitle"/>
          </p:nvPr>
        </p:nvSpPr>
        <p:spPr>
          <a:xfrm>
            <a:off x="5415850" y="3811149"/>
            <a:ext cx="2922900" cy="7917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35" name="Google Shape;135;p11"/>
          <p:cNvSpPr/>
          <p:nvPr/>
        </p:nvSpPr>
        <p:spPr>
          <a:xfrm>
            <a:off x="1831675" y="1848835"/>
            <a:ext cx="1433100" cy="14331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67E22"/>
              </a:solidFill>
            </a:endParaRPr>
          </a:p>
        </p:txBody>
      </p:sp>
      <p:sp>
        <p:nvSpPr>
          <p:cNvPr id="136" name="Google Shape;136;p11"/>
          <p:cNvSpPr/>
          <p:nvPr/>
        </p:nvSpPr>
        <p:spPr>
          <a:xfrm>
            <a:off x="4802049" y="1811291"/>
            <a:ext cx="518700" cy="5187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pic>
        <p:nvPicPr>
          <p:cNvPr id="137" name="Google Shape;137;p11"/>
          <p:cNvPicPr preferRelativeResize="0"/>
          <p:nvPr/>
        </p:nvPicPr>
        <p:blipFill>
          <a:blip r:embed="rId2">
            <a:alphaModFix/>
          </a:blip>
          <a:stretch>
            <a:fillRect/>
          </a:stretch>
        </p:blipFill>
        <p:spPr>
          <a:xfrm>
            <a:off x="4919787" y="1929028"/>
            <a:ext cx="283226" cy="283226"/>
          </a:xfrm>
          <a:prstGeom prst="rect">
            <a:avLst/>
          </a:prstGeom>
          <a:noFill/>
          <a:ln>
            <a:noFill/>
          </a:ln>
        </p:spPr>
      </p:pic>
      <p:sp>
        <p:nvSpPr>
          <p:cNvPr id="138" name="Google Shape;138;p11"/>
          <p:cNvSpPr/>
          <p:nvPr/>
        </p:nvSpPr>
        <p:spPr>
          <a:xfrm>
            <a:off x="4802049" y="3466640"/>
            <a:ext cx="518700" cy="5187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pic>
        <p:nvPicPr>
          <p:cNvPr id="139" name="Google Shape;139;p11"/>
          <p:cNvPicPr preferRelativeResize="0"/>
          <p:nvPr/>
        </p:nvPicPr>
        <p:blipFill>
          <a:blip r:embed="rId2">
            <a:alphaModFix/>
          </a:blip>
          <a:stretch>
            <a:fillRect/>
          </a:stretch>
        </p:blipFill>
        <p:spPr>
          <a:xfrm>
            <a:off x="4919787" y="3584377"/>
            <a:ext cx="283226" cy="283226"/>
          </a:xfrm>
          <a:prstGeom prst="rect">
            <a:avLst/>
          </a:prstGeom>
          <a:noFill/>
          <a:ln>
            <a:noFill/>
          </a:ln>
        </p:spPr>
      </p:pic>
      <p:pic>
        <p:nvPicPr>
          <p:cNvPr id="140" name="Google Shape;140;p11"/>
          <p:cNvPicPr preferRelativeResize="0"/>
          <p:nvPr/>
        </p:nvPicPr>
        <p:blipFill>
          <a:blip r:embed="rId3">
            <a:alphaModFix/>
          </a:blip>
          <a:stretch>
            <a:fillRect/>
          </a:stretch>
        </p:blipFill>
        <p:spPr>
          <a:xfrm>
            <a:off x="2068275" y="2097668"/>
            <a:ext cx="959900" cy="959900"/>
          </a:xfrm>
          <a:prstGeom prst="rect">
            <a:avLst/>
          </a:prstGeom>
          <a:noFill/>
          <a:ln>
            <a:noFill/>
          </a:ln>
        </p:spPr>
      </p:pic>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p:cSld name="TITLE_ONLY_1_1_1_1">
    <p:spTree>
      <p:nvGrpSpPr>
        <p:cNvPr id="141" name="Shape 141"/>
        <p:cNvGrpSpPr/>
        <p:nvPr/>
      </p:nvGrpSpPr>
      <p:grpSpPr>
        <a:xfrm>
          <a:off x="0" y="0"/>
          <a:ext cx="0" cy="0"/>
          <a:chOff x="0" y="0"/>
          <a:chExt cx="0" cy="0"/>
        </a:xfrm>
      </p:grpSpPr>
      <p:sp>
        <p:nvSpPr>
          <p:cNvPr id="142" name="Google Shape;142;p12"/>
          <p:cNvSpPr txBox="1"/>
          <p:nvPr>
            <p:ph type="title"/>
          </p:nvPr>
        </p:nvSpPr>
        <p:spPr>
          <a:xfrm>
            <a:off x="428250" y="248814"/>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143" name="Google Shape;14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44" name="Google Shape;144;p12"/>
          <p:cNvSpPr txBox="1"/>
          <p:nvPr>
            <p:ph idx="1" type="subTitle"/>
          </p:nvPr>
        </p:nvSpPr>
        <p:spPr>
          <a:xfrm>
            <a:off x="428250" y="735214"/>
            <a:ext cx="8283300" cy="50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b="1" sz="1600"/>
            </a:lvl1pPr>
            <a:lvl2pPr lvl="1" rtl="0">
              <a:spcBef>
                <a:spcPts val="0"/>
              </a:spcBef>
              <a:spcAft>
                <a:spcPts val="0"/>
              </a:spcAft>
              <a:buSzPts val="1600"/>
              <a:buNone/>
              <a:defRPr b="1" sz="1600"/>
            </a:lvl2pPr>
            <a:lvl3pPr lvl="2" rtl="0">
              <a:spcBef>
                <a:spcPts val="0"/>
              </a:spcBef>
              <a:spcAft>
                <a:spcPts val="0"/>
              </a:spcAft>
              <a:buSzPts val="1600"/>
              <a:buNone/>
              <a:defRPr b="1" sz="1600"/>
            </a:lvl3pPr>
            <a:lvl4pPr lvl="3" rtl="0">
              <a:spcBef>
                <a:spcPts val="0"/>
              </a:spcBef>
              <a:spcAft>
                <a:spcPts val="0"/>
              </a:spcAft>
              <a:buSzPts val="1600"/>
              <a:buNone/>
              <a:defRPr b="1" sz="1600"/>
            </a:lvl4pPr>
            <a:lvl5pPr lvl="4" rtl="0">
              <a:spcBef>
                <a:spcPts val="0"/>
              </a:spcBef>
              <a:spcAft>
                <a:spcPts val="0"/>
              </a:spcAft>
              <a:buSzPts val="1600"/>
              <a:buNone/>
              <a:defRPr b="1" sz="1600"/>
            </a:lvl5pPr>
            <a:lvl6pPr lvl="5" rtl="0">
              <a:spcBef>
                <a:spcPts val="0"/>
              </a:spcBef>
              <a:spcAft>
                <a:spcPts val="0"/>
              </a:spcAft>
              <a:buSzPts val="1600"/>
              <a:buNone/>
              <a:defRPr b="1" sz="1600"/>
            </a:lvl6pPr>
            <a:lvl7pPr lvl="6" rtl="0">
              <a:spcBef>
                <a:spcPts val="0"/>
              </a:spcBef>
              <a:spcAft>
                <a:spcPts val="0"/>
              </a:spcAft>
              <a:buSzPts val="1600"/>
              <a:buNone/>
              <a:defRPr b="1" sz="1600"/>
            </a:lvl7pPr>
            <a:lvl8pPr lvl="7" rtl="0">
              <a:spcBef>
                <a:spcPts val="0"/>
              </a:spcBef>
              <a:spcAft>
                <a:spcPts val="0"/>
              </a:spcAft>
              <a:buSzPts val="1600"/>
              <a:buNone/>
              <a:defRPr b="1" sz="1600"/>
            </a:lvl8pPr>
            <a:lvl9pPr lvl="8" rtl="0">
              <a:spcBef>
                <a:spcPts val="0"/>
              </a:spcBef>
              <a:spcAft>
                <a:spcPts val="0"/>
              </a:spcAft>
              <a:buSzPts val="1600"/>
              <a:buNone/>
              <a:defRPr b="1" sz="1600"/>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p:cSld name="CUSTOM">
    <p:bg>
      <p:bgPr>
        <a:solidFill>
          <a:srgbClr val="161F27"/>
        </a:solidFill>
      </p:bgPr>
    </p:bg>
    <p:spTree>
      <p:nvGrpSpPr>
        <p:cNvPr id="145" name="Shape 145"/>
        <p:cNvGrpSpPr/>
        <p:nvPr/>
      </p:nvGrpSpPr>
      <p:grpSpPr>
        <a:xfrm>
          <a:off x="0" y="0"/>
          <a:ext cx="0" cy="0"/>
          <a:chOff x="0" y="0"/>
          <a:chExt cx="0" cy="0"/>
        </a:xfrm>
      </p:grpSpPr>
      <p:sp>
        <p:nvSpPr>
          <p:cNvPr id="146" name="Google Shape;146;p13"/>
          <p:cNvSpPr/>
          <p:nvPr/>
        </p:nvSpPr>
        <p:spPr>
          <a:xfrm>
            <a:off x="0" y="0"/>
            <a:ext cx="2498400" cy="5143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 name="Google Shape;147;p13"/>
          <p:cNvPicPr preferRelativeResize="0"/>
          <p:nvPr/>
        </p:nvPicPr>
        <p:blipFill>
          <a:blip r:embed="rId2">
            <a:alphaModFix amt="9000"/>
          </a:blip>
          <a:stretch>
            <a:fillRect/>
          </a:stretch>
        </p:blipFill>
        <p:spPr>
          <a:xfrm>
            <a:off x="-1000125" y="-619125"/>
            <a:ext cx="6581775" cy="6581775"/>
          </a:xfrm>
          <a:prstGeom prst="rect">
            <a:avLst/>
          </a:prstGeom>
          <a:noFill/>
          <a:ln>
            <a:noFill/>
          </a:ln>
        </p:spPr>
      </p:pic>
      <p:sp>
        <p:nvSpPr>
          <p:cNvPr id="148" name="Google Shape;148;p13"/>
          <p:cNvSpPr/>
          <p:nvPr>
            <p:ph idx="2" type="pic"/>
          </p:nvPr>
        </p:nvSpPr>
        <p:spPr>
          <a:xfrm>
            <a:off x="394393" y="460129"/>
            <a:ext cx="336000" cy="233700"/>
          </a:xfrm>
          <a:prstGeom prst="rect">
            <a:avLst/>
          </a:prstGeom>
          <a:noFill/>
          <a:ln>
            <a:noFill/>
          </a:ln>
        </p:spPr>
      </p:sp>
      <p:sp>
        <p:nvSpPr>
          <p:cNvPr id="149" name="Google Shape;149;p13"/>
          <p:cNvSpPr txBox="1"/>
          <p:nvPr>
            <p:ph idx="1"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b="1" sz="1100">
                <a:solidFill>
                  <a:srgbClr val="FFFFFF"/>
                </a:solidFill>
              </a:defRPr>
            </a:lvl1pPr>
            <a:lvl2pPr lvl="1" rtl="0">
              <a:spcBef>
                <a:spcPts val="0"/>
              </a:spcBef>
              <a:spcAft>
                <a:spcPts val="0"/>
              </a:spcAft>
              <a:buClr>
                <a:srgbClr val="FFFFFF"/>
              </a:buClr>
              <a:buSzPts val="1100"/>
              <a:buNone/>
              <a:defRPr b="1" sz="1100">
                <a:solidFill>
                  <a:srgbClr val="FFFFFF"/>
                </a:solidFill>
              </a:defRPr>
            </a:lvl2pPr>
            <a:lvl3pPr lvl="2" rtl="0">
              <a:spcBef>
                <a:spcPts val="0"/>
              </a:spcBef>
              <a:spcAft>
                <a:spcPts val="0"/>
              </a:spcAft>
              <a:buClr>
                <a:srgbClr val="FFFFFF"/>
              </a:buClr>
              <a:buSzPts val="1100"/>
              <a:buNone/>
              <a:defRPr b="1" sz="1100">
                <a:solidFill>
                  <a:srgbClr val="FFFFFF"/>
                </a:solidFill>
              </a:defRPr>
            </a:lvl3pPr>
            <a:lvl4pPr lvl="3" rtl="0">
              <a:spcBef>
                <a:spcPts val="0"/>
              </a:spcBef>
              <a:spcAft>
                <a:spcPts val="0"/>
              </a:spcAft>
              <a:buClr>
                <a:srgbClr val="FFFFFF"/>
              </a:buClr>
              <a:buSzPts val="1100"/>
              <a:buNone/>
              <a:defRPr b="1" sz="1100">
                <a:solidFill>
                  <a:srgbClr val="FFFFFF"/>
                </a:solidFill>
              </a:defRPr>
            </a:lvl4pPr>
            <a:lvl5pPr lvl="4" rtl="0">
              <a:spcBef>
                <a:spcPts val="0"/>
              </a:spcBef>
              <a:spcAft>
                <a:spcPts val="0"/>
              </a:spcAft>
              <a:buClr>
                <a:srgbClr val="FFFFFF"/>
              </a:buClr>
              <a:buSzPts val="1100"/>
              <a:buNone/>
              <a:defRPr b="1" sz="1100">
                <a:solidFill>
                  <a:srgbClr val="FFFFFF"/>
                </a:solidFill>
              </a:defRPr>
            </a:lvl5pPr>
            <a:lvl6pPr lvl="5" rtl="0">
              <a:spcBef>
                <a:spcPts val="0"/>
              </a:spcBef>
              <a:spcAft>
                <a:spcPts val="0"/>
              </a:spcAft>
              <a:buClr>
                <a:srgbClr val="FFFFFF"/>
              </a:buClr>
              <a:buSzPts val="1100"/>
              <a:buNone/>
              <a:defRPr b="1" sz="1100">
                <a:solidFill>
                  <a:srgbClr val="FFFFFF"/>
                </a:solidFill>
              </a:defRPr>
            </a:lvl6pPr>
            <a:lvl7pPr lvl="6" rtl="0">
              <a:spcBef>
                <a:spcPts val="0"/>
              </a:spcBef>
              <a:spcAft>
                <a:spcPts val="0"/>
              </a:spcAft>
              <a:buClr>
                <a:srgbClr val="FFFFFF"/>
              </a:buClr>
              <a:buSzPts val="1100"/>
              <a:buNone/>
              <a:defRPr b="1" sz="1100">
                <a:solidFill>
                  <a:srgbClr val="FFFFFF"/>
                </a:solidFill>
              </a:defRPr>
            </a:lvl7pPr>
            <a:lvl8pPr lvl="7" rtl="0">
              <a:spcBef>
                <a:spcPts val="0"/>
              </a:spcBef>
              <a:spcAft>
                <a:spcPts val="0"/>
              </a:spcAft>
              <a:buClr>
                <a:srgbClr val="FFFFFF"/>
              </a:buClr>
              <a:buSzPts val="1100"/>
              <a:buNone/>
              <a:defRPr b="1" sz="1100">
                <a:solidFill>
                  <a:srgbClr val="FFFFFF"/>
                </a:solidFill>
              </a:defRPr>
            </a:lvl8pPr>
            <a:lvl9pPr lvl="8" rtl="0">
              <a:spcBef>
                <a:spcPts val="0"/>
              </a:spcBef>
              <a:spcAft>
                <a:spcPts val="0"/>
              </a:spcAft>
              <a:buClr>
                <a:srgbClr val="FFFFFF"/>
              </a:buClr>
              <a:buSzPts val="1100"/>
              <a:buNone/>
              <a:defRPr b="1" sz="1100">
                <a:solidFill>
                  <a:srgbClr val="FFFFFF"/>
                </a:solidFill>
              </a:defRPr>
            </a:lvl9pPr>
          </a:lstStyle>
          <a:p/>
        </p:txBody>
      </p:sp>
      <p:sp>
        <p:nvSpPr>
          <p:cNvPr id="150" name="Google Shape;150;p13"/>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900"/>
              <a:buNone/>
              <a:defRPr sz="900">
                <a:solidFill>
                  <a:srgbClr val="FFFFFF"/>
                </a:solidFill>
              </a:defRPr>
            </a:lvl1pPr>
            <a:lvl2pPr lvl="1" rtl="0" algn="r">
              <a:spcBef>
                <a:spcPts val="0"/>
              </a:spcBef>
              <a:spcAft>
                <a:spcPts val="0"/>
              </a:spcAft>
              <a:buClr>
                <a:srgbClr val="FFFFFF"/>
              </a:buClr>
              <a:buSzPts val="900"/>
              <a:buNone/>
              <a:defRPr sz="900">
                <a:solidFill>
                  <a:srgbClr val="FFFFFF"/>
                </a:solidFill>
              </a:defRPr>
            </a:lvl2pPr>
            <a:lvl3pPr lvl="2" rtl="0" algn="r">
              <a:spcBef>
                <a:spcPts val="0"/>
              </a:spcBef>
              <a:spcAft>
                <a:spcPts val="0"/>
              </a:spcAft>
              <a:buClr>
                <a:srgbClr val="FFFFFF"/>
              </a:buClr>
              <a:buSzPts val="900"/>
              <a:buNone/>
              <a:defRPr sz="900">
                <a:solidFill>
                  <a:srgbClr val="FFFFFF"/>
                </a:solidFill>
              </a:defRPr>
            </a:lvl3pPr>
            <a:lvl4pPr lvl="3" rtl="0" algn="r">
              <a:spcBef>
                <a:spcPts val="0"/>
              </a:spcBef>
              <a:spcAft>
                <a:spcPts val="0"/>
              </a:spcAft>
              <a:buClr>
                <a:srgbClr val="FFFFFF"/>
              </a:buClr>
              <a:buSzPts val="900"/>
              <a:buNone/>
              <a:defRPr sz="900">
                <a:solidFill>
                  <a:srgbClr val="FFFFFF"/>
                </a:solidFill>
              </a:defRPr>
            </a:lvl4pPr>
            <a:lvl5pPr lvl="4" rtl="0" algn="r">
              <a:spcBef>
                <a:spcPts val="0"/>
              </a:spcBef>
              <a:spcAft>
                <a:spcPts val="0"/>
              </a:spcAft>
              <a:buClr>
                <a:srgbClr val="FFFFFF"/>
              </a:buClr>
              <a:buSzPts val="900"/>
              <a:buNone/>
              <a:defRPr sz="900">
                <a:solidFill>
                  <a:srgbClr val="FFFFFF"/>
                </a:solidFill>
              </a:defRPr>
            </a:lvl5pPr>
            <a:lvl6pPr lvl="5" rtl="0" algn="r">
              <a:spcBef>
                <a:spcPts val="0"/>
              </a:spcBef>
              <a:spcAft>
                <a:spcPts val="0"/>
              </a:spcAft>
              <a:buClr>
                <a:srgbClr val="FFFFFF"/>
              </a:buClr>
              <a:buSzPts val="900"/>
              <a:buNone/>
              <a:defRPr sz="900">
                <a:solidFill>
                  <a:srgbClr val="FFFFFF"/>
                </a:solidFill>
              </a:defRPr>
            </a:lvl6pPr>
            <a:lvl7pPr lvl="6" rtl="0" algn="r">
              <a:spcBef>
                <a:spcPts val="0"/>
              </a:spcBef>
              <a:spcAft>
                <a:spcPts val="0"/>
              </a:spcAft>
              <a:buClr>
                <a:srgbClr val="FFFFFF"/>
              </a:buClr>
              <a:buSzPts val="900"/>
              <a:buNone/>
              <a:defRPr sz="900">
                <a:solidFill>
                  <a:srgbClr val="FFFFFF"/>
                </a:solidFill>
              </a:defRPr>
            </a:lvl7pPr>
            <a:lvl8pPr lvl="7" rtl="0" algn="r">
              <a:spcBef>
                <a:spcPts val="0"/>
              </a:spcBef>
              <a:spcAft>
                <a:spcPts val="0"/>
              </a:spcAft>
              <a:buClr>
                <a:srgbClr val="FFFFFF"/>
              </a:buClr>
              <a:buSzPts val="900"/>
              <a:buNone/>
              <a:defRPr sz="900">
                <a:solidFill>
                  <a:srgbClr val="FFFFFF"/>
                </a:solidFill>
              </a:defRPr>
            </a:lvl8pPr>
            <a:lvl9pPr lvl="8" rtl="0" algn="r">
              <a:spcBef>
                <a:spcPts val="0"/>
              </a:spcBef>
              <a:spcAft>
                <a:spcPts val="0"/>
              </a:spcAft>
              <a:buClr>
                <a:srgbClr val="FFFFFF"/>
              </a:buClr>
              <a:buSzPts val="900"/>
              <a:buNone/>
              <a:defRPr sz="900">
                <a:solidFill>
                  <a:srgbClr val="FFFFFF"/>
                </a:solidFill>
              </a:defRPr>
            </a:lvl9pPr>
          </a:lstStyle>
          <a:p/>
        </p:txBody>
      </p:sp>
      <p:sp>
        <p:nvSpPr>
          <p:cNvPr id="151" name="Google Shape;151;p13"/>
          <p:cNvSpPr txBox="1"/>
          <p:nvPr>
            <p:ph type="title"/>
          </p:nvPr>
        </p:nvSpPr>
        <p:spPr>
          <a:xfrm>
            <a:off x="2847975" y="826025"/>
            <a:ext cx="5937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b="1" sz="2700"/>
            </a:lvl1pPr>
            <a:lvl2pPr lvl="1" rtl="0">
              <a:spcBef>
                <a:spcPts val="0"/>
              </a:spcBef>
              <a:spcAft>
                <a:spcPts val="0"/>
              </a:spcAft>
              <a:buSzPts val="2700"/>
              <a:buNone/>
              <a:defRPr b="1" sz="2700"/>
            </a:lvl2pPr>
            <a:lvl3pPr lvl="2" rtl="0">
              <a:spcBef>
                <a:spcPts val="0"/>
              </a:spcBef>
              <a:spcAft>
                <a:spcPts val="0"/>
              </a:spcAft>
              <a:buSzPts val="2700"/>
              <a:buNone/>
              <a:defRPr b="1" sz="2700"/>
            </a:lvl3pPr>
            <a:lvl4pPr lvl="3" rtl="0">
              <a:spcBef>
                <a:spcPts val="0"/>
              </a:spcBef>
              <a:spcAft>
                <a:spcPts val="0"/>
              </a:spcAft>
              <a:buSzPts val="2700"/>
              <a:buNone/>
              <a:defRPr b="1" sz="2700"/>
            </a:lvl4pPr>
            <a:lvl5pPr lvl="4" rtl="0">
              <a:spcBef>
                <a:spcPts val="0"/>
              </a:spcBef>
              <a:spcAft>
                <a:spcPts val="0"/>
              </a:spcAft>
              <a:buSzPts val="2700"/>
              <a:buNone/>
              <a:defRPr b="1" sz="2700"/>
            </a:lvl5pPr>
            <a:lvl6pPr lvl="5" rtl="0">
              <a:spcBef>
                <a:spcPts val="0"/>
              </a:spcBef>
              <a:spcAft>
                <a:spcPts val="0"/>
              </a:spcAft>
              <a:buSzPts val="2700"/>
              <a:buNone/>
              <a:defRPr b="1" sz="2700"/>
            </a:lvl6pPr>
            <a:lvl7pPr lvl="6" rtl="0">
              <a:spcBef>
                <a:spcPts val="0"/>
              </a:spcBef>
              <a:spcAft>
                <a:spcPts val="0"/>
              </a:spcAft>
              <a:buSzPts val="2700"/>
              <a:buNone/>
              <a:defRPr b="1" sz="2700"/>
            </a:lvl7pPr>
            <a:lvl8pPr lvl="7" rtl="0">
              <a:spcBef>
                <a:spcPts val="0"/>
              </a:spcBef>
              <a:spcAft>
                <a:spcPts val="0"/>
              </a:spcAft>
              <a:buSzPts val="2700"/>
              <a:buNone/>
              <a:defRPr b="1" sz="2700"/>
            </a:lvl8pPr>
            <a:lvl9pPr lvl="8" rtl="0">
              <a:spcBef>
                <a:spcPts val="0"/>
              </a:spcBef>
              <a:spcAft>
                <a:spcPts val="0"/>
              </a:spcAft>
              <a:buSzPts val="2700"/>
              <a:buNone/>
              <a:defRPr b="1" sz="2700"/>
            </a:lvl9pPr>
          </a:lstStyle>
          <a:p/>
        </p:txBody>
      </p:sp>
      <p:sp>
        <p:nvSpPr>
          <p:cNvPr id="152" name="Google Shape;152;p13"/>
          <p:cNvSpPr/>
          <p:nvPr>
            <p:ph idx="4" type="pic"/>
          </p:nvPr>
        </p:nvSpPr>
        <p:spPr>
          <a:xfrm>
            <a:off x="1877000" y="1665200"/>
            <a:ext cx="2498400" cy="3082200"/>
          </a:xfrm>
          <a:prstGeom prst="rect">
            <a:avLst/>
          </a:prstGeom>
          <a:noFill/>
          <a:ln>
            <a:noFill/>
          </a:ln>
        </p:spPr>
      </p:sp>
      <p:sp>
        <p:nvSpPr>
          <p:cNvPr id="153" name="Google Shape;153;p13"/>
          <p:cNvSpPr txBox="1"/>
          <p:nvPr>
            <p:ph idx="5" type="body"/>
          </p:nvPr>
        </p:nvSpPr>
        <p:spPr>
          <a:xfrm>
            <a:off x="4783800" y="1850957"/>
            <a:ext cx="3938700" cy="2490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rgbClr val="FFFFFF"/>
              </a:buClr>
              <a:buSzPts val="1400"/>
              <a:buChar char="●"/>
              <a:defRPr>
                <a:solidFill>
                  <a:srgbClr val="FFFFFF"/>
                </a:solidFill>
              </a:defRPr>
            </a:lvl1pPr>
            <a:lvl2pPr indent="-292100" lvl="1" marL="914400">
              <a:spcBef>
                <a:spcPts val="0"/>
              </a:spcBef>
              <a:spcAft>
                <a:spcPts val="0"/>
              </a:spcAft>
              <a:buClr>
                <a:srgbClr val="FFFFFF"/>
              </a:buClr>
              <a:buSzPts val="1000"/>
              <a:buChar char="○"/>
              <a:defRPr>
                <a:solidFill>
                  <a:srgbClr val="FFFFFF"/>
                </a:solidFill>
              </a:defRPr>
            </a:lvl2pPr>
            <a:lvl3pPr indent="-292100" lvl="2" marL="1371600">
              <a:spcBef>
                <a:spcPts val="0"/>
              </a:spcBef>
              <a:spcAft>
                <a:spcPts val="0"/>
              </a:spcAft>
              <a:buClr>
                <a:srgbClr val="FFFFFF"/>
              </a:buClr>
              <a:buSzPts val="1000"/>
              <a:buChar char="■"/>
              <a:defRPr>
                <a:solidFill>
                  <a:srgbClr val="FFFFFF"/>
                </a:solidFill>
              </a:defRPr>
            </a:lvl3pPr>
            <a:lvl4pPr indent="-292100" lvl="3" marL="1828800">
              <a:spcBef>
                <a:spcPts val="0"/>
              </a:spcBef>
              <a:spcAft>
                <a:spcPts val="0"/>
              </a:spcAft>
              <a:buClr>
                <a:srgbClr val="FFFFFF"/>
              </a:buClr>
              <a:buSzPts val="1000"/>
              <a:buChar char="●"/>
              <a:defRPr>
                <a:solidFill>
                  <a:srgbClr val="FFFFFF"/>
                </a:solidFill>
              </a:defRPr>
            </a:lvl4pPr>
            <a:lvl5pPr indent="-292100" lvl="4" marL="2286000">
              <a:spcBef>
                <a:spcPts val="0"/>
              </a:spcBef>
              <a:spcAft>
                <a:spcPts val="0"/>
              </a:spcAft>
              <a:buClr>
                <a:srgbClr val="FFFFFF"/>
              </a:buClr>
              <a:buSzPts val="1000"/>
              <a:buChar char="○"/>
              <a:defRPr>
                <a:solidFill>
                  <a:srgbClr val="FFFFFF"/>
                </a:solidFill>
              </a:defRPr>
            </a:lvl5pPr>
            <a:lvl6pPr indent="-292100" lvl="5" marL="2743200">
              <a:spcBef>
                <a:spcPts val="0"/>
              </a:spcBef>
              <a:spcAft>
                <a:spcPts val="0"/>
              </a:spcAft>
              <a:buClr>
                <a:srgbClr val="FFFFFF"/>
              </a:buClr>
              <a:buSzPts val="1000"/>
              <a:buChar char="■"/>
              <a:defRPr>
                <a:solidFill>
                  <a:srgbClr val="FFFFFF"/>
                </a:solidFill>
              </a:defRPr>
            </a:lvl6pPr>
            <a:lvl7pPr indent="-292100" lvl="6" marL="3200400">
              <a:spcBef>
                <a:spcPts val="0"/>
              </a:spcBef>
              <a:spcAft>
                <a:spcPts val="0"/>
              </a:spcAft>
              <a:buClr>
                <a:srgbClr val="FFFFFF"/>
              </a:buClr>
              <a:buSzPts val="1000"/>
              <a:buChar char="●"/>
              <a:defRPr>
                <a:solidFill>
                  <a:srgbClr val="FFFFFF"/>
                </a:solidFill>
              </a:defRPr>
            </a:lvl7pPr>
            <a:lvl8pPr indent="-292100" lvl="7" marL="3657600">
              <a:spcBef>
                <a:spcPts val="0"/>
              </a:spcBef>
              <a:spcAft>
                <a:spcPts val="0"/>
              </a:spcAft>
              <a:buClr>
                <a:srgbClr val="FFFFFF"/>
              </a:buClr>
              <a:buSzPts val="1000"/>
              <a:buChar char="○"/>
              <a:defRPr>
                <a:solidFill>
                  <a:srgbClr val="FFFFFF"/>
                </a:solidFill>
              </a:defRPr>
            </a:lvl8pPr>
            <a:lvl9pPr indent="-292100" lvl="8" marL="4114800">
              <a:spcBef>
                <a:spcPts val="0"/>
              </a:spcBef>
              <a:spcAft>
                <a:spcPts val="0"/>
              </a:spcAft>
              <a:buClr>
                <a:srgbClr val="FFFFFF"/>
              </a:buClr>
              <a:buSzPts val="1000"/>
              <a:buChar char="■"/>
              <a:defRPr>
                <a:solidFill>
                  <a:srgbClr val="FFFFFF"/>
                </a:solidFill>
              </a:defRPr>
            </a:lvl9pPr>
          </a:lstStyle>
          <a:p/>
        </p:txBody>
      </p:sp>
      <p:sp>
        <p:nvSpPr>
          <p:cNvPr id="154" name="Google Shape;154;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p:cSld name="CUSTOM_13">
    <p:bg>
      <p:bgPr>
        <a:solidFill>
          <a:srgbClr val="FFFFFF"/>
        </a:solidFill>
      </p:bgPr>
    </p:bg>
    <p:spTree>
      <p:nvGrpSpPr>
        <p:cNvPr id="155" name="Shape 155"/>
        <p:cNvGrpSpPr/>
        <p:nvPr/>
      </p:nvGrpSpPr>
      <p:grpSpPr>
        <a:xfrm>
          <a:off x="0" y="0"/>
          <a:ext cx="0" cy="0"/>
          <a:chOff x="0" y="0"/>
          <a:chExt cx="0" cy="0"/>
        </a:xfrm>
      </p:grpSpPr>
      <p:sp>
        <p:nvSpPr>
          <p:cNvPr id="156" name="Google Shape;156;p14"/>
          <p:cNvSpPr/>
          <p:nvPr/>
        </p:nvSpPr>
        <p:spPr>
          <a:xfrm>
            <a:off x="0" y="0"/>
            <a:ext cx="3162300" cy="5143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p:nvPr>
            <p:ph idx="2" type="pic"/>
          </p:nvPr>
        </p:nvSpPr>
        <p:spPr>
          <a:xfrm>
            <a:off x="0" y="0"/>
            <a:ext cx="3162300" cy="2490600"/>
          </a:xfrm>
          <a:prstGeom prst="rect">
            <a:avLst/>
          </a:prstGeom>
          <a:noFill/>
          <a:ln>
            <a:noFill/>
          </a:ln>
        </p:spPr>
      </p:sp>
      <p:sp>
        <p:nvSpPr>
          <p:cNvPr id="158" name="Google Shape;158;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161F27"/>
                </a:solidFill>
              </a:defRPr>
            </a:lvl1pPr>
            <a:lvl2pPr lvl="1" rtl="0">
              <a:buNone/>
              <a:defRPr>
                <a:solidFill>
                  <a:srgbClr val="161F27"/>
                </a:solidFill>
              </a:defRPr>
            </a:lvl2pPr>
            <a:lvl3pPr lvl="2" rtl="0">
              <a:buNone/>
              <a:defRPr>
                <a:solidFill>
                  <a:srgbClr val="161F27"/>
                </a:solidFill>
              </a:defRPr>
            </a:lvl3pPr>
            <a:lvl4pPr lvl="3" rtl="0">
              <a:buNone/>
              <a:defRPr>
                <a:solidFill>
                  <a:srgbClr val="161F27"/>
                </a:solidFill>
              </a:defRPr>
            </a:lvl4pPr>
            <a:lvl5pPr lvl="4" rtl="0">
              <a:buNone/>
              <a:defRPr>
                <a:solidFill>
                  <a:srgbClr val="161F27"/>
                </a:solidFill>
              </a:defRPr>
            </a:lvl5pPr>
            <a:lvl6pPr lvl="5" rtl="0">
              <a:buNone/>
              <a:defRPr>
                <a:solidFill>
                  <a:srgbClr val="161F27"/>
                </a:solidFill>
              </a:defRPr>
            </a:lvl6pPr>
            <a:lvl7pPr lvl="6" rtl="0">
              <a:buNone/>
              <a:defRPr>
                <a:solidFill>
                  <a:srgbClr val="161F27"/>
                </a:solidFill>
              </a:defRPr>
            </a:lvl7pPr>
            <a:lvl8pPr lvl="7" rtl="0">
              <a:buNone/>
              <a:defRPr>
                <a:solidFill>
                  <a:srgbClr val="161F27"/>
                </a:solidFill>
              </a:defRPr>
            </a:lvl8pPr>
            <a:lvl9pPr lvl="8" rtl="0">
              <a:buNone/>
              <a:defRPr>
                <a:solidFill>
                  <a:srgbClr val="161F27"/>
                </a:solidFill>
              </a:defRPr>
            </a:lvl9pPr>
          </a:lstStyle>
          <a:p>
            <a:pPr indent="0" lvl="0" marL="0" rtl="0" algn="r">
              <a:spcBef>
                <a:spcPts val="0"/>
              </a:spcBef>
              <a:spcAft>
                <a:spcPts val="0"/>
              </a:spcAft>
              <a:buNone/>
            </a:pPr>
            <a:fld id="{00000000-1234-1234-1234-123412341234}" type="slidenum">
              <a:rPr lang="es"/>
              <a:t>‹#›</a:t>
            </a:fld>
            <a:endParaRPr/>
          </a:p>
        </p:txBody>
      </p:sp>
      <p:sp>
        <p:nvSpPr>
          <p:cNvPr id="159" name="Google Shape;159;p14"/>
          <p:cNvSpPr txBox="1"/>
          <p:nvPr>
            <p:ph idx="1" type="subTitle"/>
          </p:nvPr>
        </p:nvSpPr>
        <p:spPr>
          <a:xfrm>
            <a:off x="197100" y="2605169"/>
            <a:ext cx="2768100" cy="923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FFFFFF"/>
              </a:buClr>
              <a:buSzPts val="2000"/>
              <a:buFont typeface="Permanent Marker"/>
              <a:buNone/>
              <a:defRPr b="1" sz="20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1500"/>
              <a:buNone/>
              <a:defRPr b="1" sz="1500">
                <a:solidFill>
                  <a:srgbClr val="FFFFFF"/>
                </a:solidFill>
              </a:defRPr>
            </a:lvl2pPr>
            <a:lvl3pPr lvl="2" rtl="0" algn="ctr">
              <a:lnSpc>
                <a:spcPct val="100000"/>
              </a:lnSpc>
              <a:spcBef>
                <a:spcPts val="0"/>
              </a:spcBef>
              <a:spcAft>
                <a:spcPts val="0"/>
              </a:spcAft>
              <a:buClr>
                <a:srgbClr val="FFFFFF"/>
              </a:buClr>
              <a:buSzPts val="1500"/>
              <a:buNone/>
              <a:defRPr b="1" sz="1500">
                <a:solidFill>
                  <a:srgbClr val="FFFFFF"/>
                </a:solidFill>
              </a:defRPr>
            </a:lvl3pPr>
            <a:lvl4pPr lvl="3" rtl="0" algn="ctr">
              <a:lnSpc>
                <a:spcPct val="100000"/>
              </a:lnSpc>
              <a:spcBef>
                <a:spcPts val="0"/>
              </a:spcBef>
              <a:spcAft>
                <a:spcPts val="0"/>
              </a:spcAft>
              <a:buClr>
                <a:srgbClr val="FFFFFF"/>
              </a:buClr>
              <a:buSzPts val="1500"/>
              <a:buNone/>
              <a:defRPr b="1" sz="1500">
                <a:solidFill>
                  <a:srgbClr val="FFFFFF"/>
                </a:solidFill>
              </a:defRPr>
            </a:lvl4pPr>
            <a:lvl5pPr lvl="4" rtl="0" algn="ctr">
              <a:lnSpc>
                <a:spcPct val="100000"/>
              </a:lnSpc>
              <a:spcBef>
                <a:spcPts val="0"/>
              </a:spcBef>
              <a:spcAft>
                <a:spcPts val="0"/>
              </a:spcAft>
              <a:buClr>
                <a:srgbClr val="FFFFFF"/>
              </a:buClr>
              <a:buSzPts val="1500"/>
              <a:buNone/>
              <a:defRPr b="1" sz="1500">
                <a:solidFill>
                  <a:srgbClr val="FFFFFF"/>
                </a:solidFill>
              </a:defRPr>
            </a:lvl5pPr>
            <a:lvl6pPr lvl="5" rtl="0" algn="ctr">
              <a:lnSpc>
                <a:spcPct val="100000"/>
              </a:lnSpc>
              <a:spcBef>
                <a:spcPts val="0"/>
              </a:spcBef>
              <a:spcAft>
                <a:spcPts val="0"/>
              </a:spcAft>
              <a:buClr>
                <a:srgbClr val="FFFFFF"/>
              </a:buClr>
              <a:buSzPts val="1500"/>
              <a:buNone/>
              <a:defRPr b="1" sz="1500">
                <a:solidFill>
                  <a:srgbClr val="FFFFFF"/>
                </a:solidFill>
              </a:defRPr>
            </a:lvl6pPr>
            <a:lvl7pPr lvl="6" rtl="0" algn="ctr">
              <a:lnSpc>
                <a:spcPct val="100000"/>
              </a:lnSpc>
              <a:spcBef>
                <a:spcPts val="0"/>
              </a:spcBef>
              <a:spcAft>
                <a:spcPts val="0"/>
              </a:spcAft>
              <a:buClr>
                <a:srgbClr val="FFFFFF"/>
              </a:buClr>
              <a:buSzPts val="1500"/>
              <a:buNone/>
              <a:defRPr b="1" sz="1500">
                <a:solidFill>
                  <a:srgbClr val="FFFFFF"/>
                </a:solidFill>
              </a:defRPr>
            </a:lvl7pPr>
            <a:lvl8pPr lvl="7" rtl="0" algn="ctr">
              <a:lnSpc>
                <a:spcPct val="100000"/>
              </a:lnSpc>
              <a:spcBef>
                <a:spcPts val="0"/>
              </a:spcBef>
              <a:spcAft>
                <a:spcPts val="0"/>
              </a:spcAft>
              <a:buClr>
                <a:srgbClr val="FFFFFF"/>
              </a:buClr>
              <a:buSzPts val="1500"/>
              <a:buNone/>
              <a:defRPr b="1" sz="1500">
                <a:solidFill>
                  <a:srgbClr val="FFFFFF"/>
                </a:solidFill>
              </a:defRPr>
            </a:lvl8pPr>
            <a:lvl9pPr lvl="8" rtl="0" algn="ctr">
              <a:lnSpc>
                <a:spcPct val="100000"/>
              </a:lnSpc>
              <a:spcBef>
                <a:spcPts val="0"/>
              </a:spcBef>
              <a:spcAft>
                <a:spcPts val="0"/>
              </a:spcAft>
              <a:buClr>
                <a:srgbClr val="FFFFFF"/>
              </a:buClr>
              <a:buSzPts val="1500"/>
              <a:buNone/>
              <a:defRPr b="1" sz="1500">
                <a:solidFill>
                  <a:srgbClr val="FFFFFF"/>
                </a:solidFill>
              </a:defRPr>
            </a:lvl9pPr>
          </a:lstStyle>
          <a:p/>
        </p:txBody>
      </p:sp>
      <p:sp>
        <p:nvSpPr>
          <p:cNvPr id="160" name="Google Shape;160;p14"/>
          <p:cNvSpPr txBox="1"/>
          <p:nvPr>
            <p:ph idx="3" type="subTitle"/>
          </p:nvPr>
        </p:nvSpPr>
        <p:spPr>
          <a:xfrm>
            <a:off x="197100" y="3471471"/>
            <a:ext cx="2768100" cy="12678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200"/>
              <a:buNone/>
              <a:defRPr sz="12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161" name="Google Shape;161;p14"/>
          <p:cNvSpPr txBox="1"/>
          <p:nvPr>
            <p:ph idx="4" type="subTitle"/>
          </p:nvPr>
        </p:nvSpPr>
        <p:spPr>
          <a:xfrm>
            <a:off x="3461875" y="411750"/>
            <a:ext cx="5250000" cy="4719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161F27"/>
              </a:buClr>
              <a:buSzPts val="1600"/>
              <a:buNone/>
              <a:defRPr b="1" sz="1600">
                <a:solidFill>
                  <a:srgbClr val="161F27"/>
                </a:solidFill>
              </a:defRPr>
            </a:lvl1pPr>
            <a:lvl2pPr lvl="1" rtl="0">
              <a:lnSpc>
                <a:spcPct val="115000"/>
              </a:lnSpc>
              <a:spcBef>
                <a:spcPts val="0"/>
              </a:spcBef>
              <a:spcAft>
                <a:spcPts val="0"/>
              </a:spcAft>
              <a:buClr>
                <a:srgbClr val="161F27"/>
              </a:buClr>
              <a:buSzPts val="1600"/>
              <a:buNone/>
              <a:defRPr b="1" sz="1600">
                <a:solidFill>
                  <a:srgbClr val="161F27"/>
                </a:solidFill>
              </a:defRPr>
            </a:lvl2pPr>
            <a:lvl3pPr lvl="2" rtl="0">
              <a:lnSpc>
                <a:spcPct val="115000"/>
              </a:lnSpc>
              <a:spcBef>
                <a:spcPts val="0"/>
              </a:spcBef>
              <a:spcAft>
                <a:spcPts val="0"/>
              </a:spcAft>
              <a:buClr>
                <a:srgbClr val="161F27"/>
              </a:buClr>
              <a:buSzPts val="1600"/>
              <a:buNone/>
              <a:defRPr b="1" sz="1600">
                <a:solidFill>
                  <a:srgbClr val="161F27"/>
                </a:solidFill>
              </a:defRPr>
            </a:lvl3pPr>
            <a:lvl4pPr lvl="3" rtl="0">
              <a:lnSpc>
                <a:spcPct val="115000"/>
              </a:lnSpc>
              <a:spcBef>
                <a:spcPts val="0"/>
              </a:spcBef>
              <a:spcAft>
                <a:spcPts val="0"/>
              </a:spcAft>
              <a:buClr>
                <a:srgbClr val="161F27"/>
              </a:buClr>
              <a:buSzPts val="1600"/>
              <a:buNone/>
              <a:defRPr b="1" sz="1600">
                <a:solidFill>
                  <a:srgbClr val="161F27"/>
                </a:solidFill>
              </a:defRPr>
            </a:lvl4pPr>
            <a:lvl5pPr lvl="4" rtl="0">
              <a:lnSpc>
                <a:spcPct val="115000"/>
              </a:lnSpc>
              <a:spcBef>
                <a:spcPts val="0"/>
              </a:spcBef>
              <a:spcAft>
                <a:spcPts val="0"/>
              </a:spcAft>
              <a:buClr>
                <a:srgbClr val="161F27"/>
              </a:buClr>
              <a:buSzPts val="1600"/>
              <a:buNone/>
              <a:defRPr b="1" sz="1600">
                <a:solidFill>
                  <a:srgbClr val="161F27"/>
                </a:solidFill>
              </a:defRPr>
            </a:lvl5pPr>
            <a:lvl6pPr lvl="5" rtl="0">
              <a:lnSpc>
                <a:spcPct val="115000"/>
              </a:lnSpc>
              <a:spcBef>
                <a:spcPts val="0"/>
              </a:spcBef>
              <a:spcAft>
                <a:spcPts val="0"/>
              </a:spcAft>
              <a:buClr>
                <a:srgbClr val="161F27"/>
              </a:buClr>
              <a:buSzPts val="1600"/>
              <a:buNone/>
              <a:defRPr b="1" sz="1600">
                <a:solidFill>
                  <a:srgbClr val="161F27"/>
                </a:solidFill>
              </a:defRPr>
            </a:lvl6pPr>
            <a:lvl7pPr lvl="6" rtl="0">
              <a:lnSpc>
                <a:spcPct val="115000"/>
              </a:lnSpc>
              <a:spcBef>
                <a:spcPts val="0"/>
              </a:spcBef>
              <a:spcAft>
                <a:spcPts val="0"/>
              </a:spcAft>
              <a:buClr>
                <a:srgbClr val="161F27"/>
              </a:buClr>
              <a:buSzPts val="1600"/>
              <a:buNone/>
              <a:defRPr b="1" sz="1600">
                <a:solidFill>
                  <a:srgbClr val="161F27"/>
                </a:solidFill>
              </a:defRPr>
            </a:lvl7pPr>
            <a:lvl8pPr lvl="7" rtl="0">
              <a:lnSpc>
                <a:spcPct val="115000"/>
              </a:lnSpc>
              <a:spcBef>
                <a:spcPts val="0"/>
              </a:spcBef>
              <a:spcAft>
                <a:spcPts val="0"/>
              </a:spcAft>
              <a:buClr>
                <a:srgbClr val="161F27"/>
              </a:buClr>
              <a:buSzPts val="1600"/>
              <a:buNone/>
              <a:defRPr b="1" sz="1600">
                <a:solidFill>
                  <a:srgbClr val="161F27"/>
                </a:solidFill>
              </a:defRPr>
            </a:lvl8pPr>
            <a:lvl9pPr lvl="8" rtl="0">
              <a:lnSpc>
                <a:spcPct val="115000"/>
              </a:lnSpc>
              <a:spcBef>
                <a:spcPts val="0"/>
              </a:spcBef>
              <a:spcAft>
                <a:spcPts val="0"/>
              </a:spcAft>
              <a:buClr>
                <a:srgbClr val="161F27"/>
              </a:buClr>
              <a:buSzPts val="1600"/>
              <a:buNone/>
              <a:defRPr b="1" sz="1600">
                <a:solidFill>
                  <a:srgbClr val="161F27"/>
                </a:solidFill>
              </a:defRPr>
            </a:lvl9pPr>
          </a:lstStyle>
          <a:p/>
        </p:txBody>
      </p:sp>
      <p:sp>
        <p:nvSpPr>
          <p:cNvPr id="162" name="Google Shape;162;p14"/>
          <p:cNvSpPr txBox="1"/>
          <p:nvPr>
            <p:ph idx="5" type="subTitle"/>
          </p:nvPr>
        </p:nvSpPr>
        <p:spPr>
          <a:xfrm>
            <a:off x="3461875" y="792750"/>
            <a:ext cx="5250000" cy="824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161F27"/>
              </a:buClr>
              <a:buSzPts val="1100"/>
              <a:buNone/>
              <a:defRPr sz="1100">
                <a:solidFill>
                  <a:srgbClr val="161F27"/>
                </a:solidFill>
              </a:defRPr>
            </a:lvl1pPr>
            <a:lvl2pPr lvl="1" rtl="0">
              <a:lnSpc>
                <a:spcPct val="115000"/>
              </a:lnSpc>
              <a:spcBef>
                <a:spcPts val="0"/>
              </a:spcBef>
              <a:spcAft>
                <a:spcPts val="0"/>
              </a:spcAft>
              <a:buClr>
                <a:srgbClr val="161F27"/>
              </a:buClr>
              <a:buSzPts val="1100"/>
              <a:buNone/>
              <a:defRPr sz="1100">
                <a:solidFill>
                  <a:srgbClr val="161F27"/>
                </a:solidFill>
              </a:defRPr>
            </a:lvl2pPr>
            <a:lvl3pPr lvl="2" rtl="0">
              <a:lnSpc>
                <a:spcPct val="115000"/>
              </a:lnSpc>
              <a:spcBef>
                <a:spcPts val="0"/>
              </a:spcBef>
              <a:spcAft>
                <a:spcPts val="0"/>
              </a:spcAft>
              <a:buClr>
                <a:srgbClr val="161F27"/>
              </a:buClr>
              <a:buSzPts val="1100"/>
              <a:buNone/>
              <a:defRPr sz="1100">
                <a:solidFill>
                  <a:srgbClr val="161F27"/>
                </a:solidFill>
              </a:defRPr>
            </a:lvl3pPr>
            <a:lvl4pPr lvl="3" rtl="0">
              <a:lnSpc>
                <a:spcPct val="115000"/>
              </a:lnSpc>
              <a:spcBef>
                <a:spcPts val="0"/>
              </a:spcBef>
              <a:spcAft>
                <a:spcPts val="0"/>
              </a:spcAft>
              <a:buClr>
                <a:srgbClr val="161F27"/>
              </a:buClr>
              <a:buSzPts val="1100"/>
              <a:buNone/>
              <a:defRPr sz="1100">
                <a:solidFill>
                  <a:srgbClr val="161F27"/>
                </a:solidFill>
              </a:defRPr>
            </a:lvl4pPr>
            <a:lvl5pPr lvl="4" rtl="0">
              <a:lnSpc>
                <a:spcPct val="115000"/>
              </a:lnSpc>
              <a:spcBef>
                <a:spcPts val="0"/>
              </a:spcBef>
              <a:spcAft>
                <a:spcPts val="0"/>
              </a:spcAft>
              <a:buClr>
                <a:srgbClr val="161F27"/>
              </a:buClr>
              <a:buSzPts val="1100"/>
              <a:buNone/>
              <a:defRPr sz="1100">
                <a:solidFill>
                  <a:srgbClr val="161F27"/>
                </a:solidFill>
              </a:defRPr>
            </a:lvl5pPr>
            <a:lvl6pPr lvl="5" rtl="0">
              <a:lnSpc>
                <a:spcPct val="115000"/>
              </a:lnSpc>
              <a:spcBef>
                <a:spcPts val="0"/>
              </a:spcBef>
              <a:spcAft>
                <a:spcPts val="0"/>
              </a:spcAft>
              <a:buClr>
                <a:srgbClr val="161F27"/>
              </a:buClr>
              <a:buSzPts val="1100"/>
              <a:buNone/>
              <a:defRPr sz="1100">
                <a:solidFill>
                  <a:srgbClr val="161F27"/>
                </a:solidFill>
              </a:defRPr>
            </a:lvl6pPr>
            <a:lvl7pPr lvl="6" rtl="0">
              <a:lnSpc>
                <a:spcPct val="115000"/>
              </a:lnSpc>
              <a:spcBef>
                <a:spcPts val="0"/>
              </a:spcBef>
              <a:spcAft>
                <a:spcPts val="0"/>
              </a:spcAft>
              <a:buClr>
                <a:srgbClr val="161F27"/>
              </a:buClr>
              <a:buSzPts val="1100"/>
              <a:buNone/>
              <a:defRPr sz="1100">
                <a:solidFill>
                  <a:srgbClr val="161F27"/>
                </a:solidFill>
              </a:defRPr>
            </a:lvl7pPr>
            <a:lvl8pPr lvl="7" rtl="0">
              <a:lnSpc>
                <a:spcPct val="115000"/>
              </a:lnSpc>
              <a:spcBef>
                <a:spcPts val="0"/>
              </a:spcBef>
              <a:spcAft>
                <a:spcPts val="0"/>
              </a:spcAft>
              <a:buClr>
                <a:srgbClr val="161F27"/>
              </a:buClr>
              <a:buSzPts val="1100"/>
              <a:buNone/>
              <a:defRPr sz="1100">
                <a:solidFill>
                  <a:srgbClr val="161F27"/>
                </a:solidFill>
              </a:defRPr>
            </a:lvl8pPr>
            <a:lvl9pPr lvl="8" rtl="0">
              <a:lnSpc>
                <a:spcPct val="115000"/>
              </a:lnSpc>
              <a:spcBef>
                <a:spcPts val="0"/>
              </a:spcBef>
              <a:spcAft>
                <a:spcPts val="0"/>
              </a:spcAft>
              <a:buClr>
                <a:srgbClr val="161F27"/>
              </a:buClr>
              <a:buSzPts val="1100"/>
              <a:buNone/>
              <a:defRPr sz="1100">
                <a:solidFill>
                  <a:srgbClr val="161F27"/>
                </a:solidFill>
              </a:defRPr>
            </a:lvl9pPr>
          </a:lstStyle>
          <a:p/>
        </p:txBody>
      </p:sp>
    </p:spTree>
  </p:cSld>
  <p:clrMapOvr>
    <a:masterClrMapping/>
  </p:clrMapOvr>
  <p:extLst>
    <p:ext uri="{DCECCB84-F9BA-43D5-87BE-67443E8EF086}">
      <p15:sldGuideLst>
        <p15:guide id="1" pos="270">
          <p15:clr>
            <a:srgbClr val="FA7B17"/>
          </p15:clr>
        </p15:guide>
        <p15:guide id="2" orient="horz" pos="259">
          <p15:clr>
            <a:srgbClr val="FA7B17"/>
          </p15:clr>
        </p15:guide>
        <p15:guide id="3" pos="5488">
          <p15:clr>
            <a:srgbClr val="FA7B17"/>
          </p15:clr>
        </p15:guide>
        <p15:guide id="4" orient="horz" pos="2981">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p:cSld name="CUSTOM_1">
    <p:spTree>
      <p:nvGrpSpPr>
        <p:cNvPr id="163" name="Shape 163"/>
        <p:cNvGrpSpPr/>
        <p:nvPr/>
      </p:nvGrpSpPr>
      <p:grpSpPr>
        <a:xfrm>
          <a:off x="0" y="0"/>
          <a:ext cx="0" cy="0"/>
          <a:chOff x="0" y="0"/>
          <a:chExt cx="0" cy="0"/>
        </a:xfrm>
      </p:grpSpPr>
      <p:sp>
        <p:nvSpPr>
          <p:cNvPr id="164" name="Google Shape;164;p15"/>
          <p:cNvSpPr/>
          <p:nvPr/>
        </p:nvSpPr>
        <p:spPr>
          <a:xfrm>
            <a:off x="75" y="0"/>
            <a:ext cx="4570200" cy="5143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4225787" y="1193143"/>
            <a:ext cx="720000" cy="7200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FFFFFF"/>
                </a:solidFill>
                <a:latin typeface="Roboto"/>
                <a:ea typeface="Roboto"/>
                <a:cs typeface="Roboto"/>
                <a:sym typeface="Roboto"/>
              </a:rPr>
              <a:t>1</a:t>
            </a:r>
            <a:endParaRPr b="1" sz="2900">
              <a:solidFill>
                <a:srgbClr val="FFFFFF"/>
              </a:solidFill>
              <a:latin typeface="Roboto"/>
              <a:ea typeface="Roboto"/>
              <a:cs typeface="Roboto"/>
              <a:sym typeface="Roboto"/>
            </a:endParaRPr>
          </a:p>
        </p:txBody>
      </p:sp>
      <p:sp>
        <p:nvSpPr>
          <p:cNvPr id="166" name="Google Shape;166;p15"/>
          <p:cNvSpPr/>
          <p:nvPr/>
        </p:nvSpPr>
        <p:spPr>
          <a:xfrm>
            <a:off x="4218587" y="2412343"/>
            <a:ext cx="720000" cy="7200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FFFFFF"/>
                </a:solidFill>
                <a:latin typeface="Roboto"/>
                <a:ea typeface="Roboto"/>
                <a:cs typeface="Roboto"/>
                <a:sym typeface="Roboto"/>
              </a:rPr>
              <a:t>2</a:t>
            </a:r>
            <a:endParaRPr b="1" sz="2900">
              <a:solidFill>
                <a:srgbClr val="FFFFFF"/>
              </a:solidFill>
              <a:latin typeface="Roboto"/>
              <a:ea typeface="Roboto"/>
              <a:cs typeface="Roboto"/>
              <a:sym typeface="Roboto"/>
            </a:endParaRPr>
          </a:p>
        </p:txBody>
      </p:sp>
      <p:sp>
        <p:nvSpPr>
          <p:cNvPr id="167" name="Google Shape;167;p15"/>
          <p:cNvSpPr/>
          <p:nvPr/>
        </p:nvSpPr>
        <p:spPr>
          <a:xfrm>
            <a:off x="4218587" y="3631543"/>
            <a:ext cx="720000" cy="7200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FFFFFF"/>
                </a:solidFill>
                <a:latin typeface="Roboto"/>
                <a:ea typeface="Roboto"/>
                <a:cs typeface="Roboto"/>
                <a:sym typeface="Roboto"/>
              </a:rPr>
              <a:t>3</a:t>
            </a:r>
            <a:endParaRPr b="1" sz="2900">
              <a:solidFill>
                <a:srgbClr val="FFFFFF"/>
              </a:solidFill>
              <a:latin typeface="Roboto"/>
              <a:ea typeface="Roboto"/>
              <a:cs typeface="Roboto"/>
              <a:sym typeface="Roboto"/>
            </a:endParaRPr>
          </a:p>
        </p:txBody>
      </p:sp>
      <p:sp>
        <p:nvSpPr>
          <p:cNvPr id="168" name="Google Shape;168;p15"/>
          <p:cNvSpPr/>
          <p:nvPr>
            <p:ph idx="2" type="pic"/>
          </p:nvPr>
        </p:nvSpPr>
        <p:spPr>
          <a:xfrm>
            <a:off x="394393" y="460129"/>
            <a:ext cx="336000" cy="233700"/>
          </a:xfrm>
          <a:prstGeom prst="rect">
            <a:avLst/>
          </a:prstGeom>
          <a:noFill/>
          <a:ln>
            <a:noFill/>
          </a:ln>
        </p:spPr>
      </p:sp>
      <p:sp>
        <p:nvSpPr>
          <p:cNvPr id="169" name="Google Shape;169;p15"/>
          <p:cNvSpPr txBox="1"/>
          <p:nvPr>
            <p:ph idx="1"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b="1" sz="1100">
                <a:solidFill>
                  <a:srgbClr val="FFFFFF"/>
                </a:solidFill>
              </a:defRPr>
            </a:lvl1pPr>
            <a:lvl2pPr lvl="1" rtl="0">
              <a:spcBef>
                <a:spcPts val="0"/>
              </a:spcBef>
              <a:spcAft>
                <a:spcPts val="0"/>
              </a:spcAft>
              <a:buClr>
                <a:srgbClr val="FFFFFF"/>
              </a:buClr>
              <a:buSzPts val="1100"/>
              <a:buNone/>
              <a:defRPr b="1" sz="1100">
                <a:solidFill>
                  <a:srgbClr val="FFFFFF"/>
                </a:solidFill>
              </a:defRPr>
            </a:lvl2pPr>
            <a:lvl3pPr lvl="2" rtl="0">
              <a:spcBef>
                <a:spcPts val="0"/>
              </a:spcBef>
              <a:spcAft>
                <a:spcPts val="0"/>
              </a:spcAft>
              <a:buClr>
                <a:srgbClr val="FFFFFF"/>
              </a:buClr>
              <a:buSzPts val="1100"/>
              <a:buNone/>
              <a:defRPr b="1" sz="1100">
                <a:solidFill>
                  <a:srgbClr val="FFFFFF"/>
                </a:solidFill>
              </a:defRPr>
            </a:lvl3pPr>
            <a:lvl4pPr lvl="3" rtl="0">
              <a:spcBef>
                <a:spcPts val="0"/>
              </a:spcBef>
              <a:spcAft>
                <a:spcPts val="0"/>
              </a:spcAft>
              <a:buClr>
                <a:srgbClr val="FFFFFF"/>
              </a:buClr>
              <a:buSzPts val="1100"/>
              <a:buNone/>
              <a:defRPr b="1" sz="1100">
                <a:solidFill>
                  <a:srgbClr val="FFFFFF"/>
                </a:solidFill>
              </a:defRPr>
            </a:lvl4pPr>
            <a:lvl5pPr lvl="4" rtl="0">
              <a:spcBef>
                <a:spcPts val="0"/>
              </a:spcBef>
              <a:spcAft>
                <a:spcPts val="0"/>
              </a:spcAft>
              <a:buClr>
                <a:srgbClr val="FFFFFF"/>
              </a:buClr>
              <a:buSzPts val="1100"/>
              <a:buNone/>
              <a:defRPr b="1" sz="1100">
                <a:solidFill>
                  <a:srgbClr val="FFFFFF"/>
                </a:solidFill>
              </a:defRPr>
            </a:lvl5pPr>
            <a:lvl6pPr lvl="5" rtl="0">
              <a:spcBef>
                <a:spcPts val="0"/>
              </a:spcBef>
              <a:spcAft>
                <a:spcPts val="0"/>
              </a:spcAft>
              <a:buClr>
                <a:srgbClr val="FFFFFF"/>
              </a:buClr>
              <a:buSzPts val="1100"/>
              <a:buNone/>
              <a:defRPr b="1" sz="1100">
                <a:solidFill>
                  <a:srgbClr val="FFFFFF"/>
                </a:solidFill>
              </a:defRPr>
            </a:lvl6pPr>
            <a:lvl7pPr lvl="6" rtl="0">
              <a:spcBef>
                <a:spcPts val="0"/>
              </a:spcBef>
              <a:spcAft>
                <a:spcPts val="0"/>
              </a:spcAft>
              <a:buClr>
                <a:srgbClr val="FFFFFF"/>
              </a:buClr>
              <a:buSzPts val="1100"/>
              <a:buNone/>
              <a:defRPr b="1" sz="1100">
                <a:solidFill>
                  <a:srgbClr val="FFFFFF"/>
                </a:solidFill>
              </a:defRPr>
            </a:lvl7pPr>
            <a:lvl8pPr lvl="7" rtl="0">
              <a:spcBef>
                <a:spcPts val="0"/>
              </a:spcBef>
              <a:spcAft>
                <a:spcPts val="0"/>
              </a:spcAft>
              <a:buClr>
                <a:srgbClr val="FFFFFF"/>
              </a:buClr>
              <a:buSzPts val="1100"/>
              <a:buNone/>
              <a:defRPr b="1" sz="1100">
                <a:solidFill>
                  <a:srgbClr val="FFFFFF"/>
                </a:solidFill>
              </a:defRPr>
            </a:lvl8pPr>
            <a:lvl9pPr lvl="8" rtl="0">
              <a:spcBef>
                <a:spcPts val="0"/>
              </a:spcBef>
              <a:spcAft>
                <a:spcPts val="0"/>
              </a:spcAft>
              <a:buClr>
                <a:srgbClr val="FFFFFF"/>
              </a:buClr>
              <a:buSzPts val="1100"/>
              <a:buNone/>
              <a:defRPr b="1" sz="1100">
                <a:solidFill>
                  <a:srgbClr val="FFFFFF"/>
                </a:solidFill>
              </a:defRPr>
            </a:lvl9pPr>
          </a:lstStyle>
          <a:p/>
        </p:txBody>
      </p:sp>
      <p:sp>
        <p:nvSpPr>
          <p:cNvPr id="170" name="Google Shape;170;p15"/>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71" name="Google Shape;171;p15"/>
          <p:cNvSpPr txBox="1"/>
          <p:nvPr>
            <p:ph type="title"/>
          </p:nvPr>
        </p:nvSpPr>
        <p:spPr>
          <a:xfrm>
            <a:off x="321376" y="1453404"/>
            <a:ext cx="3607800" cy="26364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3900"/>
              <a:buNone/>
              <a:defRPr b="1" sz="3900">
                <a:solidFill>
                  <a:srgbClr val="FFFFFF"/>
                </a:solidFill>
              </a:defRPr>
            </a:lvl1pPr>
            <a:lvl2pPr lvl="1" rtl="0">
              <a:spcBef>
                <a:spcPts val="0"/>
              </a:spcBef>
              <a:spcAft>
                <a:spcPts val="0"/>
              </a:spcAft>
              <a:buClr>
                <a:srgbClr val="FFFFFF"/>
              </a:buClr>
              <a:buSzPts val="3900"/>
              <a:buNone/>
              <a:defRPr b="1" sz="3900">
                <a:solidFill>
                  <a:srgbClr val="FFFFFF"/>
                </a:solidFill>
              </a:defRPr>
            </a:lvl2pPr>
            <a:lvl3pPr lvl="2" rtl="0">
              <a:spcBef>
                <a:spcPts val="0"/>
              </a:spcBef>
              <a:spcAft>
                <a:spcPts val="0"/>
              </a:spcAft>
              <a:buClr>
                <a:srgbClr val="FFFFFF"/>
              </a:buClr>
              <a:buSzPts val="3900"/>
              <a:buNone/>
              <a:defRPr b="1" sz="3900">
                <a:solidFill>
                  <a:srgbClr val="FFFFFF"/>
                </a:solidFill>
              </a:defRPr>
            </a:lvl3pPr>
            <a:lvl4pPr lvl="3" rtl="0">
              <a:spcBef>
                <a:spcPts val="0"/>
              </a:spcBef>
              <a:spcAft>
                <a:spcPts val="0"/>
              </a:spcAft>
              <a:buClr>
                <a:srgbClr val="FFFFFF"/>
              </a:buClr>
              <a:buSzPts val="3900"/>
              <a:buNone/>
              <a:defRPr b="1" sz="3900">
                <a:solidFill>
                  <a:srgbClr val="FFFFFF"/>
                </a:solidFill>
              </a:defRPr>
            </a:lvl4pPr>
            <a:lvl5pPr lvl="4" rtl="0">
              <a:spcBef>
                <a:spcPts val="0"/>
              </a:spcBef>
              <a:spcAft>
                <a:spcPts val="0"/>
              </a:spcAft>
              <a:buClr>
                <a:srgbClr val="FFFFFF"/>
              </a:buClr>
              <a:buSzPts val="3900"/>
              <a:buNone/>
              <a:defRPr b="1" sz="3900">
                <a:solidFill>
                  <a:srgbClr val="FFFFFF"/>
                </a:solidFill>
              </a:defRPr>
            </a:lvl5pPr>
            <a:lvl6pPr lvl="5" rtl="0">
              <a:spcBef>
                <a:spcPts val="0"/>
              </a:spcBef>
              <a:spcAft>
                <a:spcPts val="0"/>
              </a:spcAft>
              <a:buClr>
                <a:srgbClr val="FFFFFF"/>
              </a:buClr>
              <a:buSzPts val="3900"/>
              <a:buNone/>
              <a:defRPr b="1" sz="3900">
                <a:solidFill>
                  <a:srgbClr val="FFFFFF"/>
                </a:solidFill>
              </a:defRPr>
            </a:lvl6pPr>
            <a:lvl7pPr lvl="6" rtl="0">
              <a:spcBef>
                <a:spcPts val="0"/>
              </a:spcBef>
              <a:spcAft>
                <a:spcPts val="0"/>
              </a:spcAft>
              <a:buClr>
                <a:srgbClr val="FFFFFF"/>
              </a:buClr>
              <a:buSzPts val="3900"/>
              <a:buNone/>
              <a:defRPr b="1" sz="3900">
                <a:solidFill>
                  <a:srgbClr val="FFFFFF"/>
                </a:solidFill>
              </a:defRPr>
            </a:lvl7pPr>
            <a:lvl8pPr lvl="7" rtl="0">
              <a:spcBef>
                <a:spcPts val="0"/>
              </a:spcBef>
              <a:spcAft>
                <a:spcPts val="0"/>
              </a:spcAft>
              <a:buClr>
                <a:srgbClr val="FFFFFF"/>
              </a:buClr>
              <a:buSzPts val="3900"/>
              <a:buNone/>
              <a:defRPr b="1" sz="3900">
                <a:solidFill>
                  <a:srgbClr val="FFFFFF"/>
                </a:solidFill>
              </a:defRPr>
            </a:lvl8pPr>
            <a:lvl9pPr lvl="8" rtl="0">
              <a:spcBef>
                <a:spcPts val="0"/>
              </a:spcBef>
              <a:spcAft>
                <a:spcPts val="0"/>
              </a:spcAft>
              <a:buClr>
                <a:srgbClr val="FFFFFF"/>
              </a:buClr>
              <a:buSzPts val="3900"/>
              <a:buNone/>
              <a:defRPr b="1" sz="3900">
                <a:solidFill>
                  <a:srgbClr val="FFFFFF"/>
                </a:solidFill>
              </a:defRPr>
            </a:lvl9pPr>
          </a:lstStyle>
          <a:p/>
        </p:txBody>
      </p:sp>
      <p:sp>
        <p:nvSpPr>
          <p:cNvPr id="172" name="Google Shape;172;p15"/>
          <p:cNvSpPr txBox="1"/>
          <p:nvPr>
            <p:ph idx="4" type="subTitle"/>
          </p:nvPr>
        </p:nvSpPr>
        <p:spPr>
          <a:xfrm>
            <a:off x="5278050" y="11173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300"/>
              <a:buNone/>
              <a:defRPr b="1" sz="1300"/>
            </a:lvl1pPr>
            <a:lvl2pPr lvl="1" rtl="0">
              <a:lnSpc>
                <a:spcPct val="115000"/>
              </a:lnSpc>
              <a:spcBef>
                <a:spcPts val="0"/>
              </a:spcBef>
              <a:spcAft>
                <a:spcPts val="0"/>
              </a:spcAft>
              <a:buSzPts val="1300"/>
              <a:buNone/>
              <a:defRPr b="1" sz="1300"/>
            </a:lvl2pPr>
            <a:lvl3pPr lvl="2" rtl="0">
              <a:lnSpc>
                <a:spcPct val="115000"/>
              </a:lnSpc>
              <a:spcBef>
                <a:spcPts val="0"/>
              </a:spcBef>
              <a:spcAft>
                <a:spcPts val="0"/>
              </a:spcAft>
              <a:buSzPts val="1300"/>
              <a:buNone/>
              <a:defRPr b="1" sz="1300"/>
            </a:lvl3pPr>
            <a:lvl4pPr lvl="3" rtl="0">
              <a:lnSpc>
                <a:spcPct val="115000"/>
              </a:lnSpc>
              <a:spcBef>
                <a:spcPts val="0"/>
              </a:spcBef>
              <a:spcAft>
                <a:spcPts val="0"/>
              </a:spcAft>
              <a:buSzPts val="1300"/>
              <a:buNone/>
              <a:defRPr b="1" sz="1300"/>
            </a:lvl4pPr>
            <a:lvl5pPr lvl="4" rtl="0">
              <a:lnSpc>
                <a:spcPct val="115000"/>
              </a:lnSpc>
              <a:spcBef>
                <a:spcPts val="0"/>
              </a:spcBef>
              <a:spcAft>
                <a:spcPts val="0"/>
              </a:spcAft>
              <a:buSzPts val="1300"/>
              <a:buNone/>
              <a:defRPr b="1" sz="1300"/>
            </a:lvl5pPr>
            <a:lvl6pPr lvl="5" rtl="0">
              <a:lnSpc>
                <a:spcPct val="115000"/>
              </a:lnSpc>
              <a:spcBef>
                <a:spcPts val="0"/>
              </a:spcBef>
              <a:spcAft>
                <a:spcPts val="0"/>
              </a:spcAft>
              <a:buSzPts val="1300"/>
              <a:buNone/>
              <a:defRPr b="1" sz="1300"/>
            </a:lvl6pPr>
            <a:lvl7pPr lvl="6" rtl="0">
              <a:lnSpc>
                <a:spcPct val="115000"/>
              </a:lnSpc>
              <a:spcBef>
                <a:spcPts val="0"/>
              </a:spcBef>
              <a:spcAft>
                <a:spcPts val="0"/>
              </a:spcAft>
              <a:buSzPts val="1300"/>
              <a:buNone/>
              <a:defRPr b="1" sz="1300"/>
            </a:lvl7pPr>
            <a:lvl8pPr lvl="7" rtl="0">
              <a:lnSpc>
                <a:spcPct val="115000"/>
              </a:lnSpc>
              <a:spcBef>
                <a:spcPts val="0"/>
              </a:spcBef>
              <a:spcAft>
                <a:spcPts val="0"/>
              </a:spcAft>
              <a:buSzPts val="1300"/>
              <a:buNone/>
              <a:defRPr b="1" sz="1300"/>
            </a:lvl8pPr>
            <a:lvl9pPr lvl="8" rtl="0">
              <a:lnSpc>
                <a:spcPct val="115000"/>
              </a:lnSpc>
              <a:spcBef>
                <a:spcPts val="0"/>
              </a:spcBef>
              <a:spcAft>
                <a:spcPts val="0"/>
              </a:spcAft>
              <a:buSzPts val="1300"/>
              <a:buNone/>
              <a:defRPr b="1" sz="1300"/>
            </a:lvl9pPr>
          </a:lstStyle>
          <a:p/>
        </p:txBody>
      </p:sp>
      <p:sp>
        <p:nvSpPr>
          <p:cNvPr id="173" name="Google Shape;173;p15"/>
          <p:cNvSpPr txBox="1"/>
          <p:nvPr>
            <p:ph idx="5" type="subTitle"/>
          </p:nvPr>
        </p:nvSpPr>
        <p:spPr>
          <a:xfrm>
            <a:off x="5278050" y="23365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300"/>
              <a:buNone/>
              <a:defRPr b="1" sz="1300"/>
            </a:lvl1pPr>
            <a:lvl2pPr lvl="1" rtl="0">
              <a:lnSpc>
                <a:spcPct val="115000"/>
              </a:lnSpc>
              <a:spcBef>
                <a:spcPts val="0"/>
              </a:spcBef>
              <a:spcAft>
                <a:spcPts val="0"/>
              </a:spcAft>
              <a:buSzPts val="1300"/>
              <a:buNone/>
              <a:defRPr b="1" sz="1300"/>
            </a:lvl2pPr>
            <a:lvl3pPr lvl="2" rtl="0">
              <a:lnSpc>
                <a:spcPct val="115000"/>
              </a:lnSpc>
              <a:spcBef>
                <a:spcPts val="0"/>
              </a:spcBef>
              <a:spcAft>
                <a:spcPts val="0"/>
              </a:spcAft>
              <a:buSzPts val="1300"/>
              <a:buNone/>
              <a:defRPr b="1" sz="1300"/>
            </a:lvl3pPr>
            <a:lvl4pPr lvl="3" rtl="0">
              <a:lnSpc>
                <a:spcPct val="115000"/>
              </a:lnSpc>
              <a:spcBef>
                <a:spcPts val="0"/>
              </a:spcBef>
              <a:spcAft>
                <a:spcPts val="0"/>
              </a:spcAft>
              <a:buSzPts val="1300"/>
              <a:buNone/>
              <a:defRPr b="1" sz="1300"/>
            </a:lvl4pPr>
            <a:lvl5pPr lvl="4" rtl="0">
              <a:lnSpc>
                <a:spcPct val="115000"/>
              </a:lnSpc>
              <a:spcBef>
                <a:spcPts val="0"/>
              </a:spcBef>
              <a:spcAft>
                <a:spcPts val="0"/>
              </a:spcAft>
              <a:buSzPts val="1300"/>
              <a:buNone/>
              <a:defRPr b="1" sz="1300"/>
            </a:lvl5pPr>
            <a:lvl6pPr lvl="5" rtl="0">
              <a:lnSpc>
                <a:spcPct val="115000"/>
              </a:lnSpc>
              <a:spcBef>
                <a:spcPts val="0"/>
              </a:spcBef>
              <a:spcAft>
                <a:spcPts val="0"/>
              </a:spcAft>
              <a:buSzPts val="1300"/>
              <a:buNone/>
              <a:defRPr b="1" sz="1300"/>
            </a:lvl6pPr>
            <a:lvl7pPr lvl="6" rtl="0">
              <a:lnSpc>
                <a:spcPct val="115000"/>
              </a:lnSpc>
              <a:spcBef>
                <a:spcPts val="0"/>
              </a:spcBef>
              <a:spcAft>
                <a:spcPts val="0"/>
              </a:spcAft>
              <a:buSzPts val="1300"/>
              <a:buNone/>
              <a:defRPr b="1" sz="1300"/>
            </a:lvl7pPr>
            <a:lvl8pPr lvl="7" rtl="0">
              <a:lnSpc>
                <a:spcPct val="115000"/>
              </a:lnSpc>
              <a:spcBef>
                <a:spcPts val="0"/>
              </a:spcBef>
              <a:spcAft>
                <a:spcPts val="0"/>
              </a:spcAft>
              <a:buSzPts val="1300"/>
              <a:buNone/>
              <a:defRPr b="1" sz="1300"/>
            </a:lvl8pPr>
            <a:lvl9pPr lvl="8" rtl="0">
              <a:lnSpc>
                <a:spcPct val="115000"/>
              </a:lnSpc>
              <a:spcBef>
                <a:spcPts val="0"/>
              </a:spcBef>
              <a:spcAft>
                <a:spcPts val="0"/>
              </a:spcAft>
              <a:buSzPts val="1300"/>
              <a:buNone/>
              <a:defRPr b="1" sz="1300"/>
            </a:lvl9pPr>
          </a:lstStyle>
          <a:p/>
        </p:txBody>
      </p:sp>
      <p:sp>
        <p:nvSpPr>
          <p:cNvPr id="174" name="Google Shape;174;p15"/>
          <p:cNvSpPr txBox="1"/>
          <p:nvPr>
            <p:ph idx="6" type="subTitle"/>
          </p:nvPr>
        </p:nvSpPr>
        <p:spPr>
          <a:xfrm>
            <a:off x="5278050" y="35557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300"/>
              <a:buNone/>
              <a:defRPr b="1" sz="1300"/>
            </a:lvl1pPr>
            <a:lvl2pPr lvl="1" rtl="0">
              <a:lnSpc>
                <a:spcPct val="115000"/>
              </a:lnSpc>
              <a:spcBef>
                <a:spcPts val="0"/>
              </a:spcBef>
              <a:spcAft>
                <a:spcPts val="0"/>
              </a:spcAft>
              <a:buSzPts val="1300"/>
              <a:buNone/>
              <a:defRPr b="1" sz="1300"/>
            </a:lvl2pPr>
            <a:lvl3pPr lvl="2" rtl="0">
              <a:lnSpc>
                <a:spcPct val="115000"/>
              </a:lnSpc>
              <a:spcBef>
                <a:spcPts val="0"/>
              </a:spcBef>
              <a:spcAft>
                <a:spcPts val="0"/>
              </a:spcAft>
              <a:buSzPts val="1300"/>
              <a:buNone/>
              <a:defRPr b="1" sz="1300"/>
            </a:lvl3pPr>
            <a:lvl4pPr lvl="3" rtl="0">
              <a:lnSpc>
                <a:spcPct val="115000"/>
              </a:lnSpc>
              <a:spcBef>
                <a:spcPts val="0"/>
              </a:spcBef>
              <a:spcAft>
                <a:spcPts val="0"/>
              </a:spcAft>
              <a:buSzPts val="1300"/>
              <a:buNone/>
              <a:defRPr b="1" sz="1300"/>
            </a:lvl4pPr>
            <a:lvl5pPr lvl="4" rtl="0">
              <a:lnSpc>
                <a:spcPct val="115000"/>
              </a:lnSpc>
              <a:spcBef>
                <a:spcPts val="0"/>
              </a:spcBef>
              <a:spcAft>
                <a:spcPts val="0"/>
              </a:spcAft>
              <a:buSzPts val="1300"/>
              <a:buNone/>
              <a:defRPr b="1" sz="1300"/>
            </a:lvl5pPr>
            <a:lvl6pPr lvl="5" rtl="0">
              <a:lnSpc>
                <a:spcPct val="115000"/>
              </a:lnSpc>
              <a:spcBef>
                <a:spcPts val="0"/>
              </a:spcBef>
              <a:spcAft>
                <a:spcPts val="0"/>
              </a:spcAft>
              <a:buSzPts val="1300"/>
              <a:buNone/>
              <a:defRPr b="1" sz="1300"/>
            </a:lvl6pPr>
            <a:lvl7pPr lvl="6" rtl="0">
              <a:lnSpc>
                <a:spcPct val="115000"/>
              </a:lnSpc>
              <a:spcBef>
                <a:spcPts val="0"/>
              </a:spcBef>
              <a:spcAft>
                <a:spcPts val="0"/>
              </a:spcAft>
              <a:buSzPts val="1300"/>
              <a:buNone/>
              <a:defRPr b="1" sz="1300"/>
            </a:lvl7pPr>
            <a:lvl8pPr lvl="7" rtl="0">
              <a:lnSpc>
                <a:spcPct val="115000"/>
              </a:lnSpc>
              <a:spcBef>
                <a:spcPts val="0"/>
              </a:spcBef>
              <a:spcAft>
                <a:spcPts val="0"/>
              </a:spcAft>
              <a:buSzPts val="1300"/>
              <a:buNone/>
              <a:defRPr b="1" sz="1300"/>
            </a:lvl8pPr>
            <a:lvl9pPr lvl="8" rtl="0">
              <a:lnSpc>
                <a:spcPct val="115000"/>
              </a:lnSpc>
              <a:spcBef>
                <a:spcPts val="0"/>
              </a:spcBef>
              <a:spcAft>
                <a:spcPts val="0"/>
              </a:spcAft>
              <a:buSzPts val="1300"/>
              <a:buNone/>
              <a:defRPr b="1" sz="1300"/>
            </a:lvl9pPr>
          </a:lstStyle>
          <a:p/>
        </p:txBody>
      </p:sp>
      <p:sp>
        <p:nvSpPr>
          <p:cNvPr id="175" name="Google Shape;17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p:cSld name="CUSTOM_2">
    <p:spTree>
      <p:nvGrpSpPr>
        <p:cNvPr id="176" name="Shape 176"/>
        <p:cNvGrpSpPr/>
        <p:nvPr/>
      </p:nvGrpSpPr>
      <p:grpSpPr>
        <a:xfrm>
          <a:off x="0" y="0"/>
          <a:ext cx="0" cy="0"/>
          <a:chOff x="0" y="0"/>
          <a:chExt cx="0" cy="0"/>
        </a:xfrm>
      </p:grpSpPr>
      <p:sp>
        <p:nvSpPr>
          <p:cNvPr id="177" name="Google Shape;177;p16"/>
          <p:cNvSpPr txBox="1"/>
          <p:nvPr>
            <p:ph idx="1" type="subTitle"/>
          </p:nvPr>
        </p:nvSpPr>
        <p:spPr>
          <a:xfrm>
            <a:off x="2846950" y="1658100"/>
            <a:ext cx="3540900" cy="87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700"/>
              <a:buNone/>
              <a:defRPr b="1" sz="1700"/>
            </a:lvl1pPr>
            <a:lvl2pPr lvl="1" rtl="0">
              <a:lnSpc>
                <a:spcPct val="100000"/>
              </a:lnSpc>
              <a:spcBef>
                <a:spcPts val="0"/>
              </a:spcBef>
              <a:spcAft>
                <a:spcPts val="0"/>
              </a:spcAft>
              <a:buSzPts val="1700"/>
              <a:buNone/>
              <a:defRPr b="1" sz="1700"/>
            </a:lvl2pPr>
            <a:lvl3pPr lvl="2" rtl="0">
              <a:lnSpc>
                <a:spcPct val="100000"/>
              </a:lnSpc>
              <a:spcBef>
                <a:spcPts val="0"/>
              </a:spcBef>
              <a:spcAft>
                <a:spcPts val="0"/>
              </a:spcAft>
              <a:buSzPts val="1700"/>
              <a:buNone/>
              <a:defRPr b="1" sz="1700"/>
            </a:lvl3pPr>
            <a:lvl4pPr lvl="3" rtl="0">
              <a:lnSpc>
                <a:spcPct val="100000"/>
              </a:lnSpc>
              <a:spcBef>
                <a:spcPts val="0"/>
              </a:spcBef>
              <a:spcAft>
                <a:spcPts val="0"/>
              </a:spcAft>
              <a:buSzPts val="1700"/>
              <a:buNone/>
              <a:defRPr b="1" sz="1700"/>
            </a:lvl4pPr>
            <a:lvl5pPr lvl="4" rtl="0">
              <a:lnSpc>
                <a:spcPct val="100000"/>
              </a:lnSpc>
              <a:spcBef>
                <a:spcPts val="0"/>
              </a:spcBef>
              <a:spcAft>
                <a:spcPts val="0"/>
              </a:spcAft>
              <a:buSzPts val="1700"/>
              <a:buNone/>
              <a:defRPr b="1" sz="1700"/>
            </a:lvl5pPr>
            <a:lvl6pPr lvl="5" rtl="0">
              <a:lnSpc>
                <a:spcPct val="100000"/>
              </a:lnSpc>
              <a:spcBef>
                <a:spcPts val="0"/>
              </a:spcBef>
              <a:spcAft>
                <a:spcPts val="0"/>
              </a:spcAft>
              <a:buSzPts val="1700"/>
              <a:buNone/>
              <a:defRPr b="1" sz="1700"/>
            </a:lvl6pPr>
            <a:lvl7pPr lvl="6" rtl="0">
              <a:lnSpc>
                <a:spcPct val="100000"/>
              </a:lnSpc>
              <a:spcBef>
                <a:spcPts val="0"/>
              </a:spcBef>
              <a:spcAft>
                <a:spcPts val="0"/>
              </a:spcAft>
              <a:buSzPts val="1700"/>
              <a:buNone/>
              <a:defRPr b="1" sz="1700"/>
            </a:lvl7pPr>
            <a:lvl8pPr lvl="7" rtl="0">
              <a:lnSpc>
                <a:spcPct val="100000"/>
              </a:lnSpc>
              <a:spcBef>
                <a:spcPts val="0"/>
              </a:spcBef>
              <a:spcAft>
                <a:spcPts val="0"/>
              </a:spcAft>
              <a:buSzPts val="1700"/>
              <a:buNone/>
              <a:defRPr b="1" sz="1700"/>
            </a:lvl8pPr>
            <a:lvl9pPr lvl="8" rtl="0">
              <a:lnSpc>
                <a:spcPct val="100000"/>
              </a:lnSpc>
              <a:spcBef>
                <a:spcPts val="0"/>
              </a:spcBef>
              <a:spcAft>
                <a:spcPts val="0"/>
              </a:spcAft>
              <a:buSzPts val="1700"/>
              <a:buNone/>
              <a:defRPr b="1" sz="1700"/>
            </a:lvl9pPr>
          </a:lstStyle>
          <a:p/>
        </p:txBody>
      </p:sp>
      <p:sp>
        <p:nvSpPr>
          <p:cNvPr id="178" name="Google Shape;178;p16"/>
          <p:cNvSpPr txBox="1"/>
          <p:nvPr>
            <p:ph idx="2" type="body"/>
          </p:nvPr>
        </p:nvSpPr>
        <p:spPr>
          <a:xfrm>
            <a:off x="2846954" y="2413575"/>
            <a:ext cx="3540900" cy="2490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79" name="Google Shape;179;p16"/>
          <p:cNvSpPr/>
          <p:nvPr/>
        </p:nvSpPr>
        <p:spPr>
          <a:xfrm>
            <a:off x="0" y="0"/>
            <a:ext cx="2498400" cy="5143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
          <p:cNvSpPr txBox="1"/>
          <p:nvPr/>
        </p:nvSpPr>
        <p:spPr>
          <a:xfrm>
            <a:off x="4648834" y="419475"/>
            <a:ext cx="4145700" cy="345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900">
                <a:solidFill>
                  <a:srgbClr val="FFFFFF"/>
                </a:solidFill>
                <a:latin typeface="Roboto"/>
                <a:ea typeface="Roboto"/>
                <a:cs typeface="Roboto"/>
                <a:sym typeface="Roboto"/>
              </a:rPr>
              <a:t>Lorem ipsum dolor sit amet</a:t>
            </a:r>
            <a:r>
              <a:rPr lang="es" sz="900">
                <a:solidFill>
                  <a:srgbClr val="FFFFFF"/>
                </a:solidFill>
                <a:latin typeface="Roboto"/>
                <a:ea typeface="Roboto"/>
                <a:cs typeface="Roboto"/>
                <a:sym typeface="Roboto"/>
              </a:rPr>
              <a:t>, consectetur adipiscing elit</a:t>
            </a:r>
            <a:endParaRPr sz="900">
              <a:solidFill>
                <a:srgbClr val="FFFFFF"/>
              </a:solidFill>
              <a:latin typeface="Roboto"/>
              <a:ea typeface="Roboto"/>
              <a:cs typeface="Roboto"/>
              <a:sym typeface="Roboto"/>
            </a:endParaRPr>
          </a:p>
        </p:txBody>
      </p:sp>
      <p:sp>
        <p:nvSpPr>
          <p:cNvPr id="181" name="Google Shape;181;p16"/>
          <p:cNvSpPr/>
          <p:nvPr/>
        </p:nvSpPr>
        <p:spPr>
          <a:xfrm>
            <a:off x="828976" y="2151597"/>
            <a:ext cx="840300" cy="8403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solidFill>
                <a:srgbClr val="FFFFFF"/>
              </a:solidFill>
              <a:latin typeface="Roboto"/>
              <a:ea typeface="Roboto"/>
              <a:cs typeface="Roboto"/>
              <a:sym typeface="Roboto"/>
            </a:endParaRPr>
          </a:p>
        </p:txBody>
      </p:sp>
      <p:sp>
        <p:nvSpPr>
          <p:cNvPr id="182" name="Google Shape;182;p16"/>
          <p:cNvSpPr/>
          <p:nvPr>
            <p:ph idx="3" type="pic"/>
          </p:nvPr>
        </p:nvSpPr>
        <p:spPr>
          <a:xfrm>
            <a:off x="394393" y="460129"/>
            <a:ext cx="336000" cy="233700"/>
          </a:xfrm>
          <a:prstGeom prst="rect">
            <a:avLst/>
          </a:prstGeom>
          <a:noFill/>
          <a:ln>
            <a:noFill/>
          </a:ln>
        </p:spPr>
      </p:sp>
      <p:sp>
        <p:nvSpPr>
          <p:cNvPr id="183" name="Google Shape;183;p16"/>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b="1" sz="1100">
                <a:solidFill>
                  <a:srgbClr val="FFFFFF"/>
                </a:solidFill>
              </a:defRPr>
            </a:lvl1pPr>
            <a:lvl2pPr lvl="1" rtl="0">
              <a:spcBef>
                <a:spcPts val="0"/>
              </a:spcBef>
              <a:spcAft>
                <a:spcPts val="0"/>
              </a:spcAft>
              <a:buClr>
                <a:srgbClr val="FFFFFF"/>
              </a:buClr>
              <a:buSzPts val="1100"/>
              <a:buNone/>
              <a:defRPr b="1" sz="1100">
                <a:solidFill>
                  <a:srgbClr val="FFFFFF"/>
                </a:solidFill>
              </a:defRPr>
            </a:lvl2pPr>
            <a:lvl3pPr lvl="2" rtl="0">
              <a:spcBef>
                <a:spcPts val="0"/>
              </a:spcBef>
              <a:spcAft>
                <a:spcPts val="0"/>
              </a:spcAft>
              <a:buClr>
                <a:srgbClr val="FFFFFF"/>
              </a:buClr>
              <a:buSzPts val="1100"/>
              <a:buNone/>
              <a:defRPr b="1" sz="1100">
                <a:solidFill>
                  <a:srgbClr val="FFFFFF"/>
                </a:solidFill>
              </a:defRPr>
            </a:lvl3pPr>
            <a:lvl4pPr lvl="3" rtl="0">
              <a:spcBef>
                <a:spcPts val="0"/>
              </a:spcBef>
              <a:spcAft>
                <a:spcPts val="0"/>
              </a:spcAft>
              <a:buClr>
                <a:srgbClr val="FFFFFF"/>
              </a:buClr>
              <a:buSzPts val="1100"/>
              <a:buNone/>
              <a:defRPr b="1" sz="1100">
                <a:solidFill>
                  <a:srgbClr val="FFFFFF"/>
                </a:solidFill>
              </a:defRPr>
            </a:lvl4pPr>
            <a:lvl5pPr lvl="4" rtl="0">
              <a:spcBef>
                <a:spcPts val="0"/>
              </a:spcBef>
              <a:spcAft>
                <a:spcPts val="0"/>
              </a:spcAft>
              <a:buClr>
                <a:srgbClr val="FFFFFF"/>
              </a:buClr>
              <a:buSzPts val="1100"/>
              <a:buNone/>
              <a:defRPr b="1" sz="1100">
                <a:solidFill>
                  <a:srgbClr val="FFFFFF"/>
                </a:solidFill>
              </a:defRPr>
            </a:lvl5pPr>
            <a:lvl6pPr lvl="5" rtl="0">
              <a:spcBef>
                <a:spcPts val="0"/>
              </a:spcBef>
              <a:spcAft>
                <a:spcPts val="0"/>
              </a:spcAft>
              <a:buClr>
                <a:srgbClr val="FFFFFF"/>
              </a:buClr>
              <a:buSzPts val="1100"/>
              <a:buNone/>
              <a:defRPr b="1" sz="1100">
                <a:solidFill>
                  <a:srgbClr val="FFFFFF"/>
                </a:solidFill>
              </a:defRPr>
            </a:lvl6pPr>
            <a:lvl7pPr lvl="6" rtl="0">
              <a:spcBef>
                <a:spcPts val="0"/>
              </a:spcBef>
              <a:spcAft>
                <a:spcPts val="0"/>
              </a:spcAft>
              <a:buClr>
                <a:srgbClr val="FFFFFF"/>
              </a:buClr>
              <a:buSzPts val="1100"/>
              <a:buNone/>
              <a:defRPr b="1" sz="1100">
                <a:solidFill>
                  <a:srgbClr val="FFFFFF"/>
                </a:solidFill>
              </a:defRPr>
            </a:lvl7pPr>
            <a:lvl8pPr lvl="7" rtl="0">
              <a:spcBef>
                <a:spcPts val="0"/>
              </a:spcBef>
              <a:spcAft>
                <a:spcPts val="0"/>
              </a:spcAft>
              <a:buClr>
                <a:srgbClr val="FFFFFF"/>
              </a:buClr>
              <a:buSzPts val="1100"/>
              <a:buNone/>
              <a:defRPr b="1" sz="1100">
                <a:solidFill>
                  <a:srgbClr val="FFFFFF"/>
                </a:solidFill>
              </a:defRPr>
            </a:lvl8pPr>
            <a:lvl9pPr lvl="8" rtl="0">
              <a:spcBef>
                <a:spcPts val="0"/>
              </a:spcBef>
              <a:spcAft>
                <a:spcPts val="0"/>
              </a:spcAft>
              <a:buClr>
                <a:srgbClr val="FFFFFF"/>
              </a:buClr>
              <a:buSzPts val="1100"/>
              <a:buNone/>
              <a:defRPr b="1" sz="1100">
                <a:solidFill>
                  <a:srgbClr val="FFFFFF"/>
                </a:solidFill>
              </a:defRPr>
            </a:lvl9pPr>
          </a:lstStyle>
          <a:p/>
        </p:txBody>
      </p:sp>
      <p:sp>
        <p:nvSpPr>
          <p:cNvPr id="184" name="Google Shape;184;p16"/>
          <p:cNvSpPr txBox="1"/>
          <p:nvPr>
            <p:ph idx="5"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85" name="Google Shape;185;p16"/>
          <p:cNvSpPr txBox="1"/>
          <p:nvPr>
            <p:ph type="title"/>
          </p:nvPr>
        </p:nvSpPr>
        <p:spPr>
          <a:xfrm>
            <a:off x="2846954" y="826025"/>
            <a:ext cx="5937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b="1" sz="2700"/>
            </a:lvl1pPr>
            <a:lvl2pPr lvl="1" rtl="0">
              <a:spcBef>
                <a:spcPts val="0"/>
              </a:spcBef>
              <a:spcAft>
                <a:spcPts val="0"/>
              </a:spcAft>
              <a:buSzPts val="2700"/>
              <a:buNone/>
              <a:defRPr b="1" sz="2700"/>
            </a:lvl2pPr>
            <a:lvl3pPr lvl="2" rtl="0">
              <a:spcBef>
                <a:spcPts val="0"/>
              </a:spcBef>
              <a:spcAft>
                <a:spcPts val="0"/>
              </a:spcAft>
              <a:buSzPts val="2700"/>
              <a:buNone/>
              <a:defRPr b="1" sz="2700"/>
            </a:lvl3pPr>
            <a:lvl4pPr lvl="3" rtl="0">
              <a:spcBef>
                <a:spcPts val="0"/>
              </a:spcBef>
              <a:spcAft>
                <a:spcPts val="0"/>
              </a:spcAft>
              <a:buSzPts val="2700"/>
              <a:buNone/>
              <a:defRPr b="1" sz="2700"/>
            </a:lvl4pPr>
            <a:lvl5pPr lvl="4" rtl="0">
              <a:spcBef>
                <a:spcPts val="0"/>
              </a:spcBef>
              <a:spcAft>
                <a:spcPts val="0"/>
              </a:spcAft>
              <a:buSzPts val="2700"/>
              <a:buNone/>
              <a:defRPr b="1" sz="2700"/>
            </a:lvl5pPr>
            <a:lvl6pPr lvl="5" rtl="0">
              <a:spcBef>
                <a:spcPts val="0"/>
              </a:spcBef>
              <a:spcAft>
                <a:spcPts val="0"/>
              </a:spcAft>
              <a:buSzPts val="2700"/>
              <a:buNone/>
              <a:defRPr b="1" sz="2700"/>
            </a:lvl6pPr>
            <a:lvl7pPr lvl="6" rtl="0">
              <a:spcBef>
                <a:spcPts val="0"/>
              </a:spcBef>
              <a:spcAft>
                <a:spcPts val="0"/>
              </a:spcAft>
              <a:buSzPts val="2700"/>
              <a:buNone/>
              <a:defRPr b="1" sz="2700"/>
            </a:lvl7pPr>
            <a:lvl8pPr lvl="7" rtl="0">
              <a:spcBef>
                <a:spcPts val="0"/>
              </a:spcBef>
              <a:spcAft>
                <a:spcPts val="0"/>
              </a:spcAft>
              <a:buSzPts val="2700"/>
              <a:buNone/>
              <a:defRPr b="1" sz="2700"/>
            </a:lvl8pPr>
            <a:lvl9pPr lvl="8" rtl="0">
              <a:spcBef>
                <a:spcPts val="0"/>
              </a:spcBef>
              <a:spcAft>
                <a:spcPts val="0"/>
              </a:spcAft>
              <a:buSzPts val="2700"/>
              <a:buNone/>
              <a:defRPr b="1" sz="2700"/>
            </a:lvl9pPr>
          </a:lstStyle>
          <a:p/>
        </p:txBody>
      </p:sp>
      <p:sp>
        <p:nvSpPr>
          <p:cNvPr id="186" name="Google Shape;186;p16"/>
          <p:cNvSpPr/>
          <p:nvPr>
            <p:ph idx="6" type="pic"/>
          </p:nvPr>
        </p:nvSpPr>
        <p:spPr>
          <a:xfrm>
            <a:off x="6641850" y="1661325"/>
            <a:ext cx="2073600" cy="3070200"/>
          </a:xfrm>
          <a:prstGeom prst="rect">
            <a:avLst/>
          </a:prstGeom>
          <a:noFill/>
          <a:ln>
            <a:noFill/>
          </a:ln>
        </p:spPr>
      </p:sp>
      <p:sp>
        <p:nvSpPr>
          <p:cNvPr id="187" name="Google Shape;187;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88" name="Google Shape;188;p16"/>
          <p:cNvSpPr txBox="1"/>
          <p:nvPr>
            <p:ph idx="7" type="subTitle"/>
          </p:nvPr>
        </p:nvSpPr>
        <p:spPr>
          <a:xfrm>
            <a:off x="828775" y="2151600"/>
            <a:ext cx="840300" cy="84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FFFFFF"/>
              </a:buClr>
              <a:buSzPts val="2600"/>
              <a:buNone/>
              <a:defRPr b="1" sz="2600">
                <a:solidFill>
                  <a:srgbClr val="FFFFFF"/>
                </a:solidFill>
              </a:defRPr>
            </a:lvl1pPr>
            <a:lvl2pPr lvl="1" rtl="0" algn="ctr">
              <a:lnSpc>
                <a:spcPct val="100000"/>
              </a:lnSpc>
              <a:spcBef>
                <a:spcPts val="0"/>
              </a:spcBef>
              <a:spcAft>
                <a:spcPts val="0"/>
              </a:spcAft>
              <a:buClr>
                <a:srgbClr val="FFFFFF"/>
              </a:buClr>
              <a:buSzPts val="1700"/>
              <a:buNone/>
              <a:defRPr b="1" sz="1700">
                <a:solidFill>
                  <a:srgbClr val="FFFFFF"/>
                </a:solidFill>
              </a:defRPr>
            </a:lvl2pPr>
            <a:lvl3pPr lvl="2" rtl="0" algn="ctr">
              <a:lnSpc>
                <a:spcPct val="100000"/>
              </a:lnSpc>
              <a:spcBef>
                <a:spcPts val="0"/>
              </a:spcBef>
              <a:spcAft>
                <a:spcPts val="0"/>
              </a:spcAft>
              <a:buClr>
                <a:srgbClr val="FFFFFF"/>
              </a:buClr>
              <a:buSzPts val="1700"/>
              <a:buNone/>
              <a:defRPr b="1" sz="1700">
                <a:solidFill>
                  <a:srgbClr val="FFFFFF"/>
                </a:solidFill>
              </a:defRPr>
            </a:lvl3pPr>
            <a:lvl4pPr lvl="3" rtl="0" algn="ctr">
              <a:lnSpc>
                <a:spcPct val="100000"/>
              </a:lnSpc>
              <a:spcBef>
                <a:spcPts val="0"/>
              </a:spcBef>
              <a:spcAft>
                <a:spcPts val="0"/>
              </a:spcAft>
              <a:buClr>
                <a:srgbClr val="FFFFFF"/>
              </a:buClr>
              <a:buSzPts val="1700"/>
              <a:buNone/>
              <a:defRPr b="1" sz="1700">
                <a:solidFill>
                  <a:srgbClr val="FFFFFF"/>
                </a:solidFill>
              </a:defRPr>
            </a:lvl4pPr>
            <a:lvl5pPr lvl="4" rtl="0" algn="ctr">
              <a:lnSpc>
                <a:spcPct val="100000"/>
              </a:lnSpc>
              <a:spcBef>
                <a:spcPts val="0"/>
              </a:spcBef>
              <a:spcAft>
                <a:spcPts val="0"/>
              </a:spcAft>
              <a:buClr>
                <a:srgbClr val="FFFFFF"/>
              </a:buClr>
              <a:buSzPts val="1700"/>
              <a:buNone/>
              <a:defRPr b="1" sz="1700">
                <a:solidFill>
                  <a:srgbClr val="FFFFFF"/>
                </a:solidFill>
              </a:defRPr>
            </a:lvl5pPr>
            <a:lvl6pPr lvl="5" rtl="0" algn="ctr">
              <a:lnSpc>
                <a:spcPct val="100000"/>
              </a:lnSpc>
              <a:spcBef>
                <a:spcPts val="0"/>
              </a:spcBef>
              <a:spcAft>
                <a:spcPts val="0"/>
              </a:spcAft>
              <a:buClr>
                <a:srgbClr val="FFFFFF"/>
              </a:buClr>
              <a:buSzPts val="1700"/>
              <a:buNone/>
              <a:defRPr b="1" sz="1700">
                <a:solidFill>
                  <a:srgbClr val="FFFFFF"/>
                </a:solidFill>
              </a:defRPr>
            </a:lvl6pPr>
            <a:lvl7pPr lvl="6" rtl="0" algn="ctr">
              <a:lnSpc>
                <a:spcPct val="100000"/>
              </a:lnSpc>
              <a:spcBef>
                <a:spcPts val="0"/>
              </a:spcBef>
              <a:spcAft>
                <a:spcPts val="0"/>
              </a:spcAft>
              <a:buClr>
                <a:srgbClr val="FFFFFF"/>
              </a:buClr>
              <a:buSzPts val="1700"/>
              <a:buNone/>
              <a:defRPr b="1" sz="1700">
                <a:solidFill>
                  <a:srgbClr val="FFFFFF"/>
                </a:solidFill>
              </a:defRPr>
            </a:lvl7pPr>
            <a:lvl8pPr lvl="7" rtl="0" algn="ctr">
              <a:lnSpc>
                <a:spcPct val="100000"/>
              </a:lnSpc>
              <a:spcBef>
                <a:spcPts val="0"/>
              </a:spcBef>
              <a:spcAft>
                <a:spcPts val="0"/>
              </a:spcAft>
              <a:buClr>
                <a:srgbClr val="FFFFFF"/>
              </a:buClr>
              <a:buSzPts val="1700"/>
              <a:buNone/>
              <a:defRPr b="1" sz="1700">
                <a:solidFill>
                  <a:srgbClr val="FFFFFF"/>
                </a:solidFill>
              </a:defRPr>
            </a:lvl8pPr>
            <a:lvl9pPr lvl="8" rtl="0" algn="ctr">
              <a:lnSpc>
                <a:spcPct val="100000"/>
              </a:lnSpc>
              <a:spcBef>
                <a:spcPts val="0"/>
              </a:spcBef>
              <a:spcAft>
                <a:spcPts val="0"/>
              </a:spcAft>
              <a:buClr>
                <a:srgbClr val="FFFFFF"/>
              </a:buClr>
              <a:buSzPts val="1700"/>
              <a:buNone/>
              <a:defRPr b="1" sz="1700">
                <a:solidFill>
                  <a:srgbClr val="FFFFFF"/>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
  <p:cSld name="CUSTOM_3">
    <p:spTree>
      <p:nvGrpSpPr>
        <p:cNvPr id="189" name="Shape 189"/>
        <p:cNvGrpSpPr/>
        <p:nvPr/>
      </p:nvGrpSpPr>
      <p:grpSpPr>
        <a:xfrm>
          <a:off x="0" y="0"/>
          <a:ext cx="0" cy="0"/>
          <a:chOff x="0" y="0"/>
          <a:chExt cx="0" cy="0"/>
        </a:xfrm>
      </p:grpSpPr>
      <p:sp>
        <p:nvSpPr>
          <p:cNvPr id="190" name="Google Shape;190;p17"/>
          <p:cNvSpPr txBox="1"/>
          <p:nvPr>
            <p:ph idx="1" type="subTitle"/>
          </p:nvPr>
        </p:nvSpPr>
        <p:spPr>
          <a:xfrm>
            <a:off x="748650" y="1289775"/>
            <a:ext cx="3540900" cy="10329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Clr>
                <a:srgbClr val="00B894"/>
              </a:buClr>
              <a:buSzPts val="1700"/>
              <a:buNone/>
              <a:defRPr b="1" sz="1700">
                <a:solidFill>
                  <a:srgbClr val="00B894"/>
                </a:solidFill>
              </a:defRPr>
            </a:lvl1pPr>
            <a:lvl2pPr lvl="1" rtl="0" algn="ctr">
              <a:lnSpc>
                <a:spcPct val="115000"/>
              </a:lnSpc>
              <a:spcBef>
                <a:spcPts val="0"/>
              </a:spcBef>
              <a:spcAft>
                <a:spcPts val="0"/>
              </a:spcAft>
              <a:buClr>
                <a:srgbClr val="E67E22"/>
              </a:buClr>
              <a:buSzPts val="1700"/>
              <a:buNone/>
              <a:defRPr b="1" sz="1700">
                <a:solidFill>
                  <a:srgbClr val="E67E22"/>
                </a:solidFill>
              </a:defRPr>
            </a:lvl2pPr>
            <a:lvl3pPr lvl="2" rtl="0" algn="ctr">
              <a:lnSpc>
                <a:spcPct val="115000"/>
              </a:lnSpc>
              <a:spcBef>
                <a:spcPts val="0"/>
              </a:spcBef>
              <a:spcAft>
                <a:spcPts val="0"/>
              </a:spcAft>
              <a:buClr>
                <a:srgbClr val="E67E22"/>
              </a:buClr>
              <a:buSzPts val="1700"/>
              <a:buNone/>
              <a:defRPr b="1" sz="1700">
                <a:solidFill>
                  <a:srgbClr val="E67E22"/>
                </a:solidFill>
              </a:defRPr>
            </a:lvl3pPr>
            <a:lvl4pPr lvl="3" rtl="0" algn="ctr">
              <a:lnSpc>
                <a:spcPct val="115000"/>
              </a:lnSpc>
              <a:spcBef>
                <a:spcPts val="0"/>
              </a:spcBef>
              <a:spcAft>
                <a:spcPts val="0"/>
              </a:spcAft>
              <a:buClr>
                <a:srgbClr val="E67E22"/>
              </a:buClr>
              <a:buSzPts val="1700"/>
              <a:buNone/>
              <a:defRPr b="1" sz="1700">
                <a:solidFill>
                  <a:srgbClr val="E67E22"/>
                </a:solidFill>
              </a:defRPr>
            </a:lvl4pPr>
            <a:lvl5pPr lvl="4" rtl="0" algn="ctr">
              <a:lnSpc>
                <a:spcPct val="115000"/>
              </a:lnSpc>
              <a:spcBef>
                <a:spcPts val="0"/>
              </a:spcBef>
              <a:spcAft>
                <a:spcPts val="0"/>
              </a:spcAft>
              <a:buClr>
                <a:srgbClr val="E67E22"/>
              </a:buClr>
              <a:buSzPts val="1700"/>
              <a:buNone/>
              <a:defRPr b="1" sz="1700">
                <a:solidFill>
                  <a:srgbClr val="E67E22"/>
                </a:solidFill>
              </a:defRPr>
            </a:lvl5pPr>
            <a:lvl6pPr lvl="5" rtl="0" algn="ctr">
              <a:lnSpc>
                <a:spcPct val="115000"/>
              </a:lnSpc>
              <a:spcBef>
                <a:spcPts val="0"/>
              </a:spcBef>
              <a:spcAft>
                <a:spcPts val="0"/>
              </a:spcAft>
              <a:buClr>
                <a:srgbClr val="E67E22"/>
              </a:buClr>
              <a:buSzPts val="1700"/>
              <a:buNone/>
              <a:defRPr b="1" sz="1700">
                <a:solidFill>
                  <a:srgbClr val="E67E22"/>
                </a:solidFill>
              </a:defRPr>
            </a:lvl6pPr>
            <a:lvl7pPr lvl="6" rtl="0" algn="ctr">
              <a:lnSpc>
                <a:spcPct val="115000"/>
              </a:lnSpc>
              <a:spcBef>
                <a:spcPts val="0"/>
              </a:spcBef>
              <a:spcAft>
                <a:spcPts val="0"/>
              </a:spcAft>
              <a:buClr>
                <a:srgbClr val="E67E22"/>
              </a:buClr>
              <a:buSzPts val="1700"/>
              <a:buNone/>
              <a:defRPr b="1" sz="1700">
                <a:solidFill>
                  <a:srgbClr val="E67E22"/>
                </a:solidFill>
              </a:defRPr>
            </a:lvl7pPr>
            <a:lvl8pPr lvl="7" rtl="0" algn="ctr">
              <a:lnSpc>
                <a:spcPct val="115000"/>
              </a:lnSpc>
              <a:spcBef>
                <a:spcPts val="0"/>
              </a:spcBef>
              <a:spcAft>
                <a:spcPts val="0"/>
              </a:spcAft>
              <a:buClr>
                <a:srgbClr val="E67E22"/>
              </a:buClr>
              <a:buSzPts val="1700"/>
              <a:buNone/>
              <a:defRPr b="1" sz="1700">
                <a:solidFill>
                  <a:srgbClr val="E67E22"/>
                </a:solidFill>
              </a:defRPr>
            </a:lvl8pPr>
            <a:lvl9pPr lvl="8" rtl="0" algn="ctr">
              <a:lnSpc>
                <a:spcPct val="115000"/>
              </a:lnSpc>
              <a:spcBef>
                <a:spcPts val="0"/>
              </a:spcBef>
              <a:spcAft>
                <a:spcPts val="0"/>
              </a:spcAft>
              <a:buClr>
                <a:srgbClr val="E67E22"/>
              </a:buClr>
              <a:buSzPts val="1700"/>
              <a:buNone/>
              <a:defRPr b="1" sz="1700">
                <a:solidFill>
                  <a:srgbClr val="E67E22"/>
                </a:solidFill>
              </a:defRPr>
            </a:lvl9pPr>
          </a:lstStyle>
          <a:p/>
        </p:txBody>
      </p:sp>
      <p:sp>
        <p:nvSpPr>
          <p:cNvPr id="191" name="Google Shape;191;p17"/>
          <p:cNvSpPr/>
          <p:nvPr/>
        </p:nvSpPr>
        <p:spPr>
          <a:xfrm>
            <a:off x="6636108" y="833475"/>
            <a:ext cx="2074800" cy="39024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7"/>
          <p:cNvSpPr/>
          <p:nvPr/>
        </p:nvSpPr>
        <p:spPr>
          <a:xfrm>
            <a:off x="4564158" y="833475"/>
            <a:ext cx="2074800" cy="39024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7"/>
          <p:cNvSpPr/>
          <p:nvPr/>
        </p:nvSpPr>
        <p:spPr>
          <a:xfrm>
            <a:off x="7329108" y="1137075"/>
            <a:ext cx="688800" cy="688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 name="Google Shape;194;p17"/>
          <p:cNvSpPr/>
          <p:nvPr/>
        </p:nvSpPr>
        <p:spPr>
          <a:xfrm>
            <a:off x="5271708" y="1137075"/>
            <a:ext cx="688800" cy="688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5" name="Google Shape;195;p17"/>
          <p:cNvPicPr preferRelativeResize="0"/>
          <p:nvPr/>
        </p:nvPicPr>
        <p:blipFill>
          <a:blip r:embed="rId2">
            <a:alphaModFix/>
          </a:blip>
          <a:stretch>
            <a:fillRect/>
          </a:stretch>
        </p:blipFill>
        <p:spPr>
          <a:xfrm>
            <a:off x="5413258" y="1278620"/>
            <a:ext cx="405700" cy="405700"/>
          </a:xfrm>
          <a:prstGeom prst="rect">
            <a:avLst/>
          </a:prstGeom>
          <a:noFill/>
          <a:ln>
            <a:noFill/>
          </a:ln>
        </p:spPr>
      </p:pic>
      <p:pic>
        <p:nvPicPr>
          <p:cNvPr id="196" name="Google Shape;196;p17"/>
          <p:cNvPicPr preferRelativeResize="0"/>
          <p:nvPr/>
        </p:nvPicPr>
        <p:blipFill>
          <a:blip r:embed="rId3">
            <a:alphaModFix/>
          </a:blip>
          <a:stretch>
            <a:fillRect/>
          </a:stretch>
        </p:blipFill>
        <p:spPr>
          <a:xfrm>
            <a:off x="7509008" y="1316975"/>
            <a:ext cx="329000" cy="329000"/>
          </a:xfrm>
          <a:prstGeom prst="rect">
            <a:avLst/>
          </a:prstGeom>
          <a:noFill/>
          <a:ln>
            <a:noFill/>
          </a:ln>
        </p:spPr>
      </p:pic>
      <p:sp>
        <p:nvSpPr>
          <p:cNvPr id="197" name="Google Shape;197;p17"/>
          <p:cNvSpPr/>
          <p:nvPr>
            <p:ph idx="2" type="pic"/>
          </p:nvPr>
        </p:nvSpPr>
        <p:spPr>
          <a:xfrm>
            <a:off x="394393" y="460129"/>
            <a:ext cx="336000" cy="233700"/>
          </a:xfrm>
          <a:prstGeom prst="rect">
            <a:avLst/>
          </a:prstGeom>
          <a:noFill/>
          <a:ln>
            <a:noFill/>
          </a:ln>
        </p:spPr>
      </p:sp>
      <p:sp>
        <p:nvSpPr>
          <p:cNvPr id="198" name="Google Shape;198;p17"/>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199" name="Google Shape;199;p17"/>
          <p:cNvSpPr txBox="1"/>
          <p:nvPr>
            <p:ph idx="4"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200" name="Google Shape;200;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201" name="Google Shape;201;p17"/>
          <p:cNvSpPr txBox="1"/>
          <p:nvPr>
            <p:ph idx="5" type="subTitle"/>
          </p:nvPr>
        </p:nvSpPr>
        <p:spPr>
          <a:xfrm>
            <a:off x="748650" y="2356575"/>
            <a:ext cx="3540900" cy="8781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161F27"/>
              </a:buClr>
              <a:buSzPts val="1200"/>
              <a:buNone/>
              <a:defRPr sz="1200">
                <a:solidFill>
                  <a:srgbClr val="161F27"/>
                </a:solidFill>
              </a:defRPr>
            </a:lvl1pPr>
            <a:lvl2pPr lvl="1" rtl="0" algn="ctr">
              <a:lnSpc>
                <a:spcPct val="115000"/>
              </a:lnSpc>
              <a:spcBef>
                <a:spcPts val="0"/>
              </a:spcBef>
              <a:spcAft>
                <a:spcPts val="0"/>
              </a:spcAft>
              <a:buClr>
                <a:srgbClr val="161F27"/>
              </a:buClr>
              <a:buSzPts val="1200"/>
              <a:buNone/>
              <a:defRPr sz="1200">
                <a:solidFill>
                  <a:srgbClr val="161F27"/>
                </a:solidFill>
              </a:defRPr>
            </a:lvl2pPr>
            <a:lvl3pPr lvl="2" rtl="0" algn="ctr">
              <a:lnSpc>
                <a:spcPct val="115000"/>
              </a:lnSpc>
              <a:spcBef>
                <a:spcPts val="0"/>
              </a:spcBef>
              <a:spcAft>
                <a:spcPts val="0"/>
              </a:spcAft>
              <a:buClr>
                <a:srgbClr val="161F27"/>
              </a:buClr>
              <a:buSzPts val="1200"/>
              <a:buNone/>
              <a:defRPr sz="1200">
                <a:solidFill>
                  <a:srgbClr val="161F27"/>
                </a:solidFill>
              </a:defRPr>
            </a:lvl3pPr>
            <a:lvl4pPr lvl="3" rtl="0" algn="ctr">
              <a:lnSpc>
                <a:spcPct val="115000"/>
              </a:lnSpc>
              <a:spcBef>
                <a:spcPts val="0"/>
              </a:spcBef>
              <a:spcAft>
                <a:spcPts val="0"/>
              </a:spcAft>
              <a:buClr>
                <a:srgbClr val="161F27"/>
              </a:buClr>
              <a:buSzPts val="1200"/>
              <a:buNone/>
              <a:defRPr sz="1200">
                <a:solidFill>
                  <a:srgbClr val="161F27"/>
                </a:solidFill>
              </a:defRPr>
            </a:lvl4pPr>
            <a:lvl5pPr lvl="4" rtl="0" algn="ctr">
              <a:lnSpc>
                <a:spcPct val="115000"/>
              </a:lnSpc>
              <a:spcBef>
                <a:spcPts val="0"/>
              </a:spcBef>
              <a:spcAft>
                <a:spcPts val="0"/>
              </a:spcAft>
              <a:buClr>
                <a:srgbClr val="161F27"/>
              </a:buClr>
              <a:buSzPts val="1200"/>
              <a:buNone/>
              <a:defRPr sz="1200">
                <a:solidFill>
                  <a:srgbClr val="161F27"/>
                </a:solidFill>
              </a:defRPr>
            </a:lvl5pPr>
            <a:lvl6pPr lvl="5" rtl="0" algn="ctr">
              <a:lnSpc>
                <a:spcPct val="115000"/>
              </a:lnSpc>
              <a:spcBef>
                <a:spcPts val="0"/>
              </a:spcBef>
              <a:spcAft>
                <a:spcPts val="0"/>
              </a:spcAft>
              <a:buClr>
                <a:srgbClr val="161F27"/>
              </a:buClr>
              <a:buSzPts val="1200"/>
              <a:buNone/>
              <a:defRPr sz="1200">
                <a:solidFill>
                  <a:srgbClr val="161F27"/>
                </a:solidFill>
              </a:defRPr>
            </a:lvl6pPr>
            <a:lvl7pPr lvl="6" rtl="0" algn="ctr">
              <a:lnSpc>
                <a:spcPct val="115000"/>
              </a:lnSpc>
              <a:spcBef>
                <a:spcPts val="0"/>
              </a:spcBef>
              <a:spcAft>
                <a:spcPts val="0"/>
              </a:spcAft>
              <a:buClr>
                <a:srgbClr val="161F27"/>
              </a:buClr>
              <a:buSzPts val="1200"/>
              <a:buNone/>
              <a:defRPr sz="1200">
                <a:solidFill>
                  <a:srgbClr val="161F27"/>
                </a:solidFill>
              </a:defRPr>
            </a:lvl7pPr>
            <a:lvl8pPr lvl="7" rtl="0" algn="ctr">
              <a:lnSpc>
                <a:spcPct val="115000"/>
              </a:lnSpc>
              <a:spcBef>
                <a:spcPts val="0"/>
              </a:spcBef>
              <a:spcAft>
                <a:spcPts val="0"/>
              </a:spcAft>
              <a:buClr>
                <a:srgbClr val="161F27"/>
              </a:buClr>
              <a:buSzPts val="1200"/>
              <a:buNone/>
              <a:defRPr sz="1200">
                <a:solidFill>
                  <a:srgbClr val="161F27"/>
                </a:solidFill>
              </a:defRPr>
            </a:lvl8pPr>
            <a:lvl9pPr lvl="8" rtl="0" algn="ctr">
              <a:lnSpc>
                <a:spcPct val="115000"/>
              </a:lnSpc>
              <a:spcBef>
                <a:spcPts val="0"/>
              </a:spcBef>
              <a:spcAft>
                <a:spcPts val="0"/>
              </a:spcAft>
              <a:buClr>
                <a:srgbClr val="161F27"/>
              </a:buClr>
              <a:buSzPts val="1200"/>
              <a:buNone/>
              <a:defRPr sz="1200">
                <a:solidFill>
                  <a:srgbClr val="161F27"/>
                </a:solidFill>
              </a:defRPr>
            </a:lvl9pPr>
          </a:lstStyle>
          <a:p/>
        </p:txBody>
      </p:sp>
      <p:sp>
        <p:nvSpPr>
          <p:cNvPr id="202" name="Google Shape;202;p17"/>
          <p:cNvSpPr txBox="1"/>
          <p:nvPr>
            <p:ph type="title"/>
          </p:nvPr>
        </p:nvSpPr>
        <p:spPr>
          <a:xfrm>
            <a:off x="748550" y="3440775"/>
            <a:ext cx="3540900" cy="12189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61F27"/>
              </a:buClr>
              <a:buSzPts val="2700"/>
              <a:buNone/>
              <a:defRPr b="1" sz="2700">
                <a:solidFill>
                  <a:srgbClr val="161F27"/>
                </a:solidFill>
              </a:defRPr>
            </a:lvl1pPr>
            <a:lvl2pPr lvl="1" rtl="0" algn="ctr">
              <a:spcBef>
                <a:spcPts val="0"/>
              </a:spcBef>
              <a:spcAft>
                <a:spcPts val="0"/>
              </a:spcAft>
              <a:buClr>
                <a:srgbClr val="161F27"/>
              </a:buClr>
              <a:buSzPts val="2700"/>
              <a:buNone/>
              <a:defRPr b="1" sz="2700">
                <a:solidFill>
                  <a:srgbClr val="161F27"/>
                </a:solidFill>
              </a:defRPr>
            </a:lvl2pPr>
            <a:lvl3pPr lvl="2" rtl="0" algn="ctr">
              <a:spcBef>
                <a:spcPts val="0"/>
              </a:spcBef>
              <a:spcAft>
                <a:spcPts val="0"/>
              </a:spcAft>
              <a:buClr>
                <a:srgbClr val="161F27"/>
              </a:buClr>
              <a:buSzPts val="2700"/>
              <a:buNone/>
              <a:defRPr b="1" sz="2700">
                <a:solidFill>
                  <a:srgbClr val="161F27"/>
                </a:solidFill>
              </a:defRPr>
            </a:lvl3pPr>
            <a:lvl4pPr lvl="3" rtl="0" algn="ctr">
              <a:spcBef>
                <a:spcPts val="0"/>
              </a:spcBef>
              <a:spcAft>
                <a:spcPts val="0"/>
              </a:spcAft>
              <a:buClr>
                <a:srgbClr val="161F27"/>
              </a:buClr>
              <a:buSzPts val="2700"/>
              <a:buNone/>
              <a:defRPr b="1" sz="2700">
                <a:solidFill>
                  <a:srgbClr val="161F27"/>
                </a:solidFill>
              </a:defRPr>
            </a:lvl4pPr>
            <a:lvl5pPr lvl="4" rtl="0" algn="ctr">
              <a:spcBef>
                <a:spcPts val="0"/>
              </a:spcBef>
              <a:spcAft>
                <a:spcPts val="0"/>
              </a:spcAft>
              <a:buClr>
                <a:srgbClr val="161F27"/>
              </a:buClr>
              <a:buSzPts val="2700"/>
              <a:buNone/>
              <a:defRPr b="1" sz="2700">
                <a:solidFill>
                  <a:srgbClr val="161F27"/>
                </a:solidFill>
              </a:defRPr>
            </a:lvl5pPr>
            <a:lvl6pPr lvl="5" rtl="0" algn="ctr">
              <a:spcBef>
                <a:spcPts val="0"/>
              </a:spcBef>
              <a:spcAft>
                <a:spcPts val="0"/>
              </a:spcAft>
              <a:buClr>
                <a:srgbClr val="161F27"/>
              </a:buClr>
              <a:buSzPts val="2700"/>
              <a:buNone/>
              <a:defRPr b="1" sz="2700">
                <a:solidFill>
                  <a:srgbClr val="161F27"/>
                </a:solidFill>
              </a:defRPr>
            </a:lvl6pPr>
            <a:lvl7pPr lvl="6" rtl="0" algn="ctr">
              <a:spcBef>
                <a:spcPts val="0"/>
              </a:spcBef>
              <a:spcAft>
                <a:spcPts val="0"/>
              </a:spcAft>
              <a:buClr>
                <a:srgbClr val="161F27"/>
              </a:buClr>
              <a:buSzPts val="2700"/>
              <a:buNone/>
              <a:defRPr b="1" sz="2700">
                <a:solidFill>
                  <a:srgbClr val="161F27"/>
                </a:solidFill>
              </a:defRPr>
            </a:lvl7pPr>
            <a:lvl8pPr lvl="7" rtl="0" algn="ctr">
              <a:spcBef>
                <a:spcPts val="0"/>
              </a:spcBef>
              <a:spcAft>
                <a:spcPts val="0"/>
              </a:spcAft>
              <a:buClr>
                <a:srgbClr val="161F27"/>
              </a:buClr>
              <a:buSzPts val="2700"/>
              <a:buNone/>
              <a:defRPr b="1" sz="2700">
                <a:solidFill>
                  <a:srgbClr val="161F27"/>
                </a:solidFill>
              </a:defRPr>
            </a:lvl8pPr>
            <a:lvl9pPr lvl="8" rtl="0" algn="ctr">
              <a:spcBef>
                <a:spcPts val="0"/>
              </a:spcBef>
              <a:spcAft>
                <a:spcPts val="0"/>
              </a:spcAft>
              <a:buClr>
                <a:srgbClr val="161F27"/>
              </a:buClr>
              <a:buSzPts val="2700"/>
              <a:buNone/>
              <a:defRPr b="1" sz="2700">
                <a:solidFill>
                  <a:srgbClr val="161F27"/>
                </a:solidFill>
              </a:defRPr>
            </a:lvl9pPr>
          </a:lstStyle>
          <a:p/>
        </p:txBody>
      </p:sp>
      <p:sp>
        <p:nvSpPr>
          <p:cNvPr id="203" name="Google Shape;203;p17"/>
          <p:cNvSpPr txBox="1"/>
          <p:nvPr>
            <p:ph idx="6" type="subTitle"/>
          </p:nvPr>
        </p:nvSpPr>
        <p:spPr>
          <a:xfrm>
            <a:off x="4667508" y="1957925"/>
            <a:ext cx="1868100" cy="10329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700"/>
              <a:buNone/>
              <a:defRPr b="1" sz="1700">
                <a:solidFill>
                  <a:srgbClr val="FFFFFF"/>
                </a:solidFill>
              </a:defRPr>
            </a:lvl1pPr>
            <a:lvl2pPr lvl="1" rtl="0" algn="ctr">
              <a:lnSpc>
                <a:spcPct val="115000"/>
              </a:lnSpc>
              <a:spcBef>
                <a:spcPts val="0"/>
              </a:spcBef>
              <a:spcAft>
                <a:spcPts val="0"/>
              </a:spcAft>
              <a:buClr>
                <a:srgbClr val="FFFFFF"/>
              </a:buClr>
              <a:buSzPts val="1700"/>
              <a:buNone/>
              <a:defRPr b="1" sz="1700">
                <a:solidFill>
                  <a:srgbClr val="FFFFFF"/>
                </a:solidFill>
              </a:defRPr>
            </a:lvl2pPr>
            <a:lvl3pPr lvl="2" rtl="0" algn="ctr">
              <a:lnSpc>
                <a:spcPct val="115000"/>
              </a:lnSpc>
              <a:spcBef>
                <a:spcPts val="0"/>
              </a:spcBef>
              <a:spcAft>
                <a:spcPts val="0"/>
              </a:spcAft>
              <a:buClr>
                <a:srgbClr val="FFFFFF"/>
              </a:buClr>
              <a:buSzPts val="1700"/>
              <a:buNone/>
              <a:defRPr b="1" sz="1700">
                <a:solidFill>
                  <a:srgbClr val="FFFFFF"/>
                </a:solidFill>
              </a:defRPr>
            </a:lvl3pPr>
            <a:lvl4pPr lvl="3" rtl="0" algn="ctr">
              <a:lnSpc>
                <a:spcPct val="115000"/>
              </a:lnSpc>
              <a:spcBef>
                <a:spcPts val="0"/>
              </a:spcBef>
              <a:spcAft>
                <a:spcPts val="0"/>
              </a:spcAft>
              <a:buClr>
                <a:srgbClr val="FFFFFF"/>
              </a:buClr>
              <a:buSzPts val="1700"/>
              <a:buNone/>
              <a:defRPr b="1" sz="1700">
                <a:solidFill>
                  <a:srgbClr val="FFFFFF"/>
                </a:solidFill>
              </a:defRPr>
            </a:lvl4pPr>
            <a:lvl5pPr lvl="4" rtl="0" algn="ctr">
              <a:lnSpc>
                <a:spcPct val="115000"/>
              </a:lnSpc>
              <a:spcBef>
                <a:spcPts val="0"/>
              </a:spcBef>
              <a:spcAft>
                <a:spcPts val="0"/>
              </a:spcAft>
              <a:buClr>
                <a:srgbClr val="FFFFFF"/>
              </a:buClr>
              <a:buSzPts val="1700"/>
              <a:buNone/>
              <a:defRPr b="1" sz="1700">
                <a:solidFill>
                  <a:srgbClr val="FFFFFF"/>
                </a:solidFill>
              </a:defRPr>
            </a:lvl5pPr>
            <a:lvl6pPr lvl="5" rtl="0" algn="ctr">
              <a:lnSpc>
                <a:spcPct val="115000"/>
              </a:lnSpc>
              <a:spcBef>
                <a:spcPts val="0"/>
              </a:spcBef>
              <a:spcAft>
                <a:spcPts val="0"/>
              </a:spcAft>
              <a:buClr>
                <a:srgbClr val="FFFFFF"/>
              </a:buClr>
              <a:buSzPts val="1700"/>
              <a:buNone/>
              <a:defRPr b="1" sz="1700">
                <a:solidFill>
                  <a:srgbClr val="FFFFFF"/>
                </a:solidFill>
              </a:defRPr>
            </a:lvl6pPr>
            <a:lvl7pPr lvl="6" rtl="0" algn="ctr">
              <a:lnSpc>
                <a:spcPct val="115000"/>
              </a:lnSpc>
              <a:spcBef>
                <a:spcPts val="0"/>
              </a:spcBef>
              <a:spcAft>
                <a:spcPts val="0"/>
              </a:spcAft>
              <a:buClr>
                <a:srgbClr val="FFFFFF"/>
              </a:buClr>
              <a:buSzPts val="1700"/>
              <a:buNone/>
              <a:defRPr b="1" sz="1700">
                <a:solidFill>
                  <a:srgbClr val="FFFFFF"/>
                </a:solidFill>
              </a:defRPr>
            </a:lvl7pPr>
            <a:lvl8pPr lvl="7" rtl="0" algn="ctr">
              <a:lnSpc>
                <a:spcPct val="115000"/>
              </a:lnSpc>
              <a:spcBef>
                <a:spcPts val="0"/>
              </a:spcBef>
              <a:spcAft>
                <a:spcPts val="0"/>
              </a:spcAft>
              <a:buClr>
                <a:srgbClr val="FFFFFF"/>
              </a:buClr>
              <a:buSzPts val="1700"/>
              <a:buNone/>
              <a:defRPr b="1" sz="1700">
                <a:solidFill>
                  <a:srgbClr val="FFFFFF"/>
                </a:solidFill>
              </a:defRPr>
            </a:lvl8pPr>
            <a:lvl9pPr lvl="8" rtl="0" algn="ctr">
              <a:lnSpc>
                <a:spcPct val="115000"/>
              </a:lnSpc>
              <a:spcBef>
                <a:spcPts val="0"/>
              </a:spcBef>
              <a:spcAft>
                <a:spcPts val="0"/>
              </a:spcAft>
              <a:buClr>
                <a:srgbClr val="FFFFFF"/>
              </a:buClr>
              <a:buSzPts val="1700"/>
              <a:buNone/>
              <a:defRPr b="1" sz="1700">
                <a:solidFill>
                  <a:srgbClr val="FFFFFF"/>
                </a:solidFill>
              </a:defRPr>
            </a:lvl9pPr>
          </a:lstStyle>
          <a:p/>
        </p:txBody>
      </p:sp>
      <p:sp>
        <p:nvSpPr>
          <p:cNvPr id="204" name="Google Shape;204;p17"/>
          <p:cNvSpPr txBox="1"/>
          <p:nvPr>
            <p:ph idx="7" type="subTitle"/>
          </p:nvPr>
        </p:nvSpPr>
        <p:spPr>
          <a:xfrm>
            <a:off x="4667508" y="2698425"/>
            <a:ext cx="1868100" cy="1926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100"/>
              <a:buNone/>
              <a:defRPr sz="1100">
                <a:solidFill>
                  <a:srgbClr val="FFFFFF"/>
                </a:solidFill>
              </a:defRPr>
            </a:lvl2pPr>
            <a:lvl3pPr lvl="2" rtl="0" algn="ctr">
              <a:lnSpc>
                <a:spcPct val="115000"/>
              </a:lnSpc>
              <a:spcBef>
                <a:spcPts val="0"/>
              </a:spcBef>
              <a:spcAft>
                <a:spcPts val="0"/>
              </a:spcAft>
              <a:buClr>
                <a:srgbClr val="FFFFFF"/>
              </a:buClr>
              <a:buSzPts val="1100"/>
              <a:buNone/>
              <a:defRPr sz="1100">
                <a:solidFill>
                  <a:srgbClr val="FFFFFF"/>
                </a:solidFill>
              </a:defRPr>
            </a:lvl3pPr>
            <a:lvl4pPr lvl="3" rtl="0" algn="ctr">
              <a:lnSpc>
                <a:spcPct val="115000"/>
              </a:lnSpc>
              <a:spcBef>
                <a:spcPts val="0"/>
              </a:spcBef>
              <a:spcAft>
                <a:spcPts val="0"/>
              </a:spcAft>
              <a:buClr>
                <a:srgbClr val="FFFFFF"/>
              </a:buClr>
              <a:buSzPts val="1100"/>
              <a:buNone/>
              <a:defRPr sz="1100">
                <a:solidFill>
                  <a:srgbClr val="FFFFFF"/>
                </a:solidFill>
              </a:defRPr>
            </a:lvl4pPr>
            <a:lvl5pPr lvl="4" rtl="0" algn="ctr">
              <a:lnSpc>
                <a:spcPct val="115000"/>
              </a:lnSpc>
              <a:spcBef>
                <a:spcPts val="0"/>
              </a:spcBef>
              <a:spcAft>
                <a:spcPts val="0"/>
              </a:spcAft>
              <a:buClr>
                <a:srgbClr val="FFFFFF"/>
              </a:buClr>
              <a:buSzPts val="1100"/>
              <a:buNone/>
              <a:defRPr sz="1100">
                <a:solidFill>
                  <a:srgbClr val="FFFFFF"/>
                </a:solidFill>
              </a:defRPr>
            </a:lvl5pPr>
            <a:lvl6pPr lvl="5" rtl="0" algn="ctr">
              <a:lnSpc>
                <a:spcPct val="115000"/>
              </a:lnSpc>
              <a:spcBef>
                <a:spcPts val="0"/>
              </a:spcBef>
              <a:spcAft>
                <a:spcPts val="0"/>
              </a:spcAft>
              <a:buClr>
                <a:srgbClr val="FFFFFF"/>
              </a:buClr>
              <a:buSzPts val="1100"/>
              <a:buNone/>
              <a:defRPr sz="1100">
                <a:solidFill>
                  <a:srgbClr val="FFFFFF"/>
                </a:solidFill>
              </a:defRPr>
            </a:lvl6pPr>
            <a:lvl7pPr lvl="6" rtl="0" algn="ctr">
              <a:lnSpc>
                <a:spcPct val="115000"/>
              </a:lnSpc>
              <a:spcBef>
                <a:spcPts val="0"/>
              </a:spcBef>
              <a:spcAft>
                <a:spcPts val="0"/>
              </a:spcAft>
              <a:buClr>
                <a:srgbClr val="FFFFFF"/>
              </a:buClr>
              <a:buSzPts val="1100"/>
              <a:buNone/>
              <a:defRPr sz="1100">
                <a:solidFill>
                  <a:srgbClr val="FFFFFF"/>
                </a:solidFill>
              </a:defRPr>
            </a:lvl7pPr>
            <a:lvl8pPr lvl="7" rtl="0" algn="ctr">
              <a:lnSpc>
                <a:spcPct val="115000"/>
              </a:lnSpc>
              <a:spcBef>
                <a:spcPts val="0"/>
              </a:spcBef>
              <a:spcAft>
                <a:spcPts val="0"/>
              </a:spcAft>
              <a:buClr>
                <a:srgbClr val="FFFFFF"/>
              </a:buClr>
              <a:buSzPts val="1100"/>
              <a:buNone/>
              <a:defRPr sz="1100">
                <a:solidFill>
                  <a:srgbClr val="FFFFFF"/>
                </a:solidFill>
              </a:defRPr>
            </a:lvl8pPr>
            <a:lvl9pPr lvl="8" rtl="0" algn="ctr">
              <a:lnSpc>
                <a:spcPct val="115000"/>
              </a:lnSpc>
              <a:spcBef>
                <a:spcPts val="0"/>
              </a:spcBef>
              <a:spcAft>
                <a:spcPts val="0"/>
              </a:spcAft>
              <a:buClr>
                <a:srgbClr val="FFFFFF"/>
              </a:buClr>
              <a:buSzPts val="1100"/>
              <a:buNone/>
              <a:defRPr sz="1100">
                <a:solidFill>
                  <a:srgbClr val="FFFFFF"/>
                </a:solidFill>
              </a:defRPr>
            </a:lvl9pPr>
          </a:lstStyle>
          <a:p/>
        </p:txBody>
      </p:sp>
      <p:sp>
        <p:nvSpPr>
          <p:cNvPr id="205" name="Google Shape;205;p17"/>
          <p:cNvSpPr txBox="1"/>
          <p:nvPr>
            <p:ph idx="8" type="subTitle"/>
          </p:nvPr>
        </p:nvSpPr>
        <p:spPr>
          <a:xfrm>
            <a:off x="6739458" y="1957925"/>
            <a:ext cx="1868100" cy="10329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700"/>
              <a:buNone/>
              <a:defRPr b="1" sz="1700">
                <a:solidFill>
                  <a:srgbClr val="FFFFFF"/>
                </a:solidFill>
              </a:defRPr>
            </a:lvl1pPr>
            <a:lvl2pPr lvl="1" rtl="0" algn="ctr">
              <a:lnSpc>
                <a:spcPct val="115000"/>
              </a:lnSpc>
              <a:spcBef>
                <a:spcPts val="0"/>
              </a:spcBef>
              <a:spcAft>
                <a:spcPts val="0"/>
              </a:spcAft>
              <a:buClr>
                <a:srgbClr val="FFFFFF"/>
              </a:buClr>
              <a:buSzPts val="1700"/>
              <a:buNone/>
              <a:defRPr b="1" sz="1700">
                <a:solidFill>
                  <a:srgbClr val="FFFFFF"/>
                </a:solidFill>
              </a:defRPr>
            </a:lvl2pPr>
            <a:lvl3pPr lvl="2" rtl="0" algn="ctr">
              <a:lnSpc>
                <a:spcPct val="115000"/>
              </a:lnSpc>
              <a:spcBef>
                <a:spcPts val="0"/>
              </a:spcBef>
              <a:spcAft>
                <a:spcPts val="0"/>
              </a:spcAft>
              <a:buClr>
                <a:srgbClr val="FFFFFF"/>
              </a:buClr>
              <a:buSzPts val="1700"/>
              <a:buNone/>
              <a:defRPr b="1" sz="1700">
                <a:solidFill>
                  <a:srgbClr val="FFFFFF"/>
                </a:solidFill>
              </a:defRPr>
            </a:lvl3pPr>
            <a:lvl4pPr lvl="3" rtl="0" algn="ctr">
              <a:lnSpc>
                <a:spcPct val="115000"/>
              </a:lnSpc>
              <a:spcBef>
                <a:spcPts val="0"/>
              </a:spcBef>
              <a:spcAft>
                <a:spcPts val="0"/>
              </a:spcAft>
              <a:buClr>
                <a:srgbClr val="FFFFFF"/>
              </a:buClr>
              <a:buSzPts val="1700"/>
              <a:buNone/>
              <a:defRPr b="1" sz="1700">
                <a:solidFill>
                  <a:srgbClr val="FFFFFF"/>
                </a:solidFill>
              </a:defRPr>
            </a:lvl4pPr>
            <a:lvl5pPr lvl="4" rtl="0" algn="ctr">
              <a:lnSpc>
                <a:spcPct val="115000"/>
              </a:lnSpc>
              <a:spcBef>
                <a:spcPts val="0"/>
              </a:spcBef>
              <a:spcAft>
                <a:spcPts val="0"/>
              </a:spcAft>
              <a:buClr>
                <a:srgbClr val="FFFFFF"/>
              </a:buClr>
              <a:buSzPts val="1700"/>
              <a:buNone/>
              <a:defRPr b="1" sz="1700">
                <a:solidFill>
                  <a:srgbClr val="FFFFFF"/>
                </a:solidFill>
              </a:defRPr>
            </a:lvl5pPr>
            <a:lvl6pPr lvl="5" rtl="0" algn="ctr">
              <a:lnSpc>
                <a:spcPct val="115000"/>
              </a:lnSpc>
              <a:spcBef>
                <a:spcPts val="0"/>
              </a:spcBef>
              <a:spcAft>
                <a:spcPts val="0"/>
              </a:spcAft>
              <a:buClr>
                <a:srgbClr val="FFFFFF"/>
              </a:buClr>
              <a:buSzPts val="1700"/>
              <a:buNone/>
              <a:defRPr b="1" sz="1700">
                <a:solidFill>
                  <a:srgbClr val="FFFFFF"/>
                </a:solidFill>
              </a:defRPr>
            </a:lvl6pPr>
            <a:lvl7pPr lvl="6" rtl="0" algn="ctr">
              <a:lnSpc>
                <a:spcPct val="115000"/>
              </a:lnSpc>
              <a:spcBef>
                <a:spcPts val="0"/>
              </a:spcBef>
              <a:spcAft>
                <a:spcPts val="0"/>
              </a:spcAft>
              <a:buClr>
                <a:srgbClr val="FFFFFF"/>
              </a:buClr>
              <a:buSzPts val="1700"/>
              <a:buNone/>
              <a:defRPr b="1" sz="1700">
                <a:solidFill>
                  <a:srgbClr val="FFFFFF"/>
                </a:solidFill>
              </a:defRPr>
            </a:lvl7pPr>
            <a:lvl8pPr lvl="7" rtl="0" algn="ctr">
              <a:lnSpc>
                <a:spcPct val="115000"/>
              </a:lnSpc>
              <a:spcBef>
                <a:spcPts val="0"/>
              </a:spcBef>
              <a:spcAft>
                <a:spcPts val="0"/>
              </a:spcAft>
              <a:buClr>
                <a:srgbClr val="FFFFFF"/>
              </a:buClr>
              <a:buSzPts val="1700"/>
              <a:buNone/>
              <a:defRPr b="1" sz="1700">
                <a:solidFill>
                  <a:srgbClr val="FFFFFF"/>
                </a:solidFill>
              </a:defRPr>
            </a:lvl8pPr>
            <a:lvl9pPr lvl="8" rtl="0" algn="ctr">
              <a:lnSpc>
                <a:spcPct val="115000"/>
              </a:lnSpc>
              <a:spcBef>
                <a:spcPts val="0"/>
              </a:spcBef>
              <a:spcAft>
                <a:spcPts val="0"/>
              </a:spcAft>
              <a:buClr>
                <a:srgbClr val="FFFFFF"/>
              </a:buClr>
              <a:buSzPts val="1700"/>
              <a:buNone/>
              <a:defRPr b="1" sz="1700">
                <a:solidFill>
                  <a:srgbClr val="FFFFFF"/>
                </a:solidFill>
              </a:defRPr>
            </a:lvl9pPr>
          </a:lstStyle>
          <a:p/>
        </p:txBody>
      </p:sp>
      <p:sp>
        <p:nvSpPr>
          <p:cNvPr id="206" name="Google Shape;206;p17"/>
          <p:cNvSpPr txBox="1"/>
          <p:nvPr>
            <p:ph idx="9" type="subTitle"/>
          </p:nvPr>
        </p:nvSpPr>
        <p:spPr>
          <a:xfrm>
            <a:off x="6739458" y="2698425"/>
            <a:ext cx="1868100" cy="1926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100"/>
              <a:buNone/>
              <a:defRPr sz="1100">
                <a:solidFill>
                  <a:srgbClr val="FFFFFF"/>
                </a:solidFill>
              </a:defRPr>
            </a:lvl2pPr>
            <a:lvl3pPr lvl="2" rtl="0" algn="ctr">
              <a:lnSpc>
                <a:spcPct val="115000"/>
              </a:lnSpc>
              <a:spcBef>
                <a:spcPts val="0"/>
              </a:spcBef>
              <a:spcAft>
                <a:spcPts val="0"/>
              </a:spcAft>
              <a:buClr>
                <a:srgbClr val="FFFFFF"/>
              </a:buClr>
              <a:buSzPts val="1100"/>
              <a:buNone/>
              <a:defRPr sz="1100">
                <a:solidFill>
                  <a:srgbClr val="FFFFFF"/>
                </a:solidFill>
              </a:defRPr>
            </a:lvl3pPr>
            <a:lvl4pPr lvl="3" rtl="0" algn="ctr">
              <a:lnSpc>
                <a:spcPct val="115000"/>
              </a:lnSpc>
              <a:spcBef>
                <a:spcPts val="0"/>
              </a:spcBef>
              <a:spcAft>
                <a:spcPts val="0"/>
              </a:spcAft>
              <a:buClr>
                <a:srgbClr val="FFFFFF"/>
              </a:buClr>
              <a:buSzPts val="1100"/>
              <a:buNone/>
              <a:defRPr sz="1100">
                <a:solidFill>
                  <a:srgbClr val="FFFFFF"/>
                </a:solidFill>
              </a:defRPr>
            </a:lvl4pPr>
            <a:lvl5pPr lvl="4" rtl="0" algn="ctr">
              <a:lnSpc>
                <a:spcPct val="115000"/>
              </a:lnSpc>
              <a:spcBef>
                <a:spcPts val="0"/>
              </a:spcBef>
              <a:spcAft>
                <a:spcPts val="0"/>
              </a:spcAft>
              <a:buClr>
                <a:srgbClr val="FFFFFF"/>
              </a:buClr>
              <a:buSzPts val="1100"/>
              <a:buNone/>
              <a:defRPr sz="1100">
                <a:solidFill>
                  <a:srgbClr val="FFFFFF"/>
                </a:solidFill>
              </a:defRPr>
            </a:lvl5pPr>
            <a:lvl6pPr lvl="5" rtl="0" algn="ctr">
              <a:lnSpc>
                <a:spcPct val="115000"/>
              </a:lnSpc>
              <a:spcBef>
                <a:spcPts val="0"/>
              </a:spcBef>
              <a:spcAft>
                <a:spcPts val="0"/>
              </a:spcAft>
              <a:buClr>
                <a:srgbClr val="FFFFFF"/>
              </a:buClr>
              <a:buSzPts val="1100"/>
              <a:buNone/>
              <a:defRPr sz="1100">
                <a:solidFill>
                  <a:srgbClr val="FFFFFF"/>
                </a:solidFill>
              </a:defRPr>
            </a:lvl6pPr>
            <a:lvl7pPr lvl="6" rtl="0" algn="ctr">
              <a:lnSpc>
                <a:spcPct val="115000"/>
              </a:lnSpc>
              <a:spcBef>
                <a:spcPts val="0"/>
              </a:spcBef>
              <a:spcAft>
                <a:spcPts val="0"/>
              </a:spcAft>
              <a:buClr>
                <a:srgbClr val="FFFFFF"/>
              </a:buClr>
              <a:buSzPts val="1100"/>
              <a:buNone/>
              <a:defRPr sz="1100">
                <a:solidFill>
                  <a:srgbClr val="FFFFFF"/>
                </a:solidFill>
              </a:defRPr>
            </a:lvl7pPr>
            <a:lvl8pPr lvl="7" rtl="0" algn="ctr">
              <a:lnSpc>
                <a:spcPct val="115000"/>
              </a:lnSpc>
              <a:spcBef>
                <a:spcPts val="0"/>
              </a:spcBef>
              <a:spcAft>
                <a:spcPts val="0"/>
              </a:spcAft>
              <a:buClr>
                <a:srgbClr val="FFFFFF"/>
              </a:buClr>
              <a:buSzPts val="1100"/>
              <a:buNone/>
              <a:defRPr sz="1100">
                <a:solidFill>
                  <a:srgbClr val="FFFFFF"/>
                </a:solidFill>
              </a:defRPr>
            </a:lvl8pPr>
            <a:lvl9pPr lvl="8" rtl="0" algn="ctr">
              <a:lnSpc>
                <a:spcPct val="115000"/>
              </a:lnSpc>
              <a:spcBef>
                <a:spcPts val="0"/>
              </a:spcBef>
              <a:spcAft>
                <a:spcPts val="0"/>
              </a:spcAft>
              <a:buClr>
                <a:srgbClr val="FFFFFF"/>
              </a:buClr>
              <a:buSzPts val="1100"/>
              <a:buNone/>
              <a:defRPr sz="1100">
                <a:solidFill>
                  <a:srgbClr val="FFFFFF"/>
                </a:solidFill>
              </a:defRPr>
            </a:lvl9pPr>
          </a:lstStyle>
          <a:p/>
        </p:txBody>
      </p:sp>
    </p:spTree>
  </p:cSld>
  <p:clrMapOvr>
    <a:masterClrMapping/>
  </p:clrMapOvr>
  <p:extLst>
    <p:ext uri="{DCECCB84-F9BA-43D5-87BE-67443E8EF086}">
      <p15:sldGuideLst>
        <p15:guide id="1" pos="5488">
          <p15:clr>
            <a:srgbClr val="FA7B17"/>
          </p15:clr>
        </p15:guide>
        <p15:guide id="2" orient="horz" pos="259">
          <p15:clr>
            <a:srgbClr val="FA7B17"/>
          </p15:clr>
        </p15:guide>
        <p15:guide id="3" pos="270">
          <p15:clr>
            <a:srgbClr val="FA7B17"/>
          </p15:clr>
        </p15:guide>
        <p15:guide id="4" orient="horz" pos="2981">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
  <p:cSld name="CUSTOM_4">
    <p:spTree>
      <p:nvGrpSpPr>
        <p:cNvPr id="207" name="Shape 207"/>
        <p:cNvGrpSpPr/>
        <p:nvPr/>
      </p:nvGrpSpPr>
      <p:grpSpPr>
        <a:xfrm>
          <a:off x="0" y="0"/>
          <a:ext cx="0" cy="0"/>
          <a:chOff x="0" y="0"/>
          <a:chExt cx="0" cy="0"/>
        </a:xfrm>
      </p:grpSpPr>
      <p:sp>
        <p:nvSpPr>
          <p:cNvPr id="208" name="Google Shape;208;p18"/>
          <p:cNvSpPr/>
          <p:nvPr/>
        </p:nvSpPr>
        <p:spPr>
          <a:xfrm>
            <a:off x="428250" y="411750"/>
            <a:ext cx="8283600" cy="43200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9" name="Google Shape;209;p18"/>
          <p:cNvPicPr preferRelativeResize="0"/>
          <p:nvPr/>
        </p:nvPicPr>
        <p:blipFill>
          <a:blip r:embed="rId2">
            <a:alphaModFix amt="14000"/>
          </a:blip>
          <a:stretch>
            <a:fillRect/>
          </a:stretch>
        </p:blipFill>
        <p:spPr>
          <a:xfrm>
            <a:off x="1204913" y="-1087292"/>
            <a:ext cx="6581775" cy="6581775"/>
          </a:xfrm>
          <a:prstGeom prst="rect">
            <a:avLst/>
          </a:prstGeom>
          <a:noFill/>
          <a:ln>
            <a:noFill/>
          </a:ln>
        </p:spPr>
      </p:pic>
      <p:sp>
        <p:nvSpPr>
          <p:cNvPr id="210" name="Google Shape;210;p18"/>
          <p:cNvSpPr txBox="1"/>
          <p:nvPr>
            <p:ph type="ctrTitle"/>
          </p:nvPr>
        </p:nvSpPr>
        <p:spPr>
          <a:xfrm>
            <a:off x="966250" y="2432425"/>
            <a:ext cx="7299900" cy="12324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1pPr>
            <a:lvl2pPr lvl="1"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2pPr>
            <a:lvl3pPr lvl="2"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3pPr>
            <a:lvl4pPr lvl="3"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4pPr>
            <a:lvl5pPr lvl="4"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5pPr>
            <a:lvl6pPr lvl="5"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6pPr>
            <a:lvl7pPr lvl="6"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7pPr>
            <a:lvl8pPr lvl="7"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8pPr>
            <a:lvl9pPr lvl="8"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9pPr>
          </a:lstStyle>
          <a:p/>
        </p:txBody>
      </p:sp>
      <p:pic>
        <p:nvPicPr>
          <p:cNvPr id="211" name="Google Shape;211;p18"/>
          <p:cNvPicPr preferRelativeResize="0"/>
          <p:nvPr/>
        </p:nvPicPr>
        <p:blipFill>
          <a:blip r:embed="rId3">
            <a:alphaModFix/>
          </a:blip>
          <a:stretch>
            <a:fillRect/>
          </a:stretch>
        </p:blipFill>
        <p:spPr>
          <a:xfrm>
            <a:off x="3935950" y="901663"/>
            <a:ext cx="1272100" cy="1272100"/>
          </a:xfrm>
          <a:prstGeom prst="rect">
            <a:avLst/>
          </a:prstGeom>
          <a:noFill/>
          <a:ln>
            <a:noFill/>
          </a:ln>
        </p:spPr>
      </p:pic>
      <p:sp>
        <p:nvSpPr>
          <p:cNvPr id="212" name="Google Shape;212;p18"/>
          <p:cNvSpPr txBox="1"/>
          <p:nvPr>
            <p:ph idx="1" type="subTitle"/>
          </p:nvPr>
        </p:nvSpPr>
        <p:spPr>
          <a:xfrm>
            <a:off x="966254" y="3823551"/>
            <a:ext cx="72999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b="1" sz="1600">
                <a:solidFill>
                  <a:srgbClr val="FFFFFF"/>
                </a:solidFill>
              </a:defRPr>
            </a:lvl1pPr>
            <a:lvl2pPr lvl="1"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2pPr>
            <a:lvl3pPr lvl="2"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3pPr>
            <a:lvl4pPr lvl="3"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4pPr>
            <a:lvl5pPr lvl="4"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5pPr>
            <a:lvl6pPr lvl="5"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6pPr>
            <a:lvl7pPr lvl="6"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7pPr>
            <a:lvl8pPr lvl="7"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8pPr>
            <a:lvl9pPr lvl="8"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9pPr>
          </a:lstStyle>
          <a:p/>
        </p:txBody>
      </p:sp>
      <p:sp>
        <p:nvSpPr>
          <p:cNvPr id="213" name="Google Shape;21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
  <p:cSld name="CUSTOM_5">
    <p:bg>
      <p:bgPr>
        <a:solidFill>
          <a:srgbClr val="161F27"/>
        </a:solidFill>
      </p:bgPr>
    </p:bg>
    <p:spTree>
      <p:nvGrpSpPr>
        <p:cNvPr id="214" name="Shape 214"/>
        <p:cNvGrpSpPr/>
        <p:nvPr/>
      </p:nvGrpSpPr>
      <p:grpSpPr>
        <a:xfrm>
          <a:off x="0" y="0"/>
          <a:ext cx="0" cy="0"/>
          <a:chOff x="0" y="0"/>
          <a:chExt cx="0" cy="0"/>
        </a:xfrm>
      </p:grpSpPr>
      <p:sp>
        <p:nvSpPr>
          <p:cNvPr id="215" name="Google Shape;215;p19"/>
          <p:cNvSpPr/>
          <p:nvPr/>
        </p:nvSpPr>
        <p:spPr>
          <a:xfrm>
            <a:off x="6642000" y="1296297"/>
            <a:ext cx="2073900" cy="3439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9"/>
          <p:cNvSpPr/>
          <p:nvPr/>
        </p:nvSpPr>
        <p:spPr>
          <a:xfrm>
            <a:off x="4576150" y="1296297"/>
            <a:ext cx="2073900" cy="3439500"/>
          </a:xfrm>
          <a:prstGeom prst="rect">
            <a:avLst/>
          </a:prstGeom>
          <a:solidFill>
            <a:srgbClr val="00B894">
              <a:alpha val="772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 name="Google Shape;217;p19"/>
          <p:cNvSpPr/>
          <p:nvPr/>
        </p:nvSpPr>
        <p:spPr>
          <a:xfrm>
            <a:off x="2502250" y="1296297"/>
            <a:ext cx="2073900" cy="3439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8" name="Google Shape;218;p19"/>
          <p:cNvCxnSpPr/>
          <p:nvPr/>
        </p:nvCxnSpPr>
        <p:spPr>
          <a:xfrm>
            <a:off x="3355000" y="2580450"/>
            <a:ext cx="368400" cy="0"/>
          </a:xfrm>
          <a:prstGeom prst="straightConnector1">
            <a:avLst/>
          </a:prstGeom>
          <a:noFill/>
          <a:ln cap="flat" cmpd="sng" w="9525">
            <a:solidFill>
              <a:srgbClr val="FFFFFF"/>
            </a:solidFill>
            <a:prstDash val="solid"/>
            <a:round/>
            <a:headEnd len="med" w="med" type="none"/>
            <a:tailEnd len="med" w="med" type="none"/>
          </a:ln>
        </p:spPr>
      </p:cxnSp>
      <p:cxnSp>
        <p:nvCxnSpPr>
          <p:cNvPr id="219" name="Google Shape;219;p19"/>
          <p:cNvCxnSpPr/>
          <p:nvPr/>
        </p:nvCxnSpPr>
        <p:spPr>
          <a:xfrm>
            <a:off x="5428900" y="2580450"/>
            <a:ext cx="368400" cy="0"/>
          </a:xfrm>
          <a:prstGeom prst="straightConnector1">
            <a:avLst/>
          </a:prstGeom>
          <a:noFill/>
          <a:ln cap="flat" cmpd="sng" w="9525">
            <a:solidFill>
              <a:srgbClr val="FFFFFF"/>
            </a:solidFill>
            <a:prstDash val="solid"/>
            <a:round/>
            <a:headEnd len="med" w="med" type="none"/>
            <a:tailEnd len="med" w="med" type="none"/>
          </a:ln>
        </p:spPr>
      </p:cxnSp>
      <p:sp>
        <p:nvSpPr>
          <p:cNvPr id="220" name="Google Shape;220;p19"/>
          <p:cNvSpPr txBox="1"/>
          <p:nvPr>
            <p:ph type="title"/>
          </p:nvPr>
        </p:nvSpPr>
        <p:spPr>
          <a:xfrm>
            <a:off x="371175" y="222325"/>
            <a:ext cx="8344800" cy="7461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3400"/>
              <a:buNone/>
              <a:defRPr sz="3400">
                <a:solidFill>
                  <a:srgbClr val="FFFFFF"/>
                </a:solidFill>
              </a:defRPr>
            </a:lvl1pPr>
            <a:lvl2pPr lvl="1" rtl="0">
              <a:spcBef>
                <a:spcPts val="0"/>
              </a:spcBef>
              <a:spcAft>
                <a:spcPts val="0"/>
              </a:spcAft>
              <a:buClr>
                <a:srgbClr val="FFFFFF"/>
              </a:buClr>
              <a:buSzPts val="3400"/>
              <a:buNone/>
              <a:defRPr sz="3400">
                <a:solidFill>
                  <a:srgbClr val="FFFFFF"/>
                </a:solidFill>
              </a:defRPr>
            </a:lvl2pPr>
            <a:lvl3pPr lvl="2" rtl="0">
              <a:spcBef>
                <a:spcPts val="0"/>
              </a:spcBef>
              <a:spcAft>
                <a:spcPts val="0"/>
              </a:spcAft>
              <a:buClr>
                <a:srgbClr val="FFFFFF"/>
              </a:buClr>
              <a:buSzPts val="3400"/>
              <a:buNone/>
              <a:defRPr sz="3400">
                <a:solidFill>
                  <a:srgbClr val="FFFFFF"/>
                </a:solidFill>
              </a:defRPr>
            </a:lvl3pPr>
            <a:lvl4pPr lvl="3" rtl="0">
              <a:spcBef>
                <a:spcPts val="0"/>
              </a:spcBef>
              <a:spcAft>
                <a:spcPts val="0"/>
              </a:spcAft>
              <a:buClr>
                <a:srgbClr val="FFFFFF"/>
              </a:buClr>
              <a:buSzPts val="3400"/>
              <a:buNone/>
              <a:defRPr sz="3400">
                <a:solidFill>
                  <a:srgbClr val="FFFFFF"/>
                </a:solidFill>
              </a:defRPr>
            </a:lvl4pPr>
            <a:lvl5pPr lvl="4" rtl="0">
              <a:spcBef>
                <a:spcPts val="0"/>
              </a:spcBef>
              <a:spcAft>
                <a:spcPts val="0"/>
              </a:spcAft>
              <a:buClr>
                <a:srgbClr val="FFFFFF"/>
              </a:buClr>
              <a:buSzPts val="3400"/>
              <a:buNone/>
              <a:defRPr sz="3400">
                <a:solidFill>
                  <a:srgbClr val="FFFFFF"/>
                </a:solidFill>
              </a:defRPr>
            </a:lvl5pPr>
            <a:lvl6pPr lvl="5" rtl="0">
              <a:spcBef>
                <a:spcPts val="0"/>
              </a:spcBef>
              <a:spcAft>
                <a:spcPts val="0"/>
              </a:spcAft>
              <a:buClr>
                <a:srgbClr val="FFFFFF"/>
              </a:buClr>
              <a:buSzPts val="3400"/>
              <a:buNone/>
              <a:defRPr sz="3400">
                <a:solidFill>
                  <a:srgbClr val="FFFFFF"/>
                </a:solidFill>
              </a:defRPr>
            </a:lvl6pPr>
            <a:lvl7pPr lvl="6" rtl="0">
              <a:spcBef>
                <a:spcPts val="0"/>
              </a:spcBef>
              <a:spcAft>
                <a:spcPts val="0"/>
              </a:spcAft>
              <a:buClr>
                <a:srgbClr val="FFFFFF"/>
              </a:buClr>
              <a:buSzPts val="3400"/>
              <a:buNone/>
              <a:defRPr sz="3400">
                <a:solidFill>
                  <a:srgbClr val="FFFFFF"/>
                </a:solidFill>
              </a:defRPr>
            </a:lvl7pPr>
            <a:lvl8pPr lvl="7" rtl="0">
              <a:spcBef>
                <a:spcPts val="0"/>
              </a:spcBef>
              <a:spcAft>
                <a:spcPts val="0"/>
              </a:spcAft>
              <a:buClr>
                <a:srgbClr val="FFFFFF"/>
              </a:buClr>
              <a:buSzPts val="3400"/>
              <a:buNone/>
              <a:defRPr sz="3400">
                <a:solidFill>
                  <a:srgbClr val="FFFFFF"/>
                </a:solidFill>
              </a:defRPr>
            </a:lvl8pPr>
            <a:lvl9pPr lvl="8" rtl="0">
              <a:spcBef>
                <a:spcPts val="0"/>
              </a:spcBef>
              <a:spcAft>
                <a:spcPts val="0"/>
              </a:spcAft>
              <a:buClr>
                <a:srgbClr val="FFFFFF"/>
              </a:buClr>
              <a:buSzPts val="3400"/>
              <a:buNone/>
              <a:defRPr sz="3400">
                <a:solidFill>
                  <a:srgbClr val="FFFFFF"/>
                </a:solidFill>
              </a:defRPr>
            </a:lvl9pPr>
          </a:lstStyle>
          <a:p/>
        </p:txBody>
      </p:sp>
      <p:sp>
        <p:nvSpPr>
          <p:cNvPr id="221" name="Google Shape;221;p19"/>
          <p:cNvSpPr txBox="1"/>
          <p:nvPr>
            <p:ph idx="1" type="subTitle"/>
          </p:nvPr>
        </p:nvSpPr>
        <p:spPr>
          <a:xfrm>
            <a:off x="324050" y="1296300"/>
            <a:ext cx="1997100" cy="34329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FFFFFF"/>
              </a:buClr>
              <a:buSzPts val="1300"/>
              <a:buNone/>
              <a:defRPr b="1" sz="1300">
                <a:solidFill>
                  <a:srgbClr val="FFFFFF"/>
                </a:solidFill>
              </a:defRPr>
            </a:lvl1pPr>
            <a:lvl2pPr lvl="1" rtl="0">
              <a:lnSpc>
                <a:spcPct val="115000"/>
              </a:lnSpc>
              <a:spcBef>
                <a:spcPts val="0"/>
              </a:spcBef>
              <a:spcAft>
                <a:spcPts val="0"/>
              </a:spcAft>
              <a:buClr>
                <a:srgbClr val="FFFFFF"/>
              </a:buClr>
              <a:buSzPts val="1300"/>
              <a:buNone/>
              <a:defRPr b="1" sz="1300">
                <a:solidFill>
                  <a:srgbClr val="FFFFFF"/>
                </a:solidFill>
              </a:defRPr>
            </a:lvl2pPr>
            <a:lvl3pPr lvl="2" rtl="0">
              <a:lnSpc>
                <a:spcPct val="115000"/>
              </a:lnSpc>
              <a:spcBef>
                <a:spcPts val="0"/>
              </a:spcBef>
              <a:spcAft>
                <a:spcPts val="0"/>
              </a:spcAft>
              <a:buClr>
                <a:srgbClr val="FFFFFF"/>
              </a:buClr>
              <a:buSzPts val="1300"/>
              <a:buNone/>
              <a:defRPr b="1" sz="1300">
                <a:solidFill>
                  <a:srgbClr val="FFFFFF"/>
                </a:solidFill>
              </a:defRPr>
            </a:lvl3pPr>
            <a:lvl4pPr lvl="3" rtl="0">
              <a:lnSpc>
                <a:spcPct val="115000"/>
              </a:lnSpc>
              <a:spcBef>
                <a:spcPts val="0"/>
              </a:spcBef>
              <a:spcAft>
                <a:spcPts val="0"/>
              </a:spcAft>
              <a:buClr>
                <a:srgbClr val="FFFFFF"/>
              </a:buClr>
              <a:buSzPts val="1300"/>
              <a:buNone/>
              <a:defRPr b="1" sz="1300">
                <a:solidFill>
                  <a:srgbClr val="FFFFFF"/>
                </a:solidFill>
              </a:defRPr>
            </a:lvl4pPr>
            <a:lvl5pPr lvl="4" rtl="0">
              <a:lnSpc>
                <a:spcPct val="115000"/>
              </a:lnSpc>
              <a:spcBef>
                <a:spcPts val="0"/>
              </a:spcBef>
              <a:spcAft>
                <a:spcPts val="0"/>
              </a:spcAft>
              <a:buClr>
                <a:srgbClr val="FFFFFF"/>
              </a:buClr>
              <a:buSzPts val="1300"/>
              <a:buNone/>
              <a:defRPr b="1" sz="1300">
                <a:solidFill>
                  <a:srgbClr val="FFFFFF"/>
                </a:solidFill>
              </a:defRPr>
            </a:lvl5pPr>
            <a:lvl6pPr lvl="5" rtl="0">
              <a:lnSpc>
                <a:spcPct val="115000"/>
              </a:lnSpc>
              <a:spcBef>
                <a:spcPts val="0"/>
              </a:spcBef>
              <a:spcAft>
                <a:spcPts val="0"/>
              </a:spcAft>
              <a:buClr>
                <a:srgbClr val="FFFFFF"/>
              </a:buClr>
              <a:buSzPts val="1300"/>
              <a:buNone/>
              <a:defRPr b="1" sz="1300">
                <a:solidFill>
                  <a:srgbClr val="FFFFFF"/>
                </a:solidFill>
              </a:defRPr>
            </a:lvl6pPr>
            <a:lvl7pPr lvl="6" rtl="0">
              <a:lnSpc>
                <a:spcPct val="115000"/>
              </a:lnSpc>
              <a:spcBef>
                <a:spcPts val="0"/>
              </a:spcBef>
              <a:spcAft>
                <a:spcPts val="0"/>
              </a:spcAft>
              <a:buClr>
                <a:srgbClr val="FFFFFF"/>
              </a:buClr>
              <a:buSzPts val="1300"/>
              <a:buNone/>
              <a:defRPr b="1" sz="1300">
                <a:solidFill>
                  <a:srgbClr val="FFFFFF"/>
                </a:solidFill>
              </a:defRPr>
            </a:lvl7pPr>
            <a:lvl8pPr lvl="7" rtl="0">
              <a:lnSpc>
                <a:spcPct val="115000"/>
              </a:lnSpc>
              <a:spcBef>
                <a:spcPts val="0"/>
              </a:spcBef>
              <a:spcAft>
                <a:spcPts val="0"/>
              </a:spcAft>
              <a:buClr>
                <a:srgbClr val="FFFFFF"/>
              </a:buClr>
              <a:buSzPts val="1300"/>
              <a:buNone/>
              <a:defRPr b="1" sz="1300">
                <a:solidFill>
                  <a:srgbClr val="FFFFFF"/>
                </a:solidFill>
              </a:defRPr>
            </a:lvl8pPr>
            <a:lvl9pPr lvl="8" rtl="0">
              <a:lnSpc>
                <a:spcPct val="115000"/>
              </a:lnSpc>
              <a:spcBef>
                <a:spcPts val="0"/>
              </a:spcBef>
              <a:spcAft>
                <a:spcPts val="0"/>
              </a:spcAft>
              <a:buClr>
                <a:srgbClr val="FFFFFF"/>
              </a:buClr>
              <a:buSzPts val="1300"/>
              <a:buNone/>
              <a:defRPr b="1" sz="1300">
                <a:solidFill>
                  <a:srgbClr val="FFFFFF"/>
                </a:solidFill>
              </a:defRPr>
            </a:lvl9pPr>
          </a:lstStyle>
          <a:p/>
        </p:txBody>
      </p:sp>
      <p:sp>
        <p:nvSpPr>
          <p:cNvPr id="222" name="Google Shape;222;p19"/>
          <p:cNvSpPr txBox="1"/>
          <p:nvPr>
            <p:ph idx="2" type="subTitle"/>
          </p:nvPr>
        </p:nvSpPr>
        <p:spPr>
          <a:xfrm>
            <a:off x="2598325" y="2698425"/>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100"/>
              <a:buNone/>
              <a:defRPr b="1" sz="1100">
                <a:solidFill>
                  <a:srgbClr val="FFFFFF"/>
                </a:solidFill>
              </a:defRPr>
            </a:lvl1pPr>
            <a:lvl2pPr lvl="1" rtl="0" algn="ctr">
              <a:lnSpc>
                <a:spcPct val="100000"/>
              </a:lnSpc>
              <a:spcBef>
                <a:spcPts val="0"/>
              </a:spcBef>
              <a:spcAft>
                <a:spcPts val="0"/>
              </a:spcAft>
              <a:buClr>
                <a:srgbClr val="FFFFFF"/>
              </a:buClr>
              <a:buSzPts val="1100"/>
              <a:buNone/>
              <a:defRPr b="1" sz="1100">
                <a:solidFill>
                  <a:srgbClr val="FFFFFF"/>
                </a:solidFill>
              </a:defRPr>
            </a:lvl2pPr>
            <a:lvl3pPr lvl="2" rtl="0" algn="ctr">
              <a:lnSpc>
                <a:spcPct val="100000"/>
              </a:lnSpc>
              <a:spcBef>
                <a:spcPts val="0"/>
              </a:spcBef>
              <a:spcAft>
                <a:spcPts val="0"/>
              </a:spcAft>
              <a:buClr>
                <a:srgbClr val="FFFFFF"/>
              </a:buClr>
              <a:buSzPts val="1100"/>
              <a:buNone/>
              <a:defRPr b="1" sz="1100">
                <a:solidFill>
                  <a:srgbClr val="FFFFFF"/>
                </a:solidFill>
              </a:defRPr>
            </a:lvl3pPr>
            <a:lvl4pPr lvl="3" rtl="0" algn="ctr">
              <a:lnSpc>
                <a:spcPct val="100000"/>
              </a:lnSpc>
              <a:spcBef>
                <a:spcPts val="0"/>
              </a:spcBef>
              <a:spcAft>
                <a:spcPts val="0"/>
              </a:spcAft>
              <a:buClr>
                <a:srgbClr val="FFFFFF"/>
              </a:buClr>
              <a:buSzPts val="1100"/>
              <a:buNone/>
              <a:defRPr b="1" sz="1100">
                <a:solidFill>
                  <a:srgbClr val="FFFFFF"/>
                </a:solidFill>
              </a:defRPr>
            </a:lvl4pPr>
            <a:lvl5pPr lvl="4" rtl="0" algn="ctr">
              <a:lnSpc>
                <a:spcPct val="100000"/>
              </a:lnSpc>
              <a:spcBef>
                <a:spcPts val="0"/>
              </a:spcBef>
              <a:spcAft>
                <a:spcPts val="0"/>
              </a:spcAft>
              <a:buClr>
                <a:srgbClr val="FFFFFF"/>
              </a:buClr>
              <a:buSzPts val="1100"/>
              <a:buNone/>
              <a:defRPr b="1" sz="1100">
                <a:solidFill>
                  <a:srgbClr val="FFFFFF"/>
                </a:solidFill>
              </a:defRPr>
            </a:lvl5pPr>
            <a:lvl6pPr lvl="5" rtl="0" algn="ctr">
              <a:lnSpc>
                <a:spcPct val="100000"/>
              </a:lnSpc>
              <a:spcBef>
                <a:spcPts val="0"/>
              </a:spcBef>
              <a:spcAft>
                <a:spcPts val="0"/>
              </a:spcAft>
              <a:buClr>
                <a:srgbClr val="FFFFFF"/>
              </a:buClr>
              <a:buSzPts val="1100"/>
              <a:buNone/>
              <a:defRPr b="1" sz="1100">
                <a:solidFill>
                  <a:srgbClr val="FFFFFF"/>
                </a:solidFill>
              </a:defRPr>
            </a:lvl6pPr>
            <a:lvl7pPr lvl="6" rtl="0" algn="ctr">
              <a:lnSpc>
                <a:spcPct val="100000"/>
              </a:lnSpc>
              <a:spcBef>
                <a:spcPts val="0"/>
              </a:spcBef>
              <a:spcAft>
                <a:spcPts val="0"/>
              </a:spcAft>
              <a:buClr>
                <a:srgbClr val="FFFFFF"/>
              </a:buClr>
              <a:buSzPts val="1100"/>
              <a:buNone/>
              <a:defRPr b="1" sz="1100">
                <a:solidFill>
                  <a:srgbClr val="FFFFFF"/>
                </a:solidFill>
              </a:defRPr>
            </a:lvl7pPr>
            <a:lvl8pPr lvl="7" rtl="0" algn="ctr">
              <a:lnSpc>
                <a:spcPct val="100000"/>
              </a:lnSpc>
              <a:spcBef>
                <a:spcPts val="0"/>
              </a:spcBef>
              <a:spcAft>
                <a:spcPts val="0"/>
              </a:spcAft>
              <a:buClr>
                <a:srgbClr val="FFFFFF"/>
              </a:buClr>
              <a:buSzPts val="1100"/>
              <a:buNone/>
              <a:defRPr b="1" sz="1100">
                <a:solidFill>
                  <a:srgbClr val="FFFFFF"/>
                </a:solidFill>
              </a:defRPr>
            </a:lvl8pPr>
            <a:lvl9pPr lvl="8" rtl="0" algn="ctr">
              <a:lnSpc>
                <a:spcPct val="100000"/>
              </a:lnSpc>
              <a:spcBef>
                <a:spcPts val="0"/>
              </a:spcBef>
              <a:spcAft>
                <a:spcPts val="0"/>
              </a:spcAft>
              <a:buClr>
                <a:srgbClr val="FFFFFF"/>
              </a:buClr>
              <a:buSzPts val="1100"/>
              <a:buNone/>
              <a:defRPr b="1" sz="1100">
                <a:solidFill>
                  <a:srgbClr val="FFFFFF"/>
                </a:solidFill>
              </a:defRPr>
            </a:lvl9pPr>
          </a:lstStyle>
          <a:p/>
        </p:txBody>
      </p:sp>
      <p:sp>
        <p:nvSpPr>
          <p:cNvPr id="223" name="Google Shape;223;p19"/>
          <p:cNvSpPr txBox="1"/>
          <p:nvPr>
            <p:ph idx="3" type="subTitle"/>
          </p:nvPr>
        </p:nvSpPr>
        <p:spPr>
          <a:xfrm>
            <a:off x="2598325" y="3298142"/>
            <a:ext cx="1868100" cy="1350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000"/>
              <a:buNone/>
              <a:defRPr sz="10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224" name="Google Shape;224;p19"/>
          <p:cNvSpPr txBox="1"/>
          <p:nvPr>
            <p:ph idx="4" type="subTitle"/>
          </p:nvPr>
        </p:nvSpPr>
        <p:spPr>
          <a:xfrm>
            <a:off x="2598325" y="1730999"/>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2pPr>
            <a:lvl3pPr lvl="2"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3pPr>
            <a:lvl4pPr lvl="3"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4pPr>
            <a:lvl5pPr lvl="4"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5pPr>
            <a:lvl6pPr lvl="5"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6pPr>
            <a:lvl7pPr lvl="6"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7pPr>
            <a:lvl8pPr lvl="7"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8pPr>
            <a:lvl9pPr lvl="8"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9pPr>
          </a:lstStyle>
          <a:p/>
        </p:txBody>
      </p:sp>
      <p:sp>
        <p:nvSpPr>
          <p:cNvPr id="225" name="Google Shape;225;p19"/>
          <p:cNvSpPr txBox="1"/>
          <p:nvPr>
            <p:ph idx="5" type="subTitle"/>
          </p:nvPr>
        </p:nvSpPr>
        <p:spPr>
          <a:xfrm>
            <a:off x="4673400" y="2698425"/>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100"/>
              <a:buNone/>
              <a:defRPr b="1" sz="1100">
                <a:solidFill>
                  <a:srgbClr val="FFFFFF"/>
                </a:solidFill>
              </a:defRPr>
            </a:lvl1pPr>
            <a:lvl2pPr lvl="1" rtl="0" algn="ctr">
              <a:lnSpc>
                <a:spcPct val="100000"/>
              </a:lnSpc>
              <a:spcBef>
                <a:spcPts val="0"/>
              </a:spcBef>
              <a:spcAft>
                <a:spcPts val="0"/>
              </a:spcAft>
              <a:buClr>
                <a:srgbClr val="FFFFFF"/>
              </a:buClr>
              <a:buSzPts val="1100"/>
              <a:buNone/>
              <a:defRPr b="1" sz="1100">
                <a:solidFill>
                  <a:srgbClr val="FFFFFF"/>
                </a:solidFill>
              </a:defRPr>
            </a:lvl2pPr>
            <a:lvl3pPr lvl="2" rtl="0" algn="ctr">
              <a:lnSpc>
                <a:spcPct val="100000"/>
              </a:lnSpc>
              <a:spcBef>
                <a:spcPts val="0"/>
              </a:spcBef>
              <a:spcAft>
                <a:spcPts val="0"/>
              </a:spcAft>
              <a:buClr>
                <a:srgbClr val="FFFFFF"/>
              </a:buClr>
              <a:buSzPts val="1100"/>
              <a:buNone/>
              <a:defRPr b="1" sz="1100">
                <a:solidFill>
                  <a:srgbClr val="FFFFFF"/>
                </a:solidFill>
              </a:defRPr>
            </a:lvl3pPr>
            <a:lvl4pPr lvl="3" rtl="0" algn="ctr">
              <a:lnSpc>
                <a:spcPct val="100000"/>
              </a:lnSpc>
              <a:spcBef>
                <a:spcPts val="0"/>
              </a:spcBef>
              <a:spcAft>
                <a:spcPts val="0"/>
              </a:spcAft>
              <a:buClr>
                <a:srgbClr val="FFFFFF"/>
              </a:buClr>
              <a:buSzPts val="1100"/>
              <a:buNone/>
              <a:defRPr b="1" sz="1100">
                <a:solidFill>
                  <a:srgbClr val="FFFFFF"/>
                </a:solidFill>
              </a:defRPr>
            </a:lvl4pPr>
            <a:lvl5pPr lvl="4" rtl="0" algn="ctr">
              <a:lnSpc>
                <a:spcPct val="100000"/>
              </a:lnSpc>
              <a:spcBef>
                <a:spcPts val="0"/>
              </a:spcBef>
              <a:spcAft>
                <a:spcPts val="0"/>
              </a:spcAft>
              <a:buClr>
                <a:srgbClr val="FFFFFF"/>
              </a:buClr>
              <a:buSzPts val="1100"/>
              <a:buNone/>
              <a:defRPr b="1" sz="1100">
                <a:solidFill>
                  <a:srgbClr val="FFFFFF"/>
                </a:solidFill>
              </a:defRPr>
            </a:lvl5pPr>
            <a:lvl6pPr lvl="5" rtl="0" algn="ctr">
              <a:lnSpc>
                <a:spcPct val="100000"/>
              </a:lnSpc>
              <a:spcBef>
                <a:spcPts val="0"/>
              </a:spcBef>
              <a:spcAft>
                <a:spcPts val="0"/>
              </a:spcAft>
              <a:buClr>
                <a:srgbClr val="FFFFFF"/>
              </a:buClr>
              <a:buSzPts val="1100"/>
              <a:buNone/>
              <a:defRPr b="1" sz="1100">
                <a:solidFill>
                  <a:srgbClr val="FFFFFF"/>
                </a:solidFill>
              </a:defRPr>
            </a:lvl6pPr>
            <a:lvl7pPr lvl="6" rtl="0" algn="ctr">
              <a:lnSpc>
                <a:spcPct val="100000"/>
              </a:lnSpc>
              <a:spcBef>
                <a:spcPts val="0"/>
              </a:spcBef>
              <a:spcAft>
                <a:spcPts val="0"/>
              </a:spcAft>
              <a:buClr>
                <a:srgbClr val="FFFFFF"/>
              </a:buClr>
              <a:buSzPts val="1100"/>
              <a:buNone/>
              <a:defRPr b="1" sz="1100">
                <a:solidFill>
                  <a:srgbClr val="FFFFFF"/>
                </a:solidFill>
              </a:defRPr>
            </a:lvl7pPr>
            <a:lvl8pPr lvl="7" rtl="0" algn="ctr">
              <a:lnSpc>
                <a:spcPct val="100000"/>
              </a:lnSpc>
              <a:spcBef>
                <a:spcPts val="0"/>
              </a:spcBef>
              <a:spcAft>
                <a:spcPts val="0"/>
              </a:spcAft>
              <a:buClr>
                <a:srgbClr val="FFFFFF"/>
              </a:buClr>
              <a:buSzPts val="1100"/>
              <a:buNone/>
              <a:defRPr b="1" sz="1100">
                <a:solidFill>
                  <a:srgbClr val="FFFFFF"/>
                </a:solidFill>
              </a:defRPr>
            </a:lvl8pPr>
            <a:lvl9pPr lvl="8" rtl="0" algn="ctr">
              <a:lnSpc>
                <a:spcPct val="100000"/>
              </a:lnSpc>
              <a:spcBef>
                <a:spcPts val="0"/>
              </a:spcBef>
              <a:spcAft>
                <a:spcPts val="0"/>
              </a:spcAft>
              <a:buClr>
                <a:srgbClr val="FFFFFF"/>
              </a:buClr>
              <a:buSzPts val="1100"/>
              <a:buNone/>
              <a:defRPr b="1" sz="1100">
                <a:solidFill>
                  <a:srgbClr val="FFFFFF"/>
                </a:solidFill>
              </a:defRPr>
            </a:lvl9pPr>
          </a:lstStyle>
          <a:p/>
        </p:txBody>
      </p:sp>
      <p:sp>
        <p:nvSpPr>
          <p:cNvPr id="226" name="Google Shape;226;p19"/>
          <p:cNvSpPr txBox="1"/>
          <p:nvPr>
            <p:ph idx="6" type="subTitle"/>
          </p:nvPr>
        </p:nvSpPr>
        <p:spPr>
          <a:xfrm>
            <a:off x="4673400" y="3298142"/>
            <a:ext cx="1868100" cy="1350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000"/>
              <a:buNone/>
              <a:defRPr sz="10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227" name="Google Shape;227;p19"/>
          <p:cNvSpPr txBox="1"/>
          <p:nvPr>
            <p:ph idx="7" type="subTitle"/>
          </p:nvPr>
        </p:nvSpPr>
        <p:spPr>
          <a:xfrm>
            <a:off x="4673400" y="1730999"/>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2pPr>
            <a:lvl3pPr lvl="2"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3pPr>
            <a:lvl4pPr lvl="3"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4pPr>
            <a:lvl5pPr lvl="4"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5pPr>
            <a:lvl6pPr lvl="5"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6pPr>
            <a:lvl7pPr lvl="6"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7pPr>
            <a:lvl8pPr lvl="7"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8pPr>
            <a:lvl9pPr lvl="8"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9pPr>
          </a:lstStyle>
          <a:p/>
        </p:txBody>
      </p:sp>
      <p:cxnSp>
        <p:nvCxnSpPr>
          <p:cNvPr id="228" name="Google Shape;228;p19"/>
          <p:cNvCxnSpPr/>
          <p:nvPr/>
        </p:nvCxnSpPr>
        <p:spPr>
          <a:xfrm>
            <a:off x="7498084" y="2580450"/>
            <a:ext cx="368400" cy="0"/>
          </a:xfrm>
          <a:prstGeom prst="straightConnector1">
            <a:avLst/>
          </a:prstGeom>
          <a:noFill/>
          <a:ln cap="flat" cmpd="sng" w="9525">
            <a:solidFill>
              <a:srgbClr val="FFFFFF"/>
            </a:solidFill>
            <a:prstDash val="solid"/>
            <a:round/>
            <a:headEnd len="med" w="med" type="none"/>
            <a:tailEnd len="med" w="med" type="none"/>
          </a:ln>
        </p:spPr>
      </p:cxnSp>
      <p:sp>
        <p:nvSpPr>
          <p:cNvPr id="229" name="Google Shape;229;p19"/>
          <p:cNvSpPr txBox="1"/>
          <p:nvPr>
            <p:ph idx="8" type="subTitle"/>
          </p:nvPr>
        </p:nvSpPr>
        <p:spPr>
          <a:xfrm>
            <a:off x="6742584" y="2698425"/>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100"/>
              <a:buNone/>
              <a:defRPr b="1" sz="1100">
                <a:solidFill>
                  <a:srgbClr val="FFFFFF"/>
                </a:solidFill>
              </a:defRPr>
            </a:lvl1pPr>
            <a:lvl2pPr lvl="1" rtl="0" algn="ctr">
              <a:lnSpc>
                <a:spcPct val="100000"/>
              </a:lnSpc>
              <a:spcBef>
                <a:spcPts val="0"/>
              </a:spcBef>
              <a:spcAft>
                <a:spcPts val="0"/>
              </a:spcAft>
              <a:buClr>
                <a:srgbClr val="FFFFFF"/>
              </a:buClr>
              <a:buSzPts val="1100"/>
              <a:buNone/>
              <a:defRPr b="1" sz="1100">
                <a:solidFill>
                  <a:srgbClr val="FFFFFF"/>
                </a:solidFill>
              </a:defRPr>
            </a:lvl2pPr>
            <a:lvl3pPr lvl="2" rtl="0" algn="ctr">
              <a:lnSpc>
                <a:spcPct val="100000"/>
              </a:lnSpc>
              <a:spcBef>
                <a:spcPts val="0"/>
              </a:spcBef>
              <a:spcAft>
                <a:spcPts val="0"/>
              </a:spcAft>
              <a:buClr>
                <a:srgbClr val="FFFFFF"/>
              </a:buClr>
              <a:buSzPts val="1100"/>
              <a:buNone/>
              <a:defRPr b="1" sz="1100">
                <a:solidFill>
                  <a:srgbClr val="FFFFFF"/>
                </a:solidFill>
              </a:defRPr>
            </a:lvl3pPr>
            <a:lvl4pPr lvl="3" rtl="0" algn="ctr">
              <a:lnSpc>
                <a:spcPct val="100000"/>
              </a:lnSpc>
              <a:spcBef>
                <a:spcPts val="0"/>
              </a:spcBef>
              <a:spcAft>
                <a:spcPts val="0"/>
              </a:spcAft>
              <a:buClr>
                <a:srgbClr val="FFFFFF"/>
              </a:buClr>
              <a:buSzPts val="1100"/>
              <a:buNone/>
              <a:defRPr b="1" sz="1100">
                <a:solidFill>
                  <a:srgbClr val="FFFFFF"/>
                </a:solidFill>
              </a:defRPr>
            </a:lvl4pPr>
            <a:lvl5pPr lvl="4" rtl="0" algn="ctr">
              <a:lnSpc>
                <a:spcPct val="100000"/>
              </a:lnSpc>
              <a:spcBef>
                <a:spcPts val="0"/>
              </a:spcBef>
              <a:spcAft>
                <a:spcPts val="0"/>
              </a:spcAft>
              <a:buClr>
                <a:srgbClr val="FFFFFF"/>
              </a:buClr>
              <a:buSzPts val="1100"/>
              <a:buNone/>
              <a:defRPr b="1" sz="1100">
                <a:solidFill>
                  <a:srgbClr val="FFFFFF"/>
                </a:solidFill>
              </a:defRPr>
            </a:lvl5pPr>
            <a:lvl6pPr lvl="5" rtl="0" algn="ctr">
              <a:lnSpc>
                <a:spcPct val="100000"/>
              </a:lnSpc>
              <a:spcBef>
                <a:spcPts val="0"/>
              </a:spcBef>
              <a:spcAft>
                <a:spcPts val="0"/>
              </a:spcAft>
              <a:buClr>
                <a:srgbClr val="FFFFFF"/>
              </a:buClr>
              <a:buSzPts val="1100"/>
              <a:buNone/>
              <a:defRPr b="1" sz="1100">
                <a:solidFill>
                  <a:srgbClr val="FFFFFF"/>
                </a:solidFill>
              </a:defRPr>
            </a:lvl6pPr>
            <a:lvl7pPr lvl="6" rtl="0" algn="ctr">
              <a:lnSpc>
                <a:spcPct val="100000"/>
              </a:lnSpc>
              <a:spcBef>
                <a:spcPts val="0"/>
              </a:spcBef>
              <a:spcAft>
                <a:spcPts val="0"/>
              </a:spcAft>
              <a:buClr>
                <a:srgbClr val="FFFFFF"/>
              </a:buClr>
              <a:buSzPts val="1100"/>
              <a:buNone/>
              <a:defRPr b="1" sz="1100">
                <a:solidFill>
                  <a:srgbClr val="FFFFFF"/>
                </a:solidFill>
              </a:defRPr>
            </a:lvl7pPr>
            <a:lvl8pPr lvl="7" rtl="0" algn="ctr">
              <a:lnSpc>
                <a:spcPct val="100000"/>
              </a:lnSpc>
              <a:spcBef>
                <a:spcPts val="0"/>
              </a:spcBef>
              <a:spcAft>
                <a:spcPts val="0"/>
              </a:spcAft>
              <a:buClr>
                <a:srgbClr val="FFFFFF"/>
              </a:buClr>
              <a:buSzPts val="1100"/>
              <a:buNone/>
              <a:defRPr b="1" sz="1100">
                <a:solidFill>
                  <a:srgbClr val="FFFFFF"/>
                </a:solidFill>
              </a:defRPr>
            </a:lvl8pPr>
            <a:lvl9pPr lvl="8" rtl="0" algn="ctr">
              <a:lnSpc>
                <a:spcPct val="100000"/>
              </a:lnSpc>
              <a:spcBef>
                <a:spcPts val="0"/>
              </a:spcBef>
              <a:spcAft>
                <a:spcPts val="0"/>
              </a:spcAft>
              <a:buClr>
                <a:srgbClr val="FFFFFF"/>
              </a:buClr>
              <a:buSzPts val="1100"/>
              <a:buNone/>
              <a:defRPr b="1" sz="1100">
                <a:solidFill>
                  <a:srgbClr val="FFFFFF"/>
                </a:solidFill>
              </a:defRPr>
            </a:lvl9pPr>
          </a:lstStyle>
          <a:p/>
        </p:txBody>
      </p:sp>
      <p:sp>
        <p:nvSpPr>
          <p:cNvPr id="230" name="Google Shape;230;p19"/>
          <p:cNvSpPr txBox="1"/>
          <p:nvPr>
            <p:ph idx="9" type="subTitle"/>
          </p:nvPr>
        </p:nvSpPr>
        <p:spPr>
          <a:xfrm>
            <a:off x="6742584" y="3298142"/>
            <a:ext cx="1868100" cy="1350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000"/>
              <a:buNone/>
              <a:defRPr sz="10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231" name="Google Shape;231;p19"/>
          <p:cNvSpPr txBox="1"/>
          <p:nvPr>
            <p:ph idx="13" type="subTitle"/>
          </p:nvPr>
        </p:nvSpPr>
        <p:spPr>
          <a:xfrm>
            <a:off x="6742584" y="1730999"/>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2pPr>
            <a:lvl3pPr lvl="2"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3pPr>
            <a:lvl4pPr lvl="3"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4pPr>
            <a:lvl5pPr lvl="4"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5pPr>
            <a:lvl6pPr lvl="5"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6pPr>
            <a:lvl7pPr lvl="6"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7pPr>
            <a:lvl8pPr lvl="7"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8pPr>
            <a:lvl9pPr lvl="8"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9pPr>
          </a:lstStyle>
          <a:p/>
        </p:txBody>
      </p:sp>
      <p:sp>
        <p:nvSpPr>
          <p:cNvPr id="232" name="Google Shape;2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orient="horz" pos="259">
          <p15:clr>
            <a:srgbClr val="FA7B17"/>
          </p15:clr>
        </p15:guide>
        <p15:guide id="2" pos="270">
          <p15:clr>
            <a:srgbClr val="FA7B17"/>
          </p15:clr>
        </p15:guide>
        <p15:guide id="3" pos="5490">
          <p15:clr>
            <a:srgbClr val="FA7B17"/>
          </p15:clr>
        </p15:guide>
        <p15:guide id="4" orient="horz" pos="2981">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
  <p:cSld name="CUSTOM_6">
    <p:bg>
      <p:bgPr>
        <a:solidFill>
          <a:srgbClr val="161F27"/>
        </a:solidFill>
      </p:bgPr>
    </p:bg>
    <p:spTree>
      <p:nvGrpSpPr>
        <p:cNvPr id="233" name="Shape 233"/>
        <p:cNvGrpSpPr/>
        <p:nvPr/>
      </p:nvGrpSpPr>
      <p:grpSpPr>
        <a:xfrm>
          <a:off x="0" y="0"/>
          <a:ext cx="0" cy="0"/>
          <a:chOff x="0" y="0"/>
          <a:chExt cx="0" cy="0"/>
        </a:xfrm>
      </p:grpSpPr>
      <p:pic>
        <p:nvPicPr>
          <p:cNvPr id="234" name="Google Shape;234;p20"/>
          <p:cNvPicPr preferRelativeResize="0"/>
          <p:nvPr/>
        </p:nvPicPr>
        <p:blipFill>
          <a:blip r:embed="rId2">
            <a:alphaModFix amt="10000"/>
          </a:blip>
          <a:stretch>
            <a:fillRect/>
          </a:stretch>
        </p:blipFill>
        <p:spPr>
          <a:xfrm>
            <a:off x="1204913" y="-1087292"/>
            <a:ext cx="6581775" cy="6581775"/>
          </a:xfrm>
          <a:prstGeom prst="rect">
            <a:avLst/>
          </a:prstGeom>
          <a:noFill/>
          <a:ln>
            <a:noFill/>
          </a:ln>
        </p:spPr>
      </p:pic>
      <p:pic>
        <p:nvPicPr>
          <p:cNvPr id="235" name="Google Shape;235;p20"/>
          <p:cNvPicPr preferRelativeResize="0"/>
          <p:nvPr/>
        </p:nvPicPr>
        <p:blipFill>
          <a:blip r:embed="rId3">
            <a:alphaModFix/>
          </a:blip>
          <a:stretch>
            <a:fillRect/>
          </a:stretch>
        </p:blipFill>
        <p:spPr>
          <a:xfrm rot="10800000">
            <a:off x="4260450" y="1308950"/>
            <a:ext cx="623100" cy="623100"/>
          </a:xfrm>
          <a:prstGeom prst="rect">
            <a:avLst/>
          </a:prstGeom>
          <a:noFill/>
          <a:ln>
            <a:noFill/>
          </a:ln>
        </p:spPr>
      </p:pic>
      <p:sp>
        <p:nvSpPr>
          <p:cNvPr id="236" name="Google Shape;236;p20"/>
          <p:cNvSpPr txBox="1"/>
          <p:nvPr>
            <p:ph type="title"/>
          </p:nvPr>
        </p:nvSpPr>
        <p:spPr>
          <a:xfrm>
            <a:off x="1390500" y="2297400"/>
            <a:ext cx="6363000" cy="2123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1pPr>
            <a:lvl2pPr lvl="1"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2pPr>
            <a:lvl3pPr lvl="2"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3pPr>
            <a:lvl4pPr lvl="3"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4pPr>
            <a:lvl5pPr lvl="4"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5pPr>
            <a:lvl6pPr lvl="5"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6pPr>
            <a:lvl7pPr lvl="6"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7pPr>
            <a:lvl8pPr lvl="7"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8pPr>
            <a:lvl9pPr lvl="8"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9pPr>
          </a:lstStyle>
          <a:p/>
        </p:txBody>
      </p:sp>
      <p:sp>
        <p:nvSpPr>
          <p:cNvPr id="237" name="Google Shape;23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
  <p:cSld name="CUSTOM_7">
    <p:spTree>
      <p:nvGrpSpPr>
        <p:cNvPr id="238" name="Shape 238"/>
        <p:cNvGrpSpPr/>
        <p:nvPr/>
      </p:nvGrpSpPr>
      <p:grpSpPr>
        <a:xfrm>
          <a:off x="0" y="0"/>
          <a:ext cx="0" cy="0"/>
          <a:chOff x="0" y="0"/>
          <a:chExt cx="0" cy="0"/>
        </a:xfrm>
      </p:grpSpPr>
      <p:sp>
        <p:nvSpPr>
          <p:cNvPr id="239" name="Google Shape;239;p21"/>
          <p:cNvSpPr/>
          <p:nvPr>
            <p:ph idx="2" type="pic"/>
          </p:nvPr>
        </p:nvSpPr>
        <p:spPr>
          <a:xfrm>
            <a:off x="3514950" y="-7650"/>
            <a:ext cx="5629200" cy="2579400"/>
          </a:xfrm>
          <a:prstGeom prst="rect">
            <a:avLst/>
          </a:prstGeom>
          <a:noFill/>
          <a:ln>
            <a:noFill/>
          </a:ln>
        </p:spPr>
      </p:sp>
      <p:sp>
        <p:nvSpPr>
          <p:cNvPr id="240" name="Google Shape;240;p21"/>
          <p:cNvSpPr/>
          <p:nvPr/>
        </p:nvSpPr>
        <p:spPr>
          <a:xfrm>
            <a:off x="3514950" y="2564225"/>
            <a:ext cx="5629200" cy="2579400"/>
          </a:xfrm>
          <a:prstGeom prst="rect">
            <a:avLst/>
          </a:prstGeom>
          <a:solidFill>
            <a:srgbClr val="00B8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1" name="Google Shape;241;p21"/>
          <p:cNvSpPr txBox="1"/>
          <p:nvPr>
            <p:ph idx="1" type="subTitle"/>
          </p:nvPr>
        </p:nvSpPr>
        <p:spPr>
          <a:xfrm>
            <a:off x="3983225" y="2959400"/>
            <a:ext cx="4732500" cy="9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FFFFFF"/>
              </a:buClr>
              <a:buSzPts val="1700"/>
              <a:buNone/>
              <a:defRPr b="1" sz="1700">
                <a:solidFill>
                  <a:srgbClr val="FFFFFF"/>
                </a:solidFill>
              </a:defRPr>
            </a:lvl1pPr>
            <a:lvl2pPr lvl="1" rtl="0">
              <a:lnSpc>
                <a:spcPct val="100000"/>
              </a:lnSpc>
              <a:spcBef>
                <a:spcPts val="0"/>
              </a:spcBef>
              <a:spcAft>
                <a:spcPts val="0"/>
              </a:spcAft>
              <a:buClr>
                <a:srgbClr val="FFFFFF"/>
              </a:buClr>
              <a:buSzPts val="1700"/>
              <a:buNone/>
              <a:defRPr b="1" sz="1700">
                <a:solidFill>
                  <a:srgbClr val="FFFFFF"/>
                </a:solidFill>
              </a:defRPr>
            </a:lvl2pPr>
            <a:lvl3pPr lvl="2" rtl="0">
              <a:lnSpc>
                <a:spcPct val="100000"/>
              </a:lnSpc>
              <a:spcBef>
                <a:spcPts val="0"/>
              </a:spcBef>
              <a:spcAft>
                <a:spcPts val="0"/>
              </a:spcAft>
              <a:buClr>
                <a:srgbClr val="FFFFFF"/>
              </a:buClr>
              <a:buSzPts val="1700"/>
              <a:buNone/>
              <a:defRPr b="1" sz="1700">
                <a:solidFill>
                  <a:srgbClr val="FFFFFF"/>
                </a:solidFill>
              </a:defRPr>
            </a:lvl3pPr>
            <a:lvl4pPr lvl="3" rtl="0">
              <a:lnSpc>
                <a:spcPct val="100000"/>
              </a:lnSpc>
              <a:spcBef>
                <a:spcPts val="0"/>
              </a:spcBef>
              <a:spcAft>
                <a:spcPts val="0"/>
              </a:spcAft>
              <a:buClr>
                <a:srgbClr val="FFFFFF"/>
              </a:buClr>
              <a:buSzPts val="1700"/>
              <a:buNone/>
              <a:defRPr b="1" sz="1700">
                <a:solidFill>
                  <a:srgbClr val="FFFFFF"/>
                </a:solidFill>
              </a:defRPr>
            </a:lvl4pPr>
            <a:lvl5pPr lvl="4" rtl="0">
              <a:lnSpc>
                <a:spcPct val="100000"/>
              </a:lnSpc>
              <a:spcBef>
                <a:spcPts val="0"/>
              </a:spcBef>
              <a:spcAft>
                <a:spcPts val="0"/>
              </a:spcAft>
              <a:buClr>
                <a:srgbClr val="FFFFFF"/>
              </a:buClr>
              <a:buSzPts val="1700"/>
              <a:buNone/>
              <a:defRPr b="1" sz="1700">
                <a:solidFill>
                  <a:srgbClr val="FFFFFF"/>
                </a:solidFill>
              </a:defRPr>
            </a:lvl5pPr>
            <a:lvl6pPr lvl="5" rtl="0">
              <a:lnSpc>
                <a:spcPct val="100000"/>
              </a:lnSpc>
              <a:spcBef>
                <a:spcPts val="0"/>
              </a:spcBef>
              <a:spcAft>
                <a:spcPts val="0"/>
              </a:spcAft>
              <a:buClr>
                <a:srgbClr val="FFFFFF"/>
              </a:buClr>
              <a:buSzPts val="1700"/>
              <a:buNone/>
              <a:defRPr b="1" sz="1700">
                <a:solidFill>
                  <a:srgbClr val="FFFFFF"/>
                </a:solidFill>
              </a:defRPr>
            </a:lvl6pPr>
            <a:lvl7pPr lvl="6" rtl="0">
              <a:lnSpc>
                <a:spcPct val="100000"/>
              </a:lnSpc>
              <a:spcBef>
                <a:spcPts val="0"/>
              </a:spcBef>
              <a:spcAft>
                <a:spcPts val="0"/>
              </a:spcAft>
              <a:buClr>
                <a:srgbClr val="FFFFFF"/>
              </a:buClr>
              <a:buSzPts val="1700"/>
              <a:buNone/>
              <a:defRPr b="1" sz="1700">
                <a:solidFill>
                  <a:srgbClr val="FFFFFF"/>
                </a:solidFill>
              </a:defRPr>
            </a:lvl7pPr>
            <a:lvl8pPr lvl="7" rtl="0">
              <a:lnSpc>
                <a:spcPct val="100000"/>
              </a:lnSpc>
              <a:spcBef>
                <a:spcPts val="0"/>
              </a:spcBef>
              <a:spcAft>
                <a:spcPts val="0"/>
              </a:spcAft>
              <a:buClr>
                <a:srgbClr val="FFFFFF"/>
              </a:buClr>
              <a:buSzPts val="1700"/>
              <a:buNone/>
              <a:defRPr b="1" sz="1700">
                <a:solidFill>
                  <a:srgbClr val="FFFFFF"/>
                </a:solidFill>
              </a:defRPr>
            </a:lvl8pPr>
            <a:lvl9pPr lvl="8" rtl="0">
              <a:lnSpc>
                <a:spcPct val="100000"/>
              </a:lnSpc>
              <a:spcBef>
                <a:spcPts val="0"/>
              </a:spcBef>
              <a:spcAft>
                <a:spcPts val="0"/>
              </a:spcAft>
              <a:buClr>
                <a:srgbClr val="FFFFFF"/>
              </a:buClr>
              <a:buSzPts val="1700"/>
              <a:buNone/>
              <a:defRPr b="1" sz="1700">
                <a:solidFill>
                  <a:srgbClr val="FFFFFF"/>
                </a:solidFill>
              </a:defRPr>
            </a:lvl9pPr>
          </a:lstStyle>
          <a:p/>
        </p:txBody>
      </p:sp>
      <p:sp>
        <p:nvSpPr>
          <p:cNvPr id="242" name="Google Shape;242;p21"/>
          <p:cNvSpPr txBox="1"/>
          <p:nvPr>
            <p:ph idx="3" type="body"/>
          </p:nvPr>
        </p:nvSpPr>
        <p:spPr>
          <a:xfrm>
            <a:off x="3983225" y="3566922"/>
            <a:ext cx="4732500" cy="109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rgbClr val="FFFFFF"/>
              </a:buClr>
              <a:buSzPts val="1300"/>
              <a:buChar char="●"/>
              <a:defRPr sz="1300">
                <a:solidFill>
                  <a:srgbClr val="FFFFFF"/>
                </a:solidFill>
              </a:defRPr>
            </a:lvl1pPr>
            <a:lvl2pPr indent="-285750" lvl="1" marL="914400" rtl="0">
              <a:spcBef>
                <a:spcPts val="0"/>
              </a:spcBef>
              <a:spcAft>
                <a:spcPts val="0"/>
              </a:spcAft>
              <a:buClr>
                <a:srgbClr val="FFFFFF"/>
              </a:buClr>
              <a:buSzPts val="900"/>
              <a:buChar char="○"/>
              <a:defRPr sz="900">
                <a:solidFill>
                  <a:srgbClr val="FFFFFF"/>
                </a:solidFill>
              </a:defRPr>
            </a:lvl2pPr>
            <a:lvl3pPr indent="-285750" lvl="2" marL="1371600" rtl="0">
              <a:spcBef>
                <a:spcPts val="0"/>
              </a:spcBef>
              <a:spcAft>
                <a:spcPts val="0"/>
              </a:spcAft>
              <a:buClr>
                <a:srgbClr val="FFFFFF"/>
              </a:buClr>
              <a:buSzPts val="900"/>
              <a:buChar char="■"/>
              <a:defRPr sz="900">
                <a:solidFill>
                  <a:srgbClr val="FFFFFF"/>
                </a:solidFill>
              </a:defRPr>
            </a:lvl3pPr>
            <a:lvl4pPr indent="-285750" lvl="3" marL="1828800" rtl="0">
              <a:spcBef>
                <a:spcPts val="0"/>
              </a:spcBef>
              <a:spcAft>
                <a:spcPts val="0"/>
              </a:spcAft>
              <a:buClr>
                <a:srgbClr val="FFFFFF"/>
              </a:buClr>
              <a:buSzPts val="900"/>
              <a:buChar char="●"/>
              <a:defRPr sz="900">
                <a:solidFill>
                  <a:srgbClr val="FFFFFF"/>
                </a:solidFill>
              </a:defRPr>
            </a:lvl4pPr>
            <a:lvl5pPr indent="-285750" lvl="4" marL="2286000" rtl="0">
              <a:spcBef>
                <a:spcPts val="0"/>
              </a:spcBef>
              <a:spcAft>
                <a:spcPts val="0"/>
              </a:spcAft>
              <a:buClr>
                <a:srgbClr val="FFFFFF"/>
              </a:buClr>
              <a:buSzPts val="900"/>
              <a:buChar char="○"/>
              <a:defRPr sz="900">
                <a:solidFill>
                  <a:srgbClr val="FFFFFF"/>
                </a:solidFill>
              </a:defRPr>
            </a:lvl5pPr>
            <a:lvl6pPr indent="-285750" lvl="5" marL="2743200" rtl="0">
              <a:spcBef>
                <a:spcPts val="0"/>
              </a:spcBef>
              <a:spcAft>
                <a:spcPts val="0"/>
              </a:spcAft>
              <a:buClr>
                <a:srgbClr val="FFFFFF"/>
              </a:buClr>
              <a:buSzPts val="900"/>
              <a:buChar char="■"/>
              <a:defRPr sz="900">
                <a:solidFill>
                  <a:srgbClr val="FFFFFF"/>
                </a:solidFill>
              </a:defRPr>
            </a:lvl6pPr>
            <a:lvl7pPr indent="-285750" lvl="6" marL="3200400" rtl="0">
              <a:spcBef>
                <a:spcPts val="0"/>
              </a:spcBef>
              <a:spcAft>
                <a:spcPts val="0"/>
              </a:spcAft>
              <a:buClr>
                <a:srgbClr val="FFFFFF"/>
              </a:buClr>
              <a:buSzPts val="900"/>
              <a:buChar char="●"/>
              <a:defRPr sz="900">
                <a:solidFill>
                  <a:srgbClr val="FFFFFF"/>
                </a:solidFill>
              </a:defRPr>
            </a:lvl7pPr>
            <a:lvl8pPr indent="-285750" lvl="7" marL="3657600" rtl="0">
              <a:spcBef>
                <a:spcPts val="0"/>
              </a:spcBef>
              <a:spcAft>
                <a:spcPts val="0"/>
              </a:spcAft>
              <a:buClr>
                <a:srgbClr val="FFFFFF"/>
              </a:buClr>
              <a:buSzPts val="900"/>
              <a:buChar char="○"/>
              <a:defRPr sz="900">
                <a:solidFill>
                  <a:srgbClr val="FFFFFF"/>
                </a:solidFill>
              </a:defRPr>
            </a:lvl8pPr>
            <a:lvl9pPr indent="-285750" lvl="8" marL="4114800" rtl="0">
              <a:spcBef>
                <a:spcPts val="0"/>
              </a:spcBef>
              <a:spcAft>
                <a:spcPts val="0"/>
              </a:spcAft>
              <a:buClr>
                <a:srgbClr val="FFFFFF"/>
              </a:buClr>
              <a:buSzPts val="900"/>
              <a:buChar char="■"/>
              <a:defRPr sz="900">
                <a:solidFill>
                  <a:srgbClr val="FFFFFF"/>
                </a:solidFill>
              </a:defRPr>
            </a:lvl9pPr>
          </a:lstStyle>
          <a:p/>
        </p:txBody>
      </p:sp>
      <p:sp>
        <p:nvSpPr>
          <p:cNvPr id="243" name="Google Shape;243;p21"/>
          <p:cNvSpPr txBox="1"/>
          <p:nvPr>
            <p:ph type="title"/>
          </p:nvPr>
        </p:nvSpPr>
        <p:spPr>
          <a:xfrm>
            <a:off x="176750" y="2396775"/>
            <a:ext cx="3157500" cy="13953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61F27"/>
              </a:buClr>
              <a:buSzPts val="2600"/>
              <a:buNone/>
              <a:defRPr b="1" sz="2600">
                <a:solidFill>
                  <a:srgbClr val="161F27"/>
                </a:solidFill>
              </a:defRPr>
            </a:lvl1pPr>
            <a:lvl2pPr lvl="1" rtl="0" algn="ctr">
              <a:spcBef>
                <a:spcPts val="0"/>
              </a:spcBef>
              <a:spcAft>
                <a:spcPts val="0"/>
              </a:spcAft>
              <a:buClr>
                <a:srgbClr val="161F27"/>
              </a:buClr>
              <a:buSzPts val="2600"/>
              <a:buNone/>
              <a:defRPr b="1" sz="2600">
                <a:solidFill>
                  <a:srgbClr val="161F27"/>
                </a:solidFill>
              </a:defRPr>
            </a:lvl2pPr>
            <a:lvl3pPr lvl="2" rtl="0" algn="ctr">
              <a:spcBef>
                <a:spcPts val="0"/>
              </a:spcBef>
              <a:spcAft>
                <a:spcPts val="0"/>
              </a:spcAft>
              <a:buClr>
                <a:srgbClr val="161F27"/>
              </a:buClr>
              <a:buSzPts val="2600"/>
              <a:buNone/>
              <a:defRPr b="1" sz="2600">
                <a:solidFill>
                  <a:srgbClr val="161F27"/>
                </a:solidFill>
              </a:defRPr>
            </a:lvl3pPr>
            <a:lvl4pPr lvl="3" rtl="0" algn="ctr">
              <a:spcBef>
                <a:spcPts val="0"/>
              </a:spcBef>
              <a:spcAft>
                <a:spcPts val="0"/>
              </a:spcAft>
              <a:buClr>
                <a:srgbClr val="161F27"/>
              </a:buClr>
              <a:buSzPts val="2600"/>
              <a:buNone/>
              <a:defRPr b="1" sz="2600">
                <a:solidFill>
                  <a:srgbClr val="161F27"/>
                </a:solidFill>
              </a:defRPr>
            </a:lvl4pPr>
            <a:lvl5pPr lvl="4" rtl="0" algn="ctr">
              <a:spcBef>
                <a:spcPts val="0"/>
              </a:spcBef>
              <a:spcAft>
                <a:spcPts val="0"/>
              </a:spcAft>
              <a:buClr>
                <a:srgbClr val="161F27"/>
              </a:buClr>
              <a:buSzPts val="2600"/>
              <a:buNone/>
              <a:defRPr b="1" sz="2600">
                <a:solidFill>
                  <a:srgbClr val="161F27"/>
                </a:solidFill>
              </a:defRPr>
            </a:lvl5pPr>
            <a:lvl6pPr lvl="5" rtl="0" algn="ctr">
              <a:spcBef>
                <a:spcPts val="0"/>
              </a:spcBef>
              <a:spcAft>
                <a:spcPts val="0"/>
              </a:spcAft>
              <a:buClr>
                <a:srgbClr val="161F27"/>
              </a:buClr>
              <a:buSzPts val="2600"/>
              <a:buNone/>
              <a:defRPr b="1" sz="2600">
                <a:solidFill>
                  <a:srgbClr val="161F27"/>
                </a:solidFill>
              </a:defRPr>
            </a:lvl6pPr>
            <a:lvl7pPr lvl="6" rtl="0" algn="ctr">
              <a:spcBef>
                <a:spcPts val="0"/>
              </a:spcBef>
              <a:spcAft>
                <a:spcPts val="0"/>
              </a:spcAft>
              <a:buClr>
                <a:srgbClr val="161F27"/>
              </a:buClr>
              <a:buSzPts val="2600"/>
              <a:buNone/>
              <a:defRPr b="1" sz="2600">
                <a:solidFill>
                  <a:srgbClr val="161F27"/>
                </a:solidFill>
              </a:defRPr>
            </a:lvl7pPr>
            <a:lvl8pPr lvl="7" rtl="0" algn="ctr">
              <a:spcBef>
                <a:spcPts val="0"/>
              </a:spcBef>
              <a:spcAft>
                <a:spcPts val="0"/>
              </a:spcAft>
              <a:buClr>
                <a:srgbClr val="161F27"/>
              </a:buClr>
              <a:buSzPts val="2600"/>
              <a:buNone/>
              <a:defRPr b="1" sz="2600">
                <a:solidFill>
                  <a:srgbClr val="161F27"/>
                </a:solidFill>
              </a:defRPr>
            </a:lvl8pPr>
            <a:lvl9pPr lvl="8" rtl="0" algn="ctr">
              <a:spcBef>
                <a:spcPts val="0"/>
              </a:spcBef>
              <a:spcAft>
                <a:spcPts val="0"/>
              </a:spcAft>
              <a:buClr>
                <a:srgbClr val="161F27"/>
              </a:buClr>
              <a:buSzPts val="2600"/>
              <a:buNone/>
              <a:defRPr b="1" sz="2600">
                <a:solidFill>
                  <a:srgbClr val="161F27"/>
                </a:solidFill>
              </a:defRPr>
            </a:lvl9pPr>
          </a:lstStyle>
          <a:p/>
        </p:txBody>
      </p:sp>
      <p:sp>
        <p:nvSpPr>
          <p:cNvPr id="244" name="Google Shape;244;p21"/>
          <p:cNvSpPr/>
          <p:nvPr/>
        </p:nvSpPr>
        <p:spPr>
          <a:xfrm>
            <a:off x="1335350" y="1389597"/>
            <a:ext cx="840300" cy="8403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solidFill>
                <a:srgbClr val="FFFFFF"/>
              </a:solidFill>
              <a:latin typeface="Roboto"/>
              <a:ea typeface="Roboto"/>
              <a:cs typeface="Roboto"/>
              <a:sym typeface="Roboto"/>
            </a:endParaRPr>
          </a:p>
        </p:txBody>
      </p:sp>
      <p:sp>
        <p:nvSpPr>
          <p:cNvPr id="245" name="Google Shape;245;p21"/>
          <p:cNvSpPr txBox="1"/>
          <p:nvPr>
            <p:ph idx="4" type="subTitle"/>
          </p:nvPr>
        </p:nvSpPr>
        <p:spPr>
          <a:xfrm>
            <a:off x="1335350" y="1389600"/>
            <a:ext cx="840300" cy="84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FFFFFF"/>
              </a:buClr>
              <a:buSzPts val="2600"/>
              <a:buNone/>
              <a:defRPr b="1" sz="2600">
                <a:solidFill>
                  <a:srgbClr val="FFFFFF"/>
                </a:solidFill>
              </a:defRPr>
            </a:lvl1pPr>
            <a:lvl2pPr lvl="1" rtl="0" algn="ctr">
              <a:lnSpc>
                <a:spcPct val="100000"/>
              </a:lnSpc>
              <a:spcBef>
                <a:spcPts val="0"/>
              </a:spcBef>
              <a:spcAft>
                <a:spcPts val="0"/>
              </a:spcAft>
              <a:buClr>
                <a:srgbClr val="FFFFFF"/>
              </a:buClr>
              <a:buSzPts val="1700"/>
              <a:buNone/>
              <a:defRPr b="1" sz="1700">
                <a:solidFill>
                  <a:srgbClr val="FFFFFF"/>
                </a:solidFill>
              </a:defRPr>
            </a:lvl2pPr>
            <a:lvl3pPr lvl="2" rtl="0" algn="ctr">
              <a:lnSpc>
                <a:spcPct val="100000"/>
              </a:lnSpc>
              <a:spcBef>
                <a:spcPts val="0"/>
              </a:spcBef>
              <a:spcAft>
                <a:spcPts val="0"/>
              </a:spcAft>
              <a:buClr>
                <a:srgbClr val="FFFFFF"/>
              </a:buClr>
              <a:buSzPts val="1700"/>
              <a:buNone/>
              <a:defRPr b="1" sz="1700">
                <a:solidFill>
                  <a:srgbClr val="FFFFFF"/>
                </a:solidFill>
              </a:defRPr>
            </a:lvl3pPr>
            <a:lvl4pPr lvl="3" rtl="0" algn="ctr">
              <a:lnSpc>
                <a:spcPct val="100000"/>
              </a:lnSpc>
              <a:spcBef>
                <a:spcPts val="0"/>
              </a:spcBef>
              <a:spcAft>
                <a:spcPts val="0"/>
              </a:spcAft>
              <a:buClr>
                <a:srgbClr val="FFFFFF"/>
              </a:buClr>
              <a:buSzPts val="1700"/>
              <a:buNone/>
              <a:defRPr b="1" sz="1700">
                <a:solidFill>
                  <a:srgbClr val="FFFFFF"/>
                </a:solidFill>
              </a:defRPr>
            </a:lvl4pPr>
            <a:lvl5pPr lvl="4" rtl="0" algn="ctr">
              <a:lnSpc>
                <a:spcPct val="100000"/>
              </a:lnSpc>
              <a:spcBef>
                <a:spcPts val="0"/>
              </a:spcBef>
              <a:spcAft>
                <a:spcPts val="0"/>
              </a:spcAft>
              <a:buClr>
                <a:srgbClr val="FFFFFF"/>
              </a:buClr>
              <a:buSzPts val="1700"/>
              <a:buNone/>
              <a:defRPr b="1" sz="1700">
                <a:solidFill>
                  <a:srgbClr val="FFFFFF"/>
                </a:solidFill>
              </a:defRPr>
            </a:lvl5pPr>
            <a:lvl6pPr lvl="5" rtl="0" algn="ctr">
              <a:lnSpc>
                <a:spcPct val="100000"/>
              </a:lnSpc>
              <a:spcBef>
                <a:spcPts val="0"/>
              </a:spcBef>
              <a:spcAft>
                <a:spcPts val="0"/>
              </a:spcAft>
              <a:buClr>
                <a:srgbClr val="FFFFFF"/>
              </a:buClr>
              <a:buSzPts val="1700"/>
              <a:buNone/>
              <a:defRPr b="1" sz="1700">
                <a:solidFill>
                  <a:srgbClr val="FFFFFF"/>
                </a:solidFill>
              </a:defRPr>
            </a:lvl6pPr>
            <a:lvl7pPr lvl="6" rtl="0" algn="ctr">
              <a:lnSpc>
                <a:spcPct val="100000"/>
              </a:lnSpc>
              <a:spcBef>
                <a:spcPts val="0"/>
              </a:spcBef>
              <a:spcAft>
                <a:spcPts val="0"/>
              </a:spcAft>
              <a:buClr>
                <a:srgbClr val="FFFFFF"/>
              </a:buClr>
              <a:buSzPts val="1700"/>
              <a:buNone/>
              <a:defRPr b="1" sz="1700">
                <a:solidFill>
                  <a:srgbClr val="FFFFFF"/>
                </a:solidFill>
              </a:defRPr>
            </a:lvl7pPr>
            <a:lvl8pPr lvl="7" rtl="0" algn="ctr">
              <a:lnSpc>
                <a:spcPct val="100000"/>
              </a:lnSpc>
              <a:spcBef>
                <a:spcPts val="0"/>
              </a:spcBef>
              <a:spcAft>
                <a:spcPts val="0"/>
              </a:spcAft>
              <a:buClr>
                <a:srgbClr val="FFFFFF"/>
              </a:buClr>
              <a:buSzPts val="1700"/>
              <a:buNone/>
              <a:defRPr b="1" sz="1700">
                <a:solidFill>
                  <a:srgbClr val="FFFFFF"/>
                </a:solidFill>
              </a:defRPr>
            </a:lvl8pPr>
            <a:lvl9pPr lvl="8" rtl="0" algn="ctr">
              <a:lnSpc>
                <a:spcPct val="100000"/>
              </a:lnSpc>
              <a:spcBef>
                <a:spcPts val="0"/>
              </a:spcBef>
              <a:spcAft>
                <a:spcPts val="0"/>
              </a:spcAft>
              <a:buClr>
                <a:srgbClr val="FFFFFF"/>
              </a:buClr>
              <a:buSzPts val="1700"/>
              <a:buNone/>
              <a:defRPr b="1" sz="1700">
                <a:solidFill>
                  <a:srgbClr val="FFFFFF"/>
                </a:solidFill>
              </a:defRPr>
            </a:lvl9pPr>
          </a:lstStyle>
          <a:p/>
        </p:txBody>
      </p:sp>
      <p:sp>
        <p:nvSpPr>
          <p:cNvPr id="246" name="Google Shape;246;p21"/>
          <p:cNvSpPr/>
          <p:nvPr>
            <p:ph idx="5" type="pic"/>
          </p:nvPr>
        </p:nvSpPr>
        <p:spPr>
          <a:xfrm>
            <a:off x="394393" y="460129"/>
            <a:ext cx="336000" cy="233700"/>
          </a:xfrm>
          <a:prstGeom prst="rect">
            <a:avLst/>
          </a:prstGeom>
          <a:noFill/>
          <a:ln>
            <a:noFill/>
          </a:ln>
        </p:spPr>
      </p:sp>
      <p:sp>
        <p:nvSpPr>
          <p:cNvPr id="247" name="Google Shape;247;p21"/>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248" name="Google Shape;248;p21"/>
          <p:cNvSpPr txBox="1"/>
          <p:nvPr>
            <p:ph idx="7" type="subTitle"/>
          </p:nvPr>
        </p:nvSpPr>
        <p:spPr>
          <a:xfrm>
            <a:off x="176750" y="3471350"/>
            <a:ext cx="3157500" cy="8715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1300"/>
              <a:buNone/>
              <a:defRPr b="1" sz="1300"/>
            </a:lvl1pPr>
            <a:lvl2pPr lvl="1" rtl="0" algn="ctr">
              <a:lnSpc>
                <a:spcPct val="115000"/>
              </a:lnSpc>
              <a:spcBef>
                <a:spcPts val="0"/>
              </a:spcBef>
              <a:spcAft>
                <a:spcPts val="0"/>
              </a:spcAft>
              <a:buSzPts val="1300"/>
              <a:buNone/>
              <a:defRPr b="1" sz="1300"/>
            </a:lvl2pPr>
            <a:lvl3pPr lvl="2" rtl="0" algn="ctr">
              <a:lnSpc>
                <a:spcPct val="115000"/>
              </a:lnSpc>
              <a:spcBef>
                <a:spcPts val="0"/>
              </a:spcBef>
              <a:spcAft>
                <a:spcPts val="0"/>
              </a:spcAft>
              <a:buSzPts val="1300"/>
              <a:buNone/>
              <a:defRPr b="1" sz="1300"/>
            </a:lvl3pPr>
            <a:lvl4pPr lvl="3" rtl="0" algn="ctr">
              <a:lnSpc>
                <a:spcPct val="115000"/>
              </a:lnSpc>
              <a:spcBef>
                <a:spcPts val="0"/>
              </a:spcBef>
              <a:spcAft>
                <a:spcPts val="0"/>
              </a:spcAft>
              <a:buSzPts val="1300"/>
              <a:buNone/>
              <a:defRPr b="1" sz="1300"/>
            </a:lvl4pPr>
            <a:lvl5pPr lvl="4" rtl="0" algn="ctr">
              <a:lnSpc>
                <a:spcPct val="115000"/>
              </a:lnSpc>
              <a:spcBef>
                <a:spcPts val="0"/>
              </a:spcBef>
              <a:spcAft>
                <a:spcPts val="0"/>
              </a:spcAft>
              <a:buSzPts val="1300"/>
              <a:buNone/>
              <a:defRPr b="1" sz="1300"/>
            </a:lvl5pPr>
            <a:lvl6pPr lvl="5" rtl="0" algn="ctr">
              <a:lnSpc>
                <a:spcPct val="115000"/>
              </a:lnSpc>
              <a:spcBef>
                <a:spcPts val="0"/>
              </a:spcBef>
              <a:spcAft>
                <a:spcPts val="0"/>
              </a:spcAft>
              <a:buSzPts val="1300"/>
              <a:buNone/>
              <a:defRPr b="1" sz="1300"/>
            </a:lvl6pPr>
            <a:lvl7pPr lvl="6" rtl="0" algn="ctr">
              <a:lnSpc>
                <a:spcPct val="115000"/>
              </a:lnSpc>
              <a:spcBef>
                <a:spcPts val="0"/>
              </a:spcBef>
              <a:spcAft>
                <a:spcPts val="0"/>
              </a:spcAft>
              <a:buSzPts val="1300"/>
              <a:buNone/>
              <a:defRPr b="1" sz="1300"/>
            </a:lvl7pPr>
            <a:lvl8pPr lvl="7" rtl="0" algn="ctr">
              <a:lnSpc>
                <a:spcPct val="115000"/>
              </a:lnSpc>
              <a:spcBef>
                <a:spcPts val="0"/>
              </a:spcBef>
              <a:spcAft>
                <a:spcPts val="0"/>
              </a:spcAft>
              <a:buSzPts val="1300"/>
              <a:buNone/>
              <a:defRPr b="1" sz="1300"/>
            </a:lvl8pPr>
            <a:lvl9pPr lvl="8" rtl="0" algn="ctr">
              <a:lnSpc>
                <a:spcPct val="115000"/>
              </a:lnSpc>
              <a:spcBef>
                <a:spcPts val="0"/>
              </a:spcBef>
              <a:spcAft>
                <a:spcPts val="0"/>
              </a:spcAft>
              <a:buSzPts val="1300"/>
              <a:buNone/>
              <a:defRPr b="1" sz="1300"/>
            </a:lvl9pPr>
          </a:lstStyle>
          <a:p/>
        </p:txBody>
      </p:sp>
      <p:sp>
        <p:nvSpPr>
          <p:cNvPr id="249" name="Google Shape;249;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
  <p:cSld name="CUSTOM_8">
    <p:bg>
      <p:bgPr>
        <a:solidFill>
          <a:srgbClr val="00B894"/>
        </a:solidFill>
      </p:bgPr>
    </p:bg>
    <p:spTree>
      <p:nvGrpSpPr>
        <p:cNvPr id="250" name="Shape 250"/>
        <p:cNvGrpSpPr/>
        <p:nvPr/>
      </p:nvGrpSpPr>
      <p:grpSpPr>
        <a:xfrm>
          <a:off x="0" y="0"/>
          <a:ext cx="0" cy="0"/>
          <a:chOff x="0" y="0"/>
          <a:chExt cx="0" cy="0"/>
        </a:xfrm>
      </p:grpSpPr>
      <p:sp>
        <p:nvSpPr>
          <p:cNvPr id="251" name="Google Shape;251;p22"/>
          <p:cNvSpPr/>
          <p:nvPr>
            <p:ph idx="2" type="pic"/>
          </p:nvPr>
        </p:nvSpPr>
        <p:spPr>
          <a:xfrm>
            <a:off x="-11850" y="0"/>
            <a:ext cx="9167700" cy="5143500"/>
          </a:xfrm>
          <a:prstGeom prst="rect">
            <a:avLst/>
          </a:prstGeom>
          <a:noFill/>
          <a:ln>
            <a:noFill/>
          </a:ln>
        </p:spPr>
      </p:sp>
      <p:sp>
        <p:nvSpPr>
          <p:cNvPr id="252" name="Google Shape;252;p22"/>
          <p:cNvSpPr txBox="1"/>
          <p:nvPr>
            <p:ph type="title"/>
          </p:nvPr>
        </p:nvSpPr>
        <p:spPr>
          <a:xfrm>
            <a:off x="428250" y="40045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700"/>
              <a:buNone/>
              <a:defRPr sz="2700">
                <a:solidFill>
                  <a:srgbClr val="FFFFFF"/>
                </a:solidFill>
              </a:defRPr>
            </a:lvl1pPr>
            <a:lvl2pPr lvl="1" rtl="0">
              <a:spcBef>
                <a:spcPts val="0"/>
              </a:spcBef>
              <a:spcAft>
                <a:spcPts val="0"/>
              </a:spcAft>
              <a:buClr>
                <a:srgbClr val="FFFFFF"/>
              </a:buClr>
              <a:buSzPts val="2700"/>
              <a:buNone/>
              <a:defRPr sz="2700">
                <a:solidFill>
                  <a:srgbClr val="FFFFFF"/>
                </a:solidFill>
              </a:defRPr>
            </a:lvl2pPr>
            <a:lvl3pPr lvl="2" rtl="0">
              <a:spcBef>
                <a:spcPts val="0"/>
              </a:spcBef>
              <a:spcAft>
                <a:spcPts val="0"/>
              </a:spcAft>
              <a:buClr>
                <a:srgbClr val="FFFFFF"/>
              </a:buClr>
              <a:buSzPts val="2700"/>
              <a:buNone/>
              <a:defRPr sz="2700">
                <a:solidFill>
                  <a:srgbClr val="FFFFFF"/>
                </a:solidFill>
              </a:defRPr>
            </a:lvl3pPr>
            <a:lvl4pPr lvl="3" rtl="0">
              <a:spcBef>
                <a:spcPts val="0"/>
              </a:spcBef>
              <a:spcAft>
                <a:spcPts val="0"/>
              </a:spcAft>
              <a:buClr>
                <a:srgbClr val="FFFFFF"/>
              </a:buClr>
              <a:buSzPts val="2700"/>
              <a:buNone/>
              <a:defRPr sz="2700">
                <a:solidFill>
                  <a:srgbClr val="FFFFFF"/>
                </a:solidFill>
              </a:defRPr>
            </a:lvl4pPr>
            <a:lvl5pPr lvl="4" rtl="0">
              <a:spcBef>
                <a:spcPts val="0"/>
              </a:spcBef>
              <a:spcAft>
                <a:spcPts val="0"/>
              </a:spcAft>
              <a:buClr>
                <a:srgbClr val="FFFFFF"/>
              </a:buClr>
              <a:buSzPts val="2700"/>
              <a:buNone/>
              <a:defRPr sz="2700">
                <a:solidFill>
                  <a:srgbClr val="FFFFFF"/>
                </a:solidFill>
              </a:defRPr>
            </a:lvl5pPr>
            <a:lvl6pPr lvl="5" rtl="0">
              <a:spcBef>
                <a:spcPts val="0"/>
              </a:spcBef>
              <a:spcAft>
                <a:spcPts val="0"/>
              </a:spcAft>
              <a:buClr>
                <a:srgbClr val="FFFFFF"/>
              </a:buClr>
              <a:buSzPts val="2700"/>
              <a:buNone/>
              <a:defRPr sz="2700">
                <a:solidFill>
                  <a:srgbClr val="FFFFFF"/>
                </a:solidFill>
              </a:defRPr>
            </a:lvl6pPr>
            <a:lvl7pPr lvl="6" rtl="0">
              <a:spcBef>
                <a:spcPts val="0"/>
              </a:spcBef>
              <a:spcAft>
                <a:spcPts val="0"/>
              </a:spcAft>
              <a:buClr>
                <a:srgbClr val="FFFFFF"/>
              </a:buClr>
              <a:buSzPts val="2700"/>
              <a:buNone/>
              <a:defRPr sz="2700">
                <a:solidFill>
                  <a:srgbClr val="FFFFFF"/>
                </a:solidFill>
              </a:defRPr>
            </a:lvl7pPr>
            <a:lvl8pPr lvl="7" rtl="0">
              <a:spcBef>
                <a:spcPts val="0"/>
              </a:spcBef>
              <a:spcAft>
                <a:spcPts val="0"/>
              </a:spcAft>
              <a:buClr>
                <a:srgbClr val="FFFFFF"/>
              </a:buClr>
              <a:buSzPts val="2700"/>
              <a:buNone/>
              <a:defRPr sz="2700">
                <a:solidFill>
                  <a:srgbClr val="FFFFFF"/>
                </a:solidFill>
              </a:defRPr>
            </a:lvl8pPr>
            <a:lvl9pPr lvl="8" rtl="0">
              <a:spcBef>
                <a:spcPts val="0"/>
              </a:spcBef>
              <a:spcAft>
                <a:spcPts val="0"/>
              </a:spcAft>
              <a:buClr>
                <a:srgbClr val="FFFFFF"/>
              </a:buClr>
              <a:buSzPts val="2700"/>
              <a:buNone/>
              <a:defRPr sz="2700">
                <a:solidFill>
                  <a:srgbClr val="FFFFFF"/>
                </a:solidFill>
              </a:defRPr>
            </a:lvl9pPr>
          </a:lstStyle>
          <a:p/>
        </p:txBody>
      </p:sp>
      <p:sp>
        <p:nvSpPr>
          <p:cNvPr id="253" name="Google Shape;25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
  <p:cSld name="CUSTOM_9">
    <p:bg>
      <p:bgPr>
        <a:solidFill>
          <a:srgbClr val="00B894"/>
        </a:solidFill>
      </p:bgPr>
    </p:bg>
    <p:spTree>
      <p:nvGrpSpPr>
        <p:cNvPr id="254" name="Shape 254"/>
        <p:cNvGrpSpPr/>
        <p:nvPr/>
      </p:nvGrpSpPr>
      <p:grpSpPr>
        <a:xfrm>
          <a:off x="0" y="0"/>
          <a:ext cx="0" cy="0"/>
          <a:chOff x="0" y="0"/>
          <a:chExt cx="0" cy="0"/>
        </a:xfrm>
      </p:grpSpPr>
      <p:grpSp>
        <p:nvGrpSpPr>
          <p:cNvPr id="255" name="Google Shape;255;p23"/>
          <p:cNvGrpSpPr/>
          <p:nvPr/>
        </p:nvGrpSpPr>
        <p:grpSpPr>
          <a:xfrm>
            <a:off x="428239" y="538655"/>
            <a:ext cx="7950049" cy="4400508"/>
            <a:chOff x="2654821" y="2311071"/>
            <a:chExt cx="2279715" cy="1262120"/>
          </a:xfrm>
        </p:grpSpPr>
        <p:grpSp>
          <p:nvGrpSpPr>
            <p:cNvPr id="256" name="Google Shape;256;p23"/>
            <p:cNvGrpSpPr/>
            <p:nvPr/>
          </p:nvGrpSpPr>
          <p:grpSpPr>
            <a:xfrm>
              <a:off x="4034269" y="2840745"/>
              <a:ext cx="40212" cy="36437"/>
              <a:chOff x="4293400" y="2574725"/>
              <a:chExt cx="84425" cy="80100"/>
            </a:xfrm>
          </p:grpSpPr>
          <p:sp>
            <p:nvSpPr>
              <p:cNvPr id="257" name="Google Shape;257;p23"/>
              <p:cNvSpPr/>
              <p:nvPr/>
            </p:nvSpPr>
            <p:spPr>
              <a:xfrm>
                <a:off x="4293400" y="2574725"/>
                <a:ext cx="57150" cy="45250"/>
              </a:xfrm>
              <a:custGeom>
                <a:rect b="b" l="l" r="r" t="t"/>
                <a:pathLst>
                  <a:path extrusionOk="0" h="1810" w="2286">
                    <a:moveTo>
                      <a:pt x="2286" y="905"/>
                    </a:moveTo>
                    <a:lnTo>
                      <a:pt x="1857" y="476"/>
                    </a:lnTo>
                    <a:lnTo>
                      <a:pt x="0" y="0"/>
                    </a:lnTo>
                    <a:lnTo>
                      <a:pt x="95" y="834"/>
                    </a:lnTo>
                    <a:lnTo>
                      <a:pt x="952" y="1476"/>
                    </a:lnTo>
                    <a:lnTo>
                      <a:pt x="1952" y="1810"/>
                    </a:lnTo>
                    <a:close/>
                  </a:path>
                </a:pathLst>
              </a:custGeom>
              <a:solidFill>
                <a:srgbClr val="07CFA8"/>
              </a:solidFill>
              <a:ln>
                <a:noFill/>
              </a:ln>
            </p:spPr>
          </p:sp>
          <p:sp>
            <p:nvSpPr>
              <p:cNvPr id="258" name="Google Shape;258;p23"/>
              <p:cNvSpPr/>
              <p:nvPr/>
            </p:nvSpPr>
            <p:spPr>
              <a:xfrm>
                <a:off x="4299350" y="2589925"/>
                <a:ext cx="78475" cy="64900"/>
              </a:xfrm>
              <a:custGeom>
                <a:rect b="b" l="l" r="r" t="t"/>
                <a:pathLst>
                  <a:path extrusionOk="0" h="2596" w="3139">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23"/>
            <p:cNvGrpSpPr/>
            <p:nvPr/>
          </p:nvGrpSpPr>
          <p:grpSpPr>
            <a:xfrm>
              <a:off x="3894606" y="2334874"/>
              <a:ext cx="913198" cy="518984"/>
              <a:chOff x="4000175" y="1462675"/>
              <a:chExt cx="1917275" cy="1140875"/>
            </a:xfrm>
          </p:grpSpPr>
          <p:sp>
            <p:nvSpPr>
              <p:cNvPr id="260" name="Google Shape;260;p23"/>
              <p:cNvSpPr/>
              <p:nvPr/>
            </p:nvSpPr>
            <p:spPr>
              <a:xfrm>
                <a:off x="4178050" y="2433300"/>
                <a:ext cx="60250" cy="65175"/>
              </a:xfrm>
              <a:custGeom>
                <a:rect b="b" l="l" r="r" t="t"/>
                <a:pathLst>
                  <a:path extrusionOk="0" h="2607" w="2410">
                    <a:moveTo>
                      <a:pt x="639" y="2410"/>
                    </a:moveTo>
                    <a:lnTo>
                      <a:pt x="1180" y="2607"/>
                    </a:lnTo>
                    <a:lnTo>
                      <a:pt x="2410" y="2017"/>
                    </a:lnTo>
                    <a:lnTo>
                      <a:pt x="2262" y="0"/>
                    </a:lnTo>
                    <a:lnTo>
                      <a:pt x="541" y="0"/>
                    </a:lnTo>
                    <a:lnTo>
                      <a:pt x="0" y="1771"/>
                    </a:lnTo>
                    <a:close/>
                  </a:path>
                </a:pathLst>
              </a:custGeom>
              <a:solidFill>
                <a:srgbClr val="07CFA8"/>
              </a:solidFill>
              <a:ln>
                <a:noFill/>
              </a:ln>
            </p:spPr>
          </p:sp>
          <p:grpSp>
            <p:nvGrpSpPr>
              <p:cNvPr id="261" name="Google Shape;261;p23"/>
              <p:cNvGrpSpPr/>
              <p:nvPr/>
            </p:nvGrpSpPr>
            <p:grpSpPr>
              <a:xfrm>
                <a:off x="4000175" y="1462675"/>
                <a:ext cx="1917275" cy="1140875"/>
                <a:chOff x="4000175" y="1462675"/>
                <a:chExt cx="1917275" cy="1140875"/>
              </a:xfrm>
            </p:grpSpPr>
            <p:sp>
              <p:nvSpPr>
                <p:cNvPr id="262" name="Google Shape;262;p23"/>
                <p:cNvSpPr/>
                <p:nvPr/>
              </p:nvSpPr>
              <p:spPr>
                <a:xfrm>
                  <a:off x="4000175" y="2000075"/>
                  <a:ext cx="1545875" cy="510000"/>
                </a:xfrm>
                <a:custGeom>
                  <a:rect b="b" l="l" r="r" t="t"/>
                  <a:pathLst>
                    <a:path extrusionOk="0" h="20400" w="61835">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rgbClr val="07CFA8"/>
                </a:solidFill>
                <a:ln>
                  <a:noFill/>
                </a:ln>
              </p:spPr>
            </p:sp>
            <p:sp>
              <p:nvSpPr>
                <p:cNvPr id="263" name="Google Shape;263;p23"/>
                <p:cNvSpPr/>
                <p:nvPr/>
              </p:nvSpPr>
              <p:spPr>
                <a:xfrm>
                  <a:off x="4624175" y="1521775"/>
                  <a:ext cx="58100" cy="73775"/>
                </a:xfrm>
                <a:custGeom>
                  <a:rect b="b" l="l" r="r" t="t"/>
                  <a:pathLst>
                    <a:path extrusionOk="0" h="2951" w="2324">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3"/>
                <p:cNvSpPr/>
                <p:nvPr/>
              </p:nvSpPr>
              <p:spPr>
                <a:xfrm>
                  <a:off x="4499150" y="1462675"/>
                  <a:ext cx="117200" cy="104100"/>
                </a:xfrm>
                <a:custGeom>
                  <a:rect b="b" l="l" r="r" t="t"/>
                  <a:pathLst>
                    <a:path extrusionOk="0" h="4164" w="4688">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3"/>
                <p:cNvSpPr/>
                <p:nvPr/>
              </p:nvSpPr>
              <p:spPr>
                <a:xfrm>
                  <a:off x="4241800" y="1706950"/>
                  <a:ext cx="130800" cy="246400"/>
                </a:xfrm>
                <a:custGeom>
                  <a:rect b="b" l="l" r="r" t="t"/>
                  <a:pathLst>
                    <a:path extrusionOk="0" h="9856" w="5232">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3"/>
                <p:cNvSpPr/>
                <p:nvPr/>
              </p:nvSpPr>
              <p:spPr>
                <a:xfrm>
                  <a:off x="4015475" y="1586100"/>
                  <a:ext cx="1901975" cy="1017450"/>
                </a:xfrm>
                <a:custGeom>
                  <a:rect b="b" l="l" r="r" t="t"/>
                  <a:pathLst>
                    <a:path extrusionOk="0" h="40698" w="76079">
                      <a:moveTo>
                        <a:pt x="27578" y="1"/>
                      </a:moveTo>
                      <a:lnTo>
                        <a:pt x="27431" y="126"/>
                      </a:lnTo>
                      <a:lnTo>
                        <a:pt x="27389" y="231"/>
                      </a:lnTo>
                      <a:lnTo>
                        <a:pt x="27285" y="273"/>
                      </a:lnTo>
                      <a:lnTo>
                        <a:pt x="27368" y="377"/>
                      </a:lnTo>
                      <a:lnTo>
                        <a:pt x="27264" y="482"/>
                      </a:lnTo>
                      <a:lnTo>
                        <a:pt x="27243" y="649"/>
                      </a:lnTo>
                      <a:lnTo>
                        <a:pt x="27285" y="796"/>
                      </a:lnTo>
                      <a:lnTo>
                        <a:pt x="27159" y="921"/>
                      </a:lnTo>
                      <a:lnTo>
                        <a:pt x="27138" y="1444"/>
                      </a:lnTo>
                      <a:lnTo>
                        <a:pt x="27264" y="1570"/>
                      </a:lnTo>
                      <a:lnTo>
                        <a:pt x="27264" y="1695"/>
                      </a:lnTo>
                      <a:lnTo>
                        <a:pt x="27159" y="1695"/>
                      </a:lnTo>
                      <a:lnTo>
                        <a:pt x="27180" y="1842"/>
                      </a:lnTo>
                      <a:lnTo>
                        <a:pt x="27285" y="1967"/>
                      </a:lnTo>
                      <a:lnTo>
                        <a:pt x="27389" y="1967"/>
                      </a:lnTo>
                      <a:lnTo>
                        <a:pt x="27536" y="2156"/>
                      </a:lnTo>
                      <a:lnTo>
                        <a:pt x="27682" y="2177"/>
                      </a:lnTo>
                      <a:lnTo>
                        <a:pt x="27536" y="2281"/>
                      </a:lnTo>
                      <a:lnTo>
                        <a:pt x="27578" y="2407"/>
                      </a:lnTo>
                      <a:lnTo>
                        <a:pt x="27578" y="2491"/>
                      </a:lnTo>
                      <a:lnTo>
                        <a:pt x="27787" y="2511"/>
                      </a:lnTo>
                      <a:lnTo>
                        <a:pt x="27912" y="2470"/>
                      </a:lnTo>
                      <a:lnTo>
                        <a:pt x="28101" y="2532"/>
                      </a:lnTo>
                      <a:lnTo>
                        <a:pt x="28289" y="2532"/>
                      </a:lnTo>
                      <a:lnTo>
                        <a:pt x="28331" y="2616"/>
                      </a:lnTo>
                      <a:lnTo>
                        <a:pt x="28226" y="2700"/>
                      </a:lnTo>
                      <a:lnTo>
                        <a:pt x="28122" y="2679"/>
                      </a:lnTo>
                      <a:lnTo>
                        <a:pt x="28059" y="2700"/>
                      </a:lnTo>
                      <a:lnTo>
                        <a:pt x="27933" y="2616"/>
                      </a:lnTo>
                      <a:lnTo>
                        <a:pt x="27661" y="2721"/>
                      </a:lnTo>
                      <a:lnTo>
                        <a:pt x="27578" y="2679"/>
                      </a:lnTo>
                      <a:lnTo>
                        <a:pt x="27473" y="2721"/>
                      </a:lnTo>
                      <a:lnTo>
                        <a:pt x="27368" y="2700"/>
                      </a:lnTo>
                      <a:lnTo>
                        <a:pt x="27264" y="2700"/>
                      </a:lnTo>
                      <a:lnTo>
                        <a:pt x="27201" y="2783"/>
                      </a:lnTo>
                      <a:lnTo>
                        <a:pt x="26950" y="2783"/>
                      </a:lnTo>
                      <a:lnTo>
                        <a:pt x="26887" y="2888"/>
                      </a:lnTo>
                      <a:lnTo>
                        <a:pt x="26908" y="2930"/>
                      </a:lnTo>
                      <a:lnTo>
                        <a:pt x="27034" y="2951"/>
                      </a:lnTo>
                      <a:lnTo>
                        <a:pt x="27054" y="3055"/>
                      </a:lnTo>
                      <a:lnTo>
                        <a:pt x="27201" y="3035"/>
                      </a:lnTo>
                      <a:lnTo>
                        <a:pt x="27264" y="3097"/>
                      </a:lnTo>
                      <a:lnTo>
                        <a:pt x="27410" y="3014"/>
                      </a:lnTo>
                      <a:lnTo>
                        <a:pt x="27515" y="3160"/>
                      </a:lnTo>
                      <a:lnTo>
                        <a:pt x="27661" y="3265"/>
                      </a:lnTo>
                      <a:lnTo>
                        <a:pt x="27787" y="3516"/>
                      </a:lnTo>
                      <a:lnTo>
                        <a:pt x="27682" y="3746"/>
                      </a:lnTo>
                      <a:lnTo>
                        <a:pt x="27410" y="4018"/>
                      </a:lnTo>
                      <a:lnTo>
                        <a:pt x="27515" y="3746"/>
                      </a:lnTo>
                      <a:lnTo>
                        <a:pt x="27431" y="3662"/>
                      </a:lnTo>
                      <a:lnTo>
                        <a:pt x="27431" y="3495"/>
                      </a:lnTo>
                      <a:lnTo>
                        <a:pt x="27243" y="3453"/>
                      </a:lnTo>
                      <a:lnTo>
                        <a:pt x="27180" y="3432"/>
                      </a:lnTo>
                      <a:lnTo>
                        <a:pt x="27180" y="3348"/>
                      </a:lnTo>
                      <a:lnTo>
                        <a:pt x="27117" y="3327"/>
                      </a:lnTo>
                      <a:lnTo>
                        <a:pt x="27013" y="3411"/>
                      </a:lnTo>
                      <a:lnTo>
                        <a:pt x="26845" y="3411"/>
                      </a:lnTo>
                      <a:lnTo>
                        <a:pt x="26720" y="3537"/>
                      </a:lnTo>
                      <a:lnTo>
                        <a:pt x="26845" y="3599"/>
                      </a:lnTo>
                      <a:lnTo>
                        <a:pt x="26803" y="3662"/>
                      </a:lnTo>
                      <a:lnTo>
                        <a:pt x="26657" y="3662"/>
                      </a:lnTo>
                      <a:lnTo>
                        <a:pt x="26741" y="3767"/>
                      </a:lnTo>
                      <a:lnTo>
                        <a:pt x="26720" y="3851"/>
                      </a:lnTo>
                      <a:lnTo>
                        <a:pt x="26552" y="3976"/>
                      </a:lnTo>
                      <a:lnTo>
                        <a:pt x="26531" y="3851"/>
                      </a:lnTo>
                      <a:lnTo>
                        <a:pt x="26490" y="3851"/>
                      </a:lnTo>
                      <a:lnTo>
                        <a:pt x="26406" y="3913"/>
                      </a:lnTo>
                      <a:lnTo>
                        <a:pt x="26448" y="4039"/>
                      </a:lnTo>
                      <a:lnTo>
                        <a:pt x="26406" y="4164"/>
                      </a:lnTo>
                      <a:lnTo>
                        <a:pt x="26301" y="4164"/>
                      </a:lnTo>
                      <a:lnTo>
                        <a:pt x="26280" y="3976"/>
                      </a:lnTo>
                      <a:lnTo>
                        <a:pt x="26176" y="3871"/>
                      </a:lnTo>
                      <a:lnTo>
                        <a:pt x="26134" y="3934"/>
                      </a:lnTo>
                      <a:lnTo>
                        <a:pt x="26176" y="4039"/>
                      </a:lnTo>
                      <a:lnTo>
                        <a:pt x="26071" y="4227"/>
                      </a:lnTo>
                      <a:lnTo>
                        <a:pt x="26008" y="4374"/>
                      </a:lnTo>
                      <a:lnTo>
                        <a:pt x="25883" y="4290"/>
                      </a:lnTo>
                      <a:lnTo>
                        <a:pt x="25883" y="4227"/>
                      </a:lnTo>
                      <a:lnTo>
                        <a:pt x="26008" y="3955"/>
                      </a:lnTo>
                      <a:lnTo>
                        <a:pt x="25966" y="3851"/>
                      </a:lnTo>
                      <a:lnTo>
                        <a:pt x="25820" y="3830"/>
                      </a:lnTo>
                      <a:lnTo>
                        <a:pt x="25506" y="3934"/>
                      </a:lnTo>
                      <a:lnTo>
                        <a:pt x="25401" y="3871"/>
                      </a:lnTo>
                      <a:lnTo>
                        <a:pt x="25255" y="4018"/>
                      </a:lnTo>
                      <a:lnTo>
                        <a:pt x="25150" y="3976"/>
                      </a:lnTo>
                      <a:lnTo>
                        <a:pt x="25046" y="3934"/>
                      </a:lnTo>
                      <a:lnTo>
                        <a:pt x="24878" y="3955"/>
                      </a:lnTo>
                      <a:lnTo>
                        <a:pt x="25025" y="4081"/>
                      </a:lnTo>
                      <a:lnTo>
                        <a:pt x="24941" y="4164"/>
                      </a:lnTo>
                      <a:lnTo>
                        <a:pt x="24920" y="4143"/>
                      </a:lnTo>
                      <a:lnTo>
                        <a:pt x="24878" y="4081"/>
                      </a:lnTo>
                      <a:lnTo>
                        <a:pt x="24837" y="4060"/>
                      </a:lnTo>
                      <a:lnTo>
                        <a:pt x="24774" y="4164"/>
                      </a:lnTo>
                      <a:lnTo>
                        <a:pt x="24732" y="4227"/>
                      </a:lnTo>
                      <a:lnTo>
                        <a:pt x="24732" y="4478"/>
                      </a:lnTo>
                      <a:lnTo>
                        <a:pt x="24816" y="4562"/>
                      </a:lnTo>
                      <a:lnTo>
                        <a:pt x="24941" y="4436"/>
                      </a:lnTo>
                      <a:lnTo>
                        <a:pt x="25025" y="4478"/>
                      </a:lnTo>
                      <a:lnTo>
                        <a:pt x="25192" y="4353"/>
                      </a:lnTo>
                      <a:lnTo>
                        <a:pt x="25276" y="4374"/>
                      </a:lnTo>
                      <a:lnTo>
                        <a:pt x="25255" y="4478"/>
                      </a:lnTo>
                      <a:lnTo>
                        <a:pt x="24941" y="4604"/>
                      </a:lnTo>
                      <a:lnTo>
                        <a:pt x="24878" y="4750"/>
                      </a:lnTo>
                      <a:lnTo>
                        <a:pt x="24753" y="4813"/>
                      </a:lnTo>
                      <a:lnTo>
                        <a:pt x="24502" y="4855"/>
                      </a:lnTo>
                      <a:lnTo>
                        <a:pt x="24460" y="4918"/>
                      </a:lnTo>
                      <a:lnTo>
                        <a:pt x="24523" y="5001"/>
                      </a:lnTo>
                      <a:lnTo>
                        <a:pt x="24313" y="5064"/>
                      </a:lnTo>
                      <a:lnTo>
                        <a:pt x="24209" y="5001"/>
                      </a:lnTo>
                      <a:lnTo>
                        <a:pt x="24146" y="5022"/>
                      </a:lnTo>
                      <a:lnTo>
                        <a:pt x="24125" y="5127"/>
                      </a:lnTo>
                      <a:lnTo>
                        <a:pt x="24041" y="5169"/>
                      </a:lnTo>
                      <a:lnTo>
                        <a:pt x="23895" y="5211"/>
                      </a:lnTo>
                      <a:lnTo>
                        <a:pt x="23832" y="5294"/>
                      </a:lnTo>
                      <a:lnTo>
                        <a:pt x="23916" y="5399"/>
                      </a:lnTo>
                      <a:lnTo>
                        <a:pt x="23874" y="5399"/>
                      </a:lnTo>
                      <a:lnTo>
                        <a:pt x="23832" y="5504"/>
                      </a:lnTo>
                      <a:lnTo>
                        <a:pt x="23790" y="5524"/>
                      </a:lnTo>
                      <a:lnTo>
                        <a:pt x="23728" y="5441"/>
                      </a:lnTo>
                      <a:lnTo>
                        <a:pt x="23686" y="5441"/>
                      </a:lnTo>
                      <a:lnTo>
                        <a:pt x="23581" y="5608"/>
                      </a:lnTo>
                      <a:lnTo>
                        <a:pt x="23602" y="5650"/>
                      </a:lnTo>
                      <a:lnTo>
                        <a:pt x="23560" y="5713"/>
                      </a:lnTo>
                      <a:lnTo>
                        <a:pt x="23560" y="5817"/>
                      </a:lnTo>
                      <a:lnTo>
                        <a:pt x="23456" y="5943"/>
                      </a:lnTo>
                      <a:lnTo>
                        <a:pt x="23477" y="6048"/>
                      </a:lnTo>
                      <a:lnTo>
                        <a:pt x="23309" y="6110"/>
                      </a:lnTo>
                      <a:lnTo>
                        <a:pt x="23142" y="6110"/>
                      </a:lnTo>
                      <a:lnTo>
                        <a:pt x="23037" y="6173"/>
                      </a:lnTo>
                      <a:lnTo>
                        <a:pt x="23037" y="6278"/>
                      </a:lnTo>
                      <a:lnTo>
                        <a:pt x="23100" y="6278"/>
                      </a:lnTo>
                      <a:lnTo>
                        <a:pt x="23163" y="6215"/>
                      </a:lnTo>
                      <a:lnTo>
                        <a:pt x="23414" y="6257"/>
                      </a:lnTo>
                      <a:lnTo>
                        <a:pt x="23372" y="6340"/>
                      </a:lnTo>
                      <a:lnTo>
                        <a:pt x="23246" y="6320"/>
                      </a:lnTo>
                      <a:lnTo>
                        <a:pt x="23204" y="6361"/>
                      </a:lnTo>
                      <a:lnTo>
                        <a:pt x="23288" y="6445"/>
                      </a:lnTo>
                      <a:lnTo>
                        <a:pt x="23267" y="6675"/>
                      </a:lnTo>
                      <a:lnTo>
                        <a:pt x="23163" y="6759"/>
                      </a:lnTo>
                      <a:lnTo>
                        <a:pt x="23184" y="6843"/>
                      </a:lnTo>
                      <a:lnTo>
                        <a:pt x="23163" y="6947"/>
                      </a:lnTo>
                      <a:lnTo>
                        <a:pt x="23037" y="6759"/>
                      </a:lnTo>
                      <a:lnTo>
                        <a:pt x="22932" y="6780"/>
                      </a:lnTo>
                      <a:lnTo>
                        <a:pt x="22786" y="6633"/>
                      </a:lnTo>
                      <a:lnTo>
                        <a:pt x="22723" y="6592"/>
                      </a:lnTo>
                      <a:lnTo>
                        <a:pt x="22681" y="6654"/>
                      </a:lnTo>
                      <a:lnTo>
                        <a:pt x="22765" y="6738"/>
                      </a:lnTo>
                      <a:lnTo>
                        <a:pt x="22765" y="6843"/>
                      </a:lnTo>
                      <a:lnTo>
                        <a:pt x="22723" y="6905"/>
                      </a:lnTo>
                      <a:lnTo>
                        <a:pt x="22786" y="7010"/>
                      </a:lnTo>
                      <a:lnTo>
                        <a:pt x="22891" y="6968"/>
                      </a:lnTo>
                      <a:lnTo>
                        <a:pt x="23079" y="7010"/>
                      </a:lnTo>
                      <a:lnTo>
                        <a:pt x="23204" y="7052"/>
                      </a:lnTo>
                      <a:lnTo>
                        <a:pt x="23246" y="7156"/>
                      </a:lnTo>
                      <a:lnTo>
                        <a:pt x="23351" y="7219"/>
                      </a:lnTo>
                      <a:lnTo>
                        <a:pt x="23456" y="7198"/>
                      </a:lnTo>
                      <a:lnTo>
                        <a:pt x="23497" y="7177"/>
                      </a:lnTo>
                      <a:lnTo>
                        <a:pt x="23560" y="7261"/>
                      </a:lnTo>
                      <a:lnTo>
                        <a:pt x="23414" y="7303"/>
                      </a:lnTo>
                      <a:lnTo>
                        <a:pt x="23288" y="7303"/>
                      </a:lnTo>
                      <a:lnTo>
                        <a:pt x="23184" y="7198"/>
                      </a:lnTo>
                      <a:lnTo>
                        <a:pt x="23142" y="7219"/>
                      </a:lnTo>
                      <a:lnTo>
                        <a:pt x="23100" y="7303"/>
                      </a:lnTo>
                      <a:lnTo>
                        <a:pt x="23058" y="7366"/>
                      </a:lnTo>
                      <a:lnTo>
                        <a:pt x="23184" y="7512"/>
                      </a:lnTo>
                      <a:lnTo>
                        <a:pt x="23267" y="7470"/>
                      </a:lnTo>
                      <a:lnTo>
                        <a:pt x="23456" y="7470"/>
                      </a:lnTo>
                      <a:lnTo>
                        <a:pt x="23497" y="7617"/>
                      </a:lnTo>
                      <a:lnTo>
                        <a:pt x="23581" y="7680"/>
                      </a:lnTo>
                      <a:lnTo>
                        <a:pt x="23623" y="7596"/>
                      </a:lnTo>
                      <a:lnTo>
                        <a:pt x="23811" y="7596"/>
                      </a:lnTo>
                      <a:lnTo>
                        <a:pt x="23790" y="7701"/>
                      </a:lnTo>
                      <a:lnTo>
                        <a:pt x="23937" y="7805"/>
                      </a:lnTo>
                      <a:lnTo>
                        <a:pt x="24083" y="7805"/>
                      </a:lnTo>
                      <a:lnTo>
                        <a:pt x="24146" y="7952"/>
                      </a:lnTo>
                      <a:lnTo>
                        <a:pt x="24083" y="8161"/>
                      </a:lnTo>
                      <a:lnTo>
                        <a:pt x="23832" y="8307"/>
                      </a:lnTo>
                      <a:lnTo>
                        <a:pt x="23769" y="8433"/>
                      </a:lnTo>
                      <a:lnTo>
                        <a:pt x="23769" y="8517"/>
                      </a:lnTo>
                      <a:lnTo>
                        <a:pt x="23979" y="8726"/>
                      </a:lnTo>
                      <a:lnTo>
                        <a:pt x="24104" y="8768"/>
                      </a:lnTo>
                      <a:lnTo>
                        <a:pt x="23895" y="8768"/>
                      </a:lnTo>
                      <a:lnTo>
                        <a:pt x="23665" y="8579"/>
                      </a:lnTo>
                      <a:lnTo>
                        <a:pt x="23665" y="8454"/>
                      </a:lnTo>
                      <a:lnTo>
                        <a:pt x="23769" y="8224"/>
                      </a:lnTo>
                      <a:lnTo>
                        <a:pt x="23832" y="8161"/>
                      </a:lnTo>
                      <a:lnTo>
                        <a:pt x="23832" y="8098"/>
                      </a:lnTo>
                      <a:lnTo>
                        <a:pt x="23895" y="7952"/>
                      </a:lnTo>
                      <a:lnTo>
                        <a:pt x="23832" y="7910"/>
                      </a:lnTo>
                      <a:lnTo>
                        <a:pt x="23456" y="8098"/>
                      </a:lnTo>
                      <a:lnTo>
                        <a:pt x="23246" y="8161"/>
                      </a:lnTo>
                      <a:lnTo>
                        <a:pt x="23184" y="8307"/>
                      </a:lnTo>
                      <a:lnTo>
                        <a:pt x="23058" y="8349"/>
                      </a:lnTo>
                      <a:lnTo>
                        <a:pt x="22953" y="8307"/>
                      </a:lnTo>
                      <a:lnTo>
                        <a:pt x="22828" y="8328"/>
                      </a:lnTo>
                      <a:lnTo>
                        <a:pt x="22660" y="8454"/>
                      </a:lnTo>
                      <a:lnTo>
                        <a:pt x="22221" y="8621"/>
                      </a:lnTo>
                      <a:lnTo>
                        <a:pt x="21907" y="8684"/>
                      </a:lnTo>
                      <a:lnTo>
                        <a:pt x="21782" y="8684"/>
                      </a:lnTo>
                      <a:lnTo>
                        <a:pt x="21614" y="8851"/>
                      </a:lnTo>
                      <a:lnTo>
                        <a:pt x="21468" y="8851"/>
                      </a:lnTo>
                      <a:lnTo>
                        <a:pt x="21384" y="8935"/>
                      </a:lnTo>
                      <a:lnTo>
                        <a:pt x="21510" y="9040"/>
                      </a:lnTo>
                      <a:lnTo>
                        <a:pt x="21510" y="9165"/>
                      </a:lnTo>
                      <a:lnTo>
                        <a:pt x="21489" y="9291"/>
                      </a:lnTo>
                      <a:lnTo>
                        <a:pt x="21572" y="9374"/>
                      </a:lnTo>
                      <a:lnTo>
                        <a:pt x="21677" y="9374"/>
                      </a:lnTo>
                      <a:lnTo>
                        <a:pt x="21698" y="9458"/>
                      </a:lnTo>
                      <a:lnTo>
                        <a:pt x="21635" y="9521"/>
                      </a:lnTo>
                      <a:lnTo>
                        <a:pt x="21844" y="9667"/>
                      </a:lnTo>
                      <a:lnTo>
                        <a:pt x="22012" y="9918"/>
                      </a:lnTo>
                      <a:lnTo>
                        <a:pt x="22012" y="10128"/>
                      </a:lnTo>
                      <a:lnTo>
                        <a:pt x="22054" y="10232"/>
                      </a:lnTo>
                      <a:lnTo>
                        <a:pt x="22116" y="10232"/>
                      </a:lnTo>
                      <a:lnTo>
                        <a:pt x="22137" y="10400"/>
                      </a:lnTo>
                      <a:lnTo>
                        <a:pt x="22305" y="10504"/>
                      </a:lnTo>
                      <a:lnTo>
                        <a:pt x="22430" y="10462"/>
                      </a:lnTo>
                      <a:lnTo>
                        <a:pt x="22828" y="10504"/>
                      </a:lnTo>
                      <a:lnTo>
                        <a:pt x="22953" y="10421"/>
                      </a:lnTo>
                      <a:lnTo>
                        <a:pt x="22953" y="10504"/>
                      </a:lnTo>
                      <a:lnTo>
                        <a:pt x="22995" y="10609"/>
                      </a:lnTo>
                      <a:lnTo>
                        <a:pt x="22995" y="10755"/>
                      </a:lnTo>
                      <a:lnTo>
                        <a:pt x="23184" y="10839"/>
                      </a:lnTo>
                      <a:lnTo>
                        <a:pt x="23288" y="10986"/>
                      </a:lnTo>
                      <a:lnTo>
                        <a:pt x="23581" y="10986"/>
                      </a:lnTo>
                      <a:lnTo>
                        <a:pt x="23790" y="11132"/>
                      </a:lnTo>
                      <a:lnTo>
                        <a:pt x="23874" y="11132"/>
                      </a:lnTo>
                      <a:lnTo>
                        <a:pt x="23979" y="11258"/>
                      </a:lnTo>
                      <a:lnTo>
                        <a:pt x="24000" y="11550"/>
                      </a:lnTo>
                      <a:lnTo>
                        <a:pt x="24041" y="11676"/>
                      </a:lnTo>
                      <a:lnTo>
                        <a:pt x="24000" y="11864"/>
                      </a:lnTo>
                      <a:lnTo>
                        <a:pt x="24125" y="12011"/>
                      </a:lnTo>
                      <a:lnTo>
                        <a:pt x="24230" y="12094"/>
                      </a:lnTo>
                      <a:lnTo>
                        <a:pt x="24418" y="12346"/>
                      </a:lnTo>
                      <a:lnTo>
                        <a:pt x="24502" y="12618"/>
                      </a:lnTo>
                      <a:lnTo>
                        <a:pt x="24648" y="12743"/>
                      </a:lnTo>
                      <a:lnTo>
                        <a:pt x="24711" y="12869"/>
                      </a:lnTo>
                      <a:lnTo>
                        <a:pt x="24585" y="13141"/>
                      </a:lnTo>
                      <a:lnTo>
                        <a:pt x="24502" y="13162"/>
                      </a:lnTo>
                      <a:lnTo>
                        <a:pt x="24418" y="13141"/>
                      </a:lnTo>
                      <a:lnTo>
                        <a:pt x="24418" y="13141"/>
                      </a:lnTo>
                      <a:lnTo>
                        <a:pt x="24523" y="13287"/>
                      </a:lnTo>
                      <a:lnTo>
                        <a:pt x="24732" y="13329"/>
                      </a:lnTo>
                      <a:lnTo>
                        <a:pt x="24837" y="13392"/>
                      </a:lnTo>
                      <a:lnTo>
                        <a:pt x="25046" y="13643"/>
                      </a:lnTo>
                      <a:lnTo>
                        <a:pt x="25255" y="13706"/>
                      </a:lnTo>
                      <a:lnTo>
                        <a:pt x="25276" y="13685"/>
                      </a:lnTo>
                      <a:lnTo>
                        <a:pt x="25360" y="13706"/>
                      </a:lnTo>
                      <a:lnTo>
                        <a:pt x="25548" y="13559"/>
                      </a:lnTo>
                      <a:lnTo>
                        <a:pt x="25736" y="13517"/>
                      </a:lnTo>
                      <a:lnTo>
                        <a:pt x="25945" y="13685"/>
                      </a:lnTo>
                      <a:lnTo>
                        <a:pt x="26092" y="13747"/>
                      </a:lnTo>
                      <a:lnTo>
                        <a:pt x="26197" y="13747"/>
                      </a:lnTo>
                      <a:lnTo>
                        <a:pt x="26280" y="13894"/>
                      </a:lnTo>
                      <a:lnTo>
                        <a:pt x="26301" y="14124"/>
                      </a:lnTo>
                      <a:lnTo>
                        <a:pt x="26238" y="13915"/>
                      </a:lnTo>
                      <a:lnTo>
                        <a:pt x="26176" y="13810"/>
                      </a:lnTo>
                      <a:lnTo>
                        <a:pt x="25987" y="13810"/>
                      </a:lnTo>
                      <a:lnTo>
                        <a:pt x="25757" y="13643"/>
                      </a:lnTo>
                      <a:lnTo>
                        <a:pt x="25611" y="13643"/>
                      </a:lnTo>
                      <a:lnTo>
                        <a:pt x="25443" y="13810"/>
                      </a:lnTo>
                      <a:lnTo>
                        <a:pt x="25443" y="13978"/>
                      </a:lnTo>
                      <a:lnTo>
                        <a:pt x="25464" y="14061"/>
                      </a:lnTo>
                      <a:lnTo>
                        <a:pt x="25234" y="13810"/>
                      </a:lnTo>
                      <a:lnTo>
                        <a:pt x="24983" y="13810"/>
                      </a:lnTo>
                      <a:lnTo>
                        <a:pt x="24857" y="13706"/>
                      </a:lnTo>
                      <a:lnTo>
                        <a:pt x="24857" y="13580"/>
                      </a:lnTo>
                      <a:lnTo>
                        <a:pt x="24753" y="13434"/>
                      </a:lnTo>
                      <a:lnTo>
                        <a:pt x="24565" y="13371"/>
                      </a:lnTo>
                      <a:lnTo>
                        <a:pt x="24397" y="13371"/>
                      </a:lnTo>
                      <a:lnTo>
                        <a:pt x="24188" y="13245"/>
                      </a:lnTo>
                      <a:lnTo>
                        <a:pt x="24230" y="13182"/>
                      </a:lnTo>
                      <a:lnTo>
                        <a:pt x="24230" y="13057"/>
                      </a:lnTo>
                      <a:lnTo>
                        <a:pt x="24313" y="13015"/>
                      </a:lnTo>
                      <a:lnTo>
                        <a:pt x="24272" y="12910"/>
                      </a:lnTo>
                      <a:lnTo>
                        <a:pt x="24230" y="12638"/>
                      </a:lnTo>
                      <a:lnTo>
                        <a:pt x="24167" y="12429"/>
                      </a:lnTo>
                      <a:lnTo>
                        <a:pt x="24083" y="12387"/>
                      </a:lnTo>
                      <a:lnTo>
                        <a:pt x="24021" y="12555"/>
                      </a:lnTo>
                      <a:lnTo>
                        <a:pt x="23958" y="12597"/>
                      </a:lnTo>
                      <a:lnTo>
                        <a:pt x="23979" y="12743"/>
                      </a:lnTo>
                      <a:lnTo>
                        <a:pt x="23895" y="12827"/>
                      </a:lnTo>
                      <a:lnTo>
                        <a:pt x="23916" y="12910"/>
                      </a:lnTo>
                      <a:lnTo>
                        <a:pt x="23895" y="13036"/>
                      </a:lnTo>
                      <a:lnTo>
                        <a:pt x="23811" y="13036"/>
                      </a:lnTo>
                      <a:lnTo>
                        <a:pt x="23769" y="12659"/>
                      </a:lnTo>
                      <a:lnTo>
                        <a:pt x="23853" y="12555"/>
                      </a:lnTo>
                      <a:lnTo>
                        <a:pt x="23811" y="12429"/>
                      </a:lnTo>
                      <a:lnTo>
                        <a:pt x="23644" y="12283"/>
                      </a:lnTo>
                      <a:lnTo>
                        <a:pt x="23644" y="12094"/>
                      </a:lnTo>
                      <a:lnTo>
                        <a:pt x="23560" y="11969"/>
                      </a:lnTo>
                      <a:lnTo>
                        <a:pt x="23560" y="11802"/>
                      </a:lnTo>
                      <a:lnTo>
                        <a:pt x="23707" y="11697"/>
                      </a:lnTo>
                      <a:lnTo>
                        <a:pt x="23707" y="11613"/>
                      </a:lnTo>
                      <a:lnTo>
                        <a:pt x="23686" y="11509"/>
                      </a:lnTo>
                      <a:lnTo>
                        <a:pt x="23707" y="11299"/>
                      </a:lnTo>
                      <a:lnTo>
                        <a:pt x="23581" y="11278"/>
                      </a:lnTo>
                      <a:lnTo>
                        <a:pt x="23539" y="11299"/>
                      </a:lnTo>
                      <a:lnTo>
                        <a:pt x="23456" y="11216"/>
                      </a:lnTo>
                      <a:lnTo>
                        <a:pt x="23225" y="11383"/>
                      </a:lnTo>
                      <a:lnTo>
                        <a:pt x="22912" y="11425"/>
                      </a:lnTo>
                      <a:lnTo>
                        <a:pt x="22744" y="11425"/>
                      </a:lnTo>
                      <a:lnTo>
                        <a:pt x="22514" y="11195"/>
                      </a:lnTo>
                      <a:lnTo>
                        <a:pt x="22388" y="11111"/>
                      </a:lnTo>
                      <a:lnTo>
                        <a:pt x="22347" y="11006"/>
                      </a:lnTo>
                      <a:lnTo>
                        <a:pt x="22012" y="10965"/>
                      </a:lnTo>
                      <a:lnTo>
                        <a:pt x="21886" y="10860"/>
                      </a:lnTo>
                      <a:lnTo>
                        <a:pt x="21761" y="10693"/>
                      </a:lnTo>
                      <a:lnTo>
                        <a:pt x="21363" y="10693"/>
                      </a:lnTo>
                      <a:lnTo>
                        <a:pt x="21259" y="10651"/>
                      </a:lnTo>
                      <a:lnTo>
                        <a:pt x="21133" y="10734"/>
                      </a:lnTo>
                      <a:lnTo>
                        <a:pt x="20987" y="10944"/>
                      </a:lnTo>
                      <a:lnTo>
                        <a:pt x="20966" y="11069"/>
                      </a:lnTo>
                      <a:lnTo>
                        <a:pt x="20924" y="11111"/>
                      </a:lnTo>
                      <a:lnTo>
                        <a:pt x="20861" y="11090"/>
                      </a:lnTo>
                      <a:lnTo>
                        <a:pt x="20840" y="11174"/>
                      </a:lnTo>
                      <a:lnTo>
                        <a:pt x="20924" y="11258"/>
                      </a:lnTo>
                      <a:lnTo>
                        <a:pt x="21091" y="11132"/>
                      </a:lnTo>
                      <a:lnTo>
                        <a:pt x="21300" y="11174"/>
                      </a:lnTo>
                      <a:lnTo>
                        <a:pt x="21405" y="11383"/>
                      </a:lnTo>
                      <a:lnTo>
                        <a:pt x="21280" y="11613"/>
                      </a:lnTo>
                      <a:lnTo>
                        <a:pt x="21133" y="11655"/>
                      </a:lnTo>
                      <a:lnTo>
                        <a:pt x="20861" y="11550"/>
                      </a:lnTo>
                      <a:lnTo>
                        <a:pt x="20715" y="11362"/>
                      </a:lnTo>
                      <a:lnTo>
                        <a:pt x="20610" y="11362"/>
                      </a:lnTo>
                      <a:lnTo>
                        <a:pt x="20443" y="11467"/>
                      </a:lnTo>
                      <a:lnTo>
                        <a:pt x="20401" y="11550"/>
                      </a:lnTo>
                      <a:lnTo>
                        <a:pt x="20317" y="11571"/>
                      </a:lnTo>
                      <a:lnTo>
                        <a:pt x="20505" y="11822"/>
                      </a:lnTo>
                      <a:lnTo>
                        <a:pt x="20568" y="11822"/>
                      </a:lnTo>
                      <a:lnTo>
                        <a:pt x="20631" y="11969"/>
                      </a:lnTo>
                      <a:lnTo>
                        <a:pt x="20840" y="12136"/>
                      </a:lnTo>
                      <a:lnTo>
                        <a:pt x="21028" y="12136"/>
                      </a:lnTo>
                      <a:lnTo>
                        <a:pt x="21112" y="12220"/>
                      </a:lnTo>
                      <a:lnTo>
                        <a:pt x="21405" y="12241"/>
                      </a:lnTo>
                      <a:lnTo>
                        <a:pt x="21489" y="12178"/>
                      </a:lnTo>
                      <a:lnTo>
                        <a:pt x="21531" y="12178"/>
                      </a:lnTo>
                      <a:lnTo>
                        <a:pt x="21572" y="12283"/>
                      </a:lnTo>
                      <a:lnTo>
                        <a:pt x="21782" y="12283"/>
                      </a:lnTo>
                      <a:lnTo>
                        <a:pt x="21824" y="12429"/>
                      </a:lnTo>
                      <a:lnTo>
                        <a:pt x="21907" y="12450"/>
                      </a:lnTo>
                      <a:lnTo>
                        <a:pt x="21928" y="12555"/>
                      </a:lnTo>
                      <a:lnTo>
                        <a:pt x="22158" y="12597"/>
                      </a:lnTo>
                      <a:lnTo>
                        <a:pt x="22263" y="12513"/>
                      </a:lnTo>
                      <a:lnTo>
                        <a:pt x="22200" y="12618"/>
                      </a:lnTo>
                      <a:lnTo>
                        <a:pt x="21949" y="12659"/>
                      </a:lnTo>
                      <a:lnTo>
                        <a:pt x="21803" y="12576"/>
                      </a:lnTo>
                      <a:lnTo>
                        <a:pt x="21698" y="12555"/>
                      </a:lnTo>
                      <a:lnTo>
                        <a:pt x="21531" y="12366"/>
                      </a:lnTo>
                      <a:lnTo>
                        <a:pt x="21426" y="12346"/>
                      </a:lnTo>
                      <a:lnTo>
                        <a:pt x="21321" y="12408"/>
                      </a:lnTo>
                      <a:lnTo>
                        <a:pt x="21196" y="12408"/>
                      </a:lnTo>
                      <a:lnTo>
                        <a:pt x="21091" y="12534"/>
                      </a:lnTo>
                      <a:lnTo>
                        <a:pt x="21049" y="12429"/>
                      </a:lnTo>
                      <a:lnTo>
                        <a:pt x="20945" y="12346"/>
                      </a:lnTo>
                      <a:lnTo>
                        <a:pt x="20840" y="12408"/>
                      </a:lnTo>
                      <a:lnTo>
                        <a:pt x="20631" y="12408"/>
                      </a:lnTo>
                      <a:lnTo>
                        <a:pt x="20464" y="12304"/>
                      </a:lnTo>
                      <a:lnTo>
                        <a:pt x="20338" y="12325"/>
                      </a:lnTo>
                      <a:lnTo>
                        <a:pt x="20296" y="12220"/>
                      </a:lnTo>
                      <a:lnTo>
                        <a:pt x="20401" y="12136"/>
                      </a:lnTo>
                      <a:lnTo>
                        <a:pt x="20401" y="12053"/>
                      </a:lnTo>
                      <a:lnTo>
                        <a:pt x="20296" y="11990"/>
                      </a:lnTo>
                      <a:lnTo>
                        <a:pt x="20296" y="11885"/>
                      </a:lnTo>
                      <a:lnTo>
                        <a:pt x="20108" y="11718"/>
                      </a:lnTo>
                      <a:lnTo>
                        <a:pt x="20024" y="11592"/>
                      </a:lnTo>
                      <a:lnTo>
                        <a:pt x="20087" y="11425"/>
                      </a:lnTo>
                      <a:lnTo>
                        <a:pt x="19982" y="11278"/>
                      </a:lnTo>
                      <a:lnTo>
                        <a:pt x="19982" y="11006"/>
                      </a:lnTo>
                      <a:lnTo>
                        <a:pt x="19836" y="10881"/>
                      </a:lnTo>
                      <a:lnTo>
                        <a:pt x="19836" y="10693"/>
                      </a:lnTo>
                      <a:lnTo>
                        <a:pt x="19794" y="10651"/>
                      </a:lnTo>
                      <a:lnTo>
                        <a:pt x="19710" y="10630"/>
                      </a:lnTo>
                      <a:lnTo>
                        <a:pt x="19689" y="10462"/>
                      </a:lnTo>
                      <a:lnTo>
                        <a:pt x="19522" y="10337"/>
                      </a:lnTo>
                      <a:lnTo>
                        <a:pt x="19459" y="10379"/>
                      </a:lnTo>
                      <a:lnTo>
                        <a:pt x="19689" y="10860"/>
                      </a:lnTo>
                      <a:lnTo>
                        <a:pt x="19752" y="11174"/>
                      </a:lnTo>
                      <a:lnTo>
                        <a:pt x="19710" y="11425"/>
                      </a:lnTo>
                      <a:lnTo>
                        <a:pt x="19522" y="11676"/>
                      </a:lnTo>
                      <a:lnTo>
                        <a:pt x="19396" y="11802"/>
                      </a:lnTo>
                      <a:lnTo>
                        <a:pt x="19396" y="11885"/>
                      </a:lnTo>
                      <a:lnTo>
                        <a:pt x="19480" y="11948"/>
                      </a:lnTo>
                      <a:lnTo>
                        <a:pt x="19501" y="12136"/>
                      </a:lnTo>
                      <a:lnTo>
                        <a:pt x="19417" y="12346"/>
                      </a:lnTo>
                      <a:lnTo>
                        <a:pt x="19417" y="12471"/>
                      </a:lnTo>
                      <a:lnTo>
                        <a:pt x="19627" y="12618"/>
                      </a:lnTo>
                      <a:lnTo>
                        <a:pt x="19899" y="12848"/>
                      </a:lnTo>
                      <a:lnTo>
                        <a:pt x="19940" y="12994"/>
                      </a:lnTo>
                      <a:lnTo>
                        <a:pt x="20108" y="12994"/>
                      </a:lnTo>
                      <a:lnTo>
                        <a:pt x="20233" y="13141"/>
                      </a:lnTo>
                      <a:lnTo>
                        <a:pt x="20338" y="13371"/>
                      </a:lnTo>
                      <a:lnTo>
                        <a:pt x="20317" y="13727"/>
                      </a:lnTo>
                      <a:lnTo>
                        <a:pt x="20275" y="13894"/>
                      </a:lnTo>
                      <a:lnTo>
                        <a:pt x="20422" y="14103"/>
                      </a:lnTo>
                      <a:lnTo>
                        <a:pt x="20380" y="14354"/>
                      </a:lnTo>
                      <a:lnTo>
                        <a:pt x="20464" y="14501"/>
                      </a:lnTo>
                      <a:lnTo>
                        <a:pt x="20673" y="14731"/>
                      </a:lnTo>
                      <a:lnTo>
                        <a:pt x="20715" y="14856"/>
                      </a:lnTo>
                      <a:lnTo>
                        <a:pt x="20673" y="15024"/>
                      </a:lnTo>
                      <a:lnTo>
                        <a:pt x="20736" y="15087"/>
                      </a:lnTo>
                      <a:lnTo>
                        <a:pt x="20882" y="15149"/>
                      </a:lnTo>
                      <a:lnTo>
                        <a:pt x="21070" y="15045"/>
                      </a:lnTo>
                      <a:lnTo>
                        <a:pt x="21280" y="15087"/>
                      </a:lnTo>
                      <a:lnTo>
                        <a:pt x="21363" y="15045"/>
                      </a:lnTo>
                      <a:lnTo>
                        <a:pt x="21384" y="14877"/>
                      </a:lnTo>
                      <a:lnTo>
                        <a:pt x="21510" y="14752"/>
                      </a:lnTo>
                      <a:lnTo>
                        <a:pt x="21677" y="14815"/>
                      </a:lnTo>
                      <a:lnTo>
                        <a:pt x="21782" y="14773"/>
                      </a:lnTo>
                      <a:lnTo>
                        <a:pt x="21991" y="14919"/>
                      </a:lnTo>
                      <a:lnTo>
                        <a:pt x="22116" y="14856"/>
                      </a:lnTo>
                      <a:lnTo>
                        <a:pt x="22200" y="14982"/>
                      </a:lnTo>
                      <a:lnTo>
                        <a:pt x="22451" y="15087"/>
                      </a:lnTo>
                      <a:lnTo>
                        <a:pt x="22640" y="15087"/>
                      </a:lnTo>
                      <a:lnTo>
                        <a:pt x="22765" y="15275"/>
                      </a:lnTo>
                      <a:lnTo>
                        <a:pt x="22765" y="15379"/>
                      </a:lnTo>
                      <a:lnTo>
                        <a:pt x="22953" y="15484"/>
                      </a:lnTo>
                      <a:lnTo>
                        <a:pt x="23016" y="15589"/>
                      </a:lnTo>
                      <a:lnTo>
                        <a:pt x="23037" y="15610"/>
                      </a:lnTo>
                      <a:lnTo>
                        <a:pt x="23058" y="15693"/>
                      </a:lnTo>
                      <a:lnTo>
                        <a:pt x="23142" y="15777"/>
                      </a:lnTo>
                      <a:lnTo>
                        <a:pt x="23058" y="15861"/>
                      </a:lnTo>
                      <a:lnTo>
                        <a:pt x="22953" y="15882"/>
                      </a:lnTo>
                      <a:lnTo>
                        <a:pt x="22953" y="16070"/>
                      </a:lnTo>
                      <a:lnTo>
                        <a:pt x="23037" y="16216"/>
                      </a:lnTo>
                      <a:lnTo>
                        <a:pt x="23121" y="16279"/>
                      </a:lnTo>
                      <a:lnTo>
                        <a:pt x="23079" y="16384"/>
                      </a:lnTo>
                      <a:lnTo>
                        <a:pt x="23163" y="16488"/>
                      </a:lnTo>
                      <a:lnTo>
                        <a:pt x="23288" y="16488"/>
                      </a:lnTo>
                      <a:lnTo>
                        <a:pt x="23372" y="16593"/>
                      </a:lnTo>
                      <a:lnTo>
                        <a:pt x="23518" y="16593"/>
                      </a:lnTo>
                      <a:lnTo>
                        <a:pt x="23602" y="16426"/>
                      </a:lnTo>
                      <a:lnTo>
                        <a:pt x="23665" y="16509"/>
                      </a:lnTo>
                      <a:lnTo>
                        <a:pt x="23769" y="16488"/>
                      </a:lnTo>
                      <a:lnTo>
                        <a:pt x="23832" y="16509"/>
                      </a:lnTo>
                      <a:lnTo>
                        <a:pt x="23790" y="16530"/>
                      </a:lnTo>
                      <a:lnTo>
                        <a:pt x="23728" y="16593"/>
                      </a:lnTo>
                      <a:lnTo>
                        <a:pt x="23560" y="16614"/>
                      </a:lnTo>
                      <a:lnTo>
                        <a:pt x="23456" y="16635"/>
                      </a:lnTo>
                      <a:lnTo>
                        <a:pt x="23288" y="16656"/>
                      </a:lnTo>
                      <a:lnTo>
                        <a:pt x="23142" y="16551"/>
                      </a:lnTo>
                      <a:lnTo>
                        <a:pt x="22995" y="16551"/>
                      </a:lnTo>
                      <a:lnTo>
                        <a:pt x="22932" y="16426"/>
                      </a:lnTo>
                      <a:lnTo>
                        <a:pt x="22974" y="16384"/>
                      </a:lnTo>
                      <a:lnTo>
                        <a:pt x="22953" y="16237"/>
                      </a:lnTo>
                      <a:lnTo>
                        <a:pt x="22849" y="16112"/>
                      </a:lnTo>
                      <a:lnTo>
                        <a:pt x="22828" y="15986"/>
                      </a:lnTo>
                      <a:lnTo>
                        <a:pt x="22723" y="15923"/>
                      </a:lnTo>
                      <a:lnTo>
                        <a:pt x="22744" y="15798"/>
                      </a:lnTo>
                      <a:lnTo>
                        <a:pt x="22619" y="15610"/>
                      </a:lnTo>
                      <a:lnTo>
                        <a:pt x="22556" y="15610"/>
                      </a:lnTo>
                      <a:lnTo>
                        <a:pt x="22430" y="15526"/>
                      </a:lnTo>
                      <a:lnTo>
                        <a:pt x="22242" y="15421"/>
                      </a:lnTo>
                      <a:lnTo>
                        <a:pt x="22242" y="15254"/>
                      </a:lnTo>
                      <a:lnTo>
                        <a:pt x="22054" y="15066"/>
                      </a:lnTo>
                      <a:lnTo>
                        <a:pt x="21907" y="15066"/>
                      </a:lnTo>
                      <a:lnTo>
                        <a:pt x="21677" y="15317"/>
                      </a:lnTo>
                      <a:lnTo>
                        <a:pt x="21510" y="15338"/>
                      </a:lnTo>
                      <a:lnTo>
                        <a:pt x="21405" y="15463"/>
                      </a:lnTo>
                      <a:lnTo>
                        <a:pt x="21217" y="15589"/>
                      </a:lnTo>
                      <a:lnTo>
                        <a:pt x="21259" y="15944"/>
                      </a:lnTo>
                      <a:lnTo>
                        <a:pt x="21321" y="16049"/>
                      </a:lnTo>
                      <a:lnTo>
                        <a:pt x="21572" y="16175"/>
                      </a:lnTo>
                      <a:lnTo>
                        <a:pt x="21761" y="16593"/>
                      </a:lnTo>
                      <a:lnTo>
                        <a:pt x="21719" y="16698"/>
                      </a:lnTo>
                      <a:lnTo>
                        <a:pt x="21531" y="17012"/>
                      </a:lnTo>
                      <a:lnTo>
                        <a:pt x="21510" y="17179"/>
                      </a:lnTo>
                      <a:lnTo>
                        <a:pt x="21614" y="17367"/>
                      </a:lnTo>
                      <a:lnTo>
                        <a:pt x="21510" y="17639"/>
                      </a:lnTo>
                      <a:lnTo>
                        <a:pt x="21510" y="17744"/>
                      </a:lnTo>
                      <a:lnTo>
                        <a:pt x="21363" y="17890"/>
                      </a:lnTo>
                      <a:lnTo>
                        <a:pt x="21363" y="17974"/>
                      </a:lnTo>
                      <a:lnTo>
                        <a:pt x="21259" y="18016"/>
                      </a:lnTo>
                      <a:lnTo>
                        <a:pt x="21175" y="18120"/>
                      </a:lnTo>
                      <a:lnTo>
                        <a:pt x="21175" y="18267"/>
                      </a:lnTo>
                      <a:lnTo>
                        <a:pt x="21259" y="18330"/>
                      </a:lnTo>
                      <a:lnTo>
                        <a:pt x="21259" y="18434"/>
                      </a:lnTo>
                      <a:lnTo>
                        <a:pt x="21070" y="18539"/>
                      </a:lnTo>
                      <a:lnTo>
                        <a:pt x="20840" y="18497"/>
                      </a:lnTo>
                      <a:lnTo>
                        <a:pt x="20798" y="18434"/>
                      </a:lnTo>
                      <a:lnTo>
                        <a:pt x="20589" y="18434"/>
                      </a:lnTo>
                      <a:lnTo>
                        <a:pt x="20380" y="18476"/>
                      </a:lnTo>
                      <a:lnTo>
                        <a:pt x="20212" y="18413"/>
                      </a:lnTo>
                      <a:lnTo>
                        <a:pt x="19794" y="18330"/>
                      </a:lnTo>
                      <a:lnTo>
                        <a:pt x="19627" y="18183"/>
                      </a:lnTo>
                      <a:lnTo>
                        <a:pt x="19585" y="18079"/>
                      </a:lnTo>
                      <a:lnTo>
                        <a:pt x="19396" y="18100"/>
                      </a:lnTo>
                      <a:lnTo>
                        <a:pt x="19334" y="18204"/>
                      </a:lnTo>
                      <a:lnTo>
                        <a:pt x="19313" y="18162"/>
                      </a:lnTo>
                      <a:lnTo>
                        <a:pt x="19229" y="18120"/>
                      </a:lnTo>
                      <a:lnTo>
                        <a:pt x="19313" y="17974"/>
                      </a:lnTo>
                      <a:lnTo>
                        <a:pt x="19480" y="17953"/>
                      </a:lnTo>
                      <a:lnTo>
                        <a:pt x="19794" y="17890"/>
                      </a:lnTo>
                      <a:lnTo>
                        <a:pt x="19836" y="17807"/>
                      </a:lnTo>
                      <a:lnTo>
                        <a:pt x="20108" y="17974"/>
                      </a:lnTo>
                      <a:lnTo>
                        <a:pt x="20171" y="17974"/>
                      </a:lnTo>
                      <a:lnTo>
                        <a:pt x="20212" y="17890"/>
                      </a:lnTo>
                      <a:lnTo>
                        <a:pt x="20338" y="17890"/>
                      </a:lnTo>
                      <a:lnTo>
                        <a:pt x="20338" y="17974"/>
                      </a:lnTo>
                      <a:lnTo>
                        <a:pt x="20150" y="18079"/>
                      </a:lnTo>
                      <a:lnTo>
                        <a:pt x="20254" y="18183"/>
                      </a:lnTo>
                      <a:lnTo>
                        <a:pt x="20464" y="18162"/>
                      </a:lnTo>
                      <a:lnTo>
                        <a:pt x="20547" y="18058"/>
                      </a:lnTo>
                      <a:lnTo>
                        <a:pt x="20673" y="17995"/>
                      </a:lnTo>
                      <a:lnTo>
                        <a:pt x="20673" y="17911"/>
                      </a:lnTo>
                      <a:lnTo>
                        <a:pt x="20568" y="17786"/>
                      </a:lnTo>
                      <a:lnTo>
                        <a:pt x="20568" y="17702"/>
                      </a:lnTo>
                      <a:lnTo>
                        <a:pt x="20694" y="17786"/>
                      </a:lnTo>
                      <a:lnTo>
                        <a:pt x="20756" y="17702"/>
                      </a:lnTo>
                      <a:lnTo>
                        <a:pt x="20756" y="17472"/>
                      </a:lnTo>
                      <a:lnTo>
                        <a:pt x="20882" y="17388"/>
                      </a:lnTo>
                      <a:lnTo>
                        <a:pt x="20861" y="17325"/>
                      </a:lnTo>
                      <a:lnTo>
                        <a:pt x="20777" y="17346"/>
                      </a:lnTo>
                      <a:lnTo>
                        <a:pt x="20756" y="17284"/>
                      </a:lnTo>
                      <a:lnTo>
                        <a:pt x="20882" y="17242"/>
                      </a:lnTo>
                      <a:lnTo>
                        <a:pt x="20882" y="17012"/>
                      </a:lnTo>
                      <a:lnTo>
                        <a:pt x="20840" y="16928"/>
                      </a:lnTo>
                      <a:lnTo>
                        <a:pt x="20903" y="16823"/>
                      </a:lnTo>
                      <a:lnTo>
                        <a:pt x="20903" y="16760"/>
                      </a:lnTo>
                      <a:lnTo>
                        <a:pt x="21008" y="16698"/>
                      </a:lnTo>
                      <a:lnTo>
                        <a:pt x="20987" y="16509"/>
                      </a:lnTo>
                      <a:lnTo>
                        <a:pt x="20861" y="16384"/>
                      </a:lnTo>
                      <a:lnTo>
                        <a:pt x="20777" y="16175"/>
                      </a:lnTo>
                      <a:lnTo>
                        <a:pt x="20798" y="16007"/>
                      </a:lnTo>
                      <a:lnTo>
                        <a:pt x="20798" y="15882"/>
                      </a:lnTo>
                      <a:lnTo>
                        <a:pt x="20861" y="15903"/>
                      </a:lnTo>
                      <a:lnTo>
                        <a:pt x="20861" y="15819"/>
                      </a:lnTo>
                      <a:lnTo>
                        <a:pt x="20673" y="15651"/>
                      </a:lnTo>
                      <a:lnTo>
                        <a:pt x="20589" y="15610"/>
                      </a:lnTo>
                      <a:lnTo>
                        <a:pt x="20526" y="15505"/>
                      </a:lnTo>
                      <a:lnTo>
                        <a:pt x="20338" y="15463"/>
                      </a:lnTo>
                      <a:lnTo>
                        <a:pt x="20108" y="15170"/>
                      </a:lnTo>
                      <a:lnTo>
                        <a:pt x="20045" y="14940"/>
                      </a:lnTo>
                      <a:lnTo>
                        <a:pt x="20003" y="14877"/>
                      </a:lnTo>
                      <a:lnTo>
                        <a:pt x="20045" y="14794"/>
                      </a:lnTo>
                      <a:lnTo>
                        <a:pt x="19919" y="14710"/>
                      </a:lnTo>
                      <a:lnTo>
                        <a:pt x="19836" y="14563"/>
                      </a:lnTo>
                      <a:lnTo>
                        <a:pt x="19899" y="14417"/>
                      </a:lnTo>
                      <a:lnTo>
                        <a:pt x="19710" y="14145"/>
                      </a:lnTo>
                      <a:lnTo>
                        <a:pt x="19710" y="13978"/>
                      </a:lnTo>
                      <a:lnTo>
                        <a:pt x="19585" y="13831"/>
                      </a:lnTo>
                      <a:lnTo>
                        <a:pt x="19606" y="13768"/>
                      </a:lnTo>
                      <a:lnTo>
                        <a:pt x="19606" y="13685"/>
                      </a:lnTo>
                      <a:lnTo>
                        <a:pt x="19501" y="13580"/>
                      </a:lnTo>
                      <a:lnTo>
                        <a:pt x="19438" y="13224"/>
                      </a:lnTo>
                      <a:lnTo>
                        <a:pt x="19375" y="13078"/>
                      </a:lnTo>
                      <a:lnTo>
                        <a:pt x="19229" y="12973"/>
                      </a:lnTo>
                      <a:lnTo>
                        <a:pt x="19292" y="12910"/>
                      </a:lnTo>
                      <a:lnTo>
                        <a:pt x="19250" y="12848"/>
                      </a:lnTo>
                      <a:lnTo>
                        <a:pt x="19166" y="12869"/>
                      </a:lnTo>
                      <a:lnTo>
                        <a:pt x="19166" y="12848"/>
                      </a:lnTo>
                      <a:lnTo>
                        <a:pt x="19041" y="12806"/>
                      </a:lnTo>
                      <a:lnTo>
                        <a:pt x="18957" y="12638"/>
                      </a:lnTo>
                      <a:lnTo>
                        <a:pt x="18831" y="12534"/>
                      </a:lnTo>
                      <a:lnTo>
                        <a:pt x="18769" y="12408"/>
                      </a:lnTo>
                      <a:lnTo>
                        <a:pt x="18852" y="12387"/>
                      </a:lnTo>
                      <a:lnTo>
                        <a:pt x="18873" y="12283"/>
                      </a:lnTo>
                      <a:lnTo>
                        <a:pt x="18831" y="12178"/>
                      </a:lnTo>
                      <a:lnTo>
                        <a:pt x="18852" y="12094"/>
                      </a:lnTo>
                      <a:lnTo>
                        <a:pt x="18790" y="11990"/>
                      </a:lnTo>
                      <a:lnTo>
                        <a:pt x="18852" y="11676"/>
                      </a:lnTo>
                      <a:lnTo>
                        <a:pt x="18769" y="11488"/>
                      </a:lnTo>
                      <a:lnTo>
                        <a:pt x="18769" y="11278"/>
                      </a:lnTo>
                      <a:lnTo>
                        <a:pt x="18727" y="11195"/>
                      </a:lnTo>
                      <a:lnTo>
                        <a:pt x="18727" y="11069"/>
                      </a:lnTo>
                      <a:lnTo>
                        <a:pt x="18643" y="10944"/>
                      </a:lnTo>
                      <a:lnTo>
                        <a:pt x="18748" y="10881"/>
                      </a:lnTo>
                      <a:lnTo>
                        <a:pt x="18685" y="10776"/>
                      </a:lnTo>
                      <a:lnTo>
                        <a:pt x="18559" y="10755"/>
                      </a:lnTo>
                      <a:lnTo>
                        <a:pt x="18413" y="10755"/>
                      </a:lnTo>
                      <a:lnTo>
                        <a:pt x="18057" y="10630"/>
                      </a:lnTo>
                      <a:lnTo>
                        <a:pt x="17932" y="10630"/>
                      </a:lnTo>
                      <a:lnTo>
                        <a:pt x="17890" y="10672"/>
                      </a:lnTo>
                      <a:lnTo>
                        <a:pt x="17785" y="10630"/>
                      </a:lnTo>
                      <a:lnTo>
                        <a:pt x="17681" y="10630"/>
                      </a:lnTo>
                      <a:lnTo>
                        <a:pt x="17534" y="10714"/>
                      </a:lnTo>
                      <a:lnTo>
                        <a:pt x="17388" y="10714"/>
                      </a:lnTo>
                      <a:lnTo>
                        <a:pt x="17262" y="10755"/>
                      </a:lnTo>
                      <a:lnTo>
                        <a:pt x="17220" y="10714"/>
                      </a:lnTo>
                      <a:lnTo>
                        <a:pt x="17262" y="10651"/>
                      </a:lnTo>
                      <a:lnTo>
                        <a:pt x="17158" y="10609"/>
                      </a:lnTo>
                      <a:lnTo>
                        <a:pt x="17053" y="10630"/>
                      </a:lnTo>
                      <a:lnTo>
                        <a:pt x="17074" y="10860"/>
                      </a:lnTo>
                      <a:lnTo>
                        <a:pt x="17053" y="11069"/>
                      </a:lnTo>
                      <a:lnTo>
                        <a:pt x="17158" y="11195"/>
                      </a:lnTo>
                      <a:lnTo>
                        <a:pt x="17116" y="11258"/>
                      </a:lnTo>
                      <a:lnTo>
                        <a:pt x="17074" y="11467"/>
                      </a:lnTo>
                      <a:lnTo>
                        <a:pt x="17158" y="11550"/>
                      </a:lnTo>
                      <a:lnTo>
                        <a:pt x="17158" y="11676"/>
                      </a:lnTo>
                      <a:lnTo>
                        <a:pt x="17199" y="11760"/>
                      </a:lnTo>
                      <a:lnTo>
                        <a:pt x="17158" y="11822"/>
                      </a:lnTo>
                      <a:lnTo>
                        <a:pt x="17158" y="12011"/>
                      </a:lnTo>
                      <a:lnTo>
                        <a:pt x="17220" y="12136"/>
                      </a:lnTo>
                      <a:lnTo>
                        <a:pt x="17158" y="12304"/>
                      </a:lnTo>
                      <a:lnTo>
                        <a:pt x="17158" y="12408"/>
                      </a:lnTo>
                      <a:lnTo>
                        <a:pt x="17199" y="12534"/>
                      </a:lnTo>
                      <a:lnTo>
                        <a:pt x="17178" y="12618"/>
                      </a:lnTo>
                      <a:lnTo>
                        <a:pt x="17053" y="12701"/>
                      </a:lnTo>
                      <a:lnTo>
                        <a:pt x="16844" y="13015"/>
                      </a:lnTo>
                      <a:lnTo>
                        <a:pt x="16760" y="13057"/>
                      </a:lnTo>
                      <a:lnTo>
                        <a:pt x="16781" y="13162"/>
                      </a:lnTo>
                      <a:lnTo>
                        <a:pt x="16865" y="13266"/>
                      </a:lnTo>
                      <a:lnTo>
                        <a:pt x="16802" y="13371"/>
                      </a:lnTo>
                      <a:lnTo>
                        <a:pt x="16781" y="13559"/>
                      </a:lnTo>
                      <a:lnTo>
                        <a:pt x="16906" y="13685"/>
                      </a:lnTo>
                      <a:lnTo>
                        <a:pt x="16990" y="13643"/>
                      </a:lnTo>
                      <a:lnTo>
                        <a:pt x="17074" y="13706"/>
                      </a:lnTo>
                      <a:lnTo>
                        <a:pt x="17158" y="13915"/>
                      </a:lnTo>
                      <a:lnTo>
                        <a:pt x="17283" y="13915"/>
                      </a:lnTo>
                      <a:lnTo>
                        <a:pt x="17388" y="14019"/>
                      </a:lnTo>
                      <a:lnTo>
                        <a:pt x="17304" y="13999"/>
                      </a:lnTo>
                      <a:lnTo>
                        <a:pt x="17220" y="14103"/>
                      </a:lnTo>
                      <a:lnTo>
                        <a:pt x="17220" y="14271"/>
                      </a:lnTo>
                      <a:lnTo>
                        <a:pt x="17409" y="14396"/>
                      </a:lnTo>
                      <a:lnTo>
                        <a:pt x="17409" y="14522"/>
                      </a:lnTo>
                      <a:lnTo>
                        <a:pt x="17325" y="14605"/>
                      </a:lnTo>
                      <a:lnTo>
                        <a:pt x="17262" y="14543"/>
                      </a:lnTo>
                      <a:lnTo>
                        <a:pt x="17262" y="14626"/>
                      </a:lnTo>
                      <a:lnTo>
                        <a:pt x="17367" y="14898"/>
                      </a:lnTo>
                      <a:lnTo>
                        <a:pt x="17430" y="14961"/>
                      </a:lnTo>
                      <a:lnTo>
                        <a:pt x="17492" y="15149"/>
                      </a:lnTo>
                      <a:lnTo>
                        <a:pt x="17534" y="15066"/>
                      </a:lnTo>
                      <a:lnTo>
                        <a:pt x="17639" y="15149"/>
                      </a:lnTo>
                      <a:lnTo>
                        <a:pt x="17764" y="15149"/>
                      </a:lnTo>
                      <a:lnTo>
                        <a:pt x="17911" y="15233"/>
                      </a:lnTo>
                      <a:lnTo>
                        <a:pt x="18015" y="15066"/>
                      </a:lnTo>
                      <a:lnTo>
                        <a:pt x="18057" y="15128"/>
                      </a:lnTo>
                      <a:lnTo>
                        <a:pt x="18057" y="15338"/>
                      </a:lnTo>
                      <a:lnTo>
                        <a:pt x="18141" y="15442"/>
                      </a:lnTo>
                      <a:lnTo>
                        <a:pt x="18183" y="15463"/>
                      </a:lnTo>
                      <a:lnTo>
                        <a:pt x="18434" y="15756"/>
                      </a:lnTo>
                      <a:lnTo>
                        <a:pt x="18559" y="15777"/>
                      </a:lnTo>
                      <a:lnTo>
                        <a:pt x="18643" y="15735"/>
                      </a:lnTo>
                      <a:lnTo>
                        <a:pt x="18748" y="15735"/>
                      </a:lnTo>
                      <a:lnTo>
                        <a:pt x="18769" y="15777"/>
                      </a:lnTo>
                      <a:lnTo>
                        <a:pt x="18873" y="15777"/>
                      </a:lnTo>
                      <a:lnTo>
                        <a:pt x="18769" y="15861"/>
                      </a:lnTo>
                      <a:lnTo>
                        <a:pt x="18769" y="16175"/>
                      </a:lnTo>
                      <a:lnTo>
                        <a:pt x="18748" y="16258"/>
                      </a:lnTo>
                      <a:lnTo>
                        <a:pt x="18811" y="16384"/>
                      </a:lnTo>
                      <a:lnTo>
                        <a:pt x="18790" y="16426"/>
                      </a:lnTo>
                      <a:lnTo>
                        <a:pt x="18706" y="16426"/>
                      </a:lnTo>
                      <a:lnTo>
                        <a:pt x="18748" y="16593"/>
                      </a:lnTo>
                      <a:lnTo>
                        <a:pt x="18748" y="16677"/>
                      </a:lnTo>
                      <a:lnTo>
                        <a:pt x="18601" y="16635"/>
                      </a:lnTo>
                      <a:lnTo>
                        <a:pt x="18476" y="16384"/>
                      </a:lnTo>
                      <a:lnTo>
                        <a:pt x="18329" y="16258"/>
                      </a:lnTo>
                      <a:lnTo>
                        <a:pt x="18141" y="16216"/>
                      </a:lnTo>
                      <a:lnTo>
                        <a:pt x="18057" y="16070"/>
                      </a:lnTo>
                      <a:lnTo>
                        <a:pt x="17932" y="15965"/>
                      </a:lnTo>
                      <a:lnTo>
                        <a:pt x="17618" y="15944"/>
                      </a:lnTo>
                      <a:lnTo>
                        <a:pt x="17304" y="15756"/>
                      </a:lnTo>
                      <a:lnTo>
                        <a:pt x="17116" y="15735"/>
                      </a:lnTo>
                      <a:lnTo>
                        <a:pt x="17095" y="15631"/>
                      </a:lnTo>
                      <a:lnTo>
                        <a:pt x="17011" y="15631"/>
                      </a:lnTo>
                      <a:lnTo>
                        <a:pt x="16906" y="15547"/>
                      </a:lnTo>
                      <a:lnTo>
                        <a:pt x="16760" y="15589"/>
                      </a:lnTo>
                      <a:lnTo>
                        <a:pt x="16655" y="15693"/>
                      </a:lnTo>
                      <a:lnTo>
                        <a:pt x="16593" y="15568"/>
                      </a:lnTo>
                      <a:lnTo>
                        <a:pt x="16614" y="15526"/>
                      </a:lnTo>
                      <a:lnTo>
                        <a:pt x="16593" y="15442"/>
                      </a:lnTo>
                      <a:lnTo>
                        <a:pt x="16237" y="15317"/>
                      </a:lnTo>
                      <a:lnTo>
                        <a:pt x="16070" y="15212"/>
                      </a:lnTo>
                      <a:lnTo>
                        <a:pt x="15526" y="15170"/>
                      </a:lnTo>
                      <a:lnTo>
                        <a:pt x="15086" y="15233"/>
                      </a:lnTo>
                      <a:lnTo>
                        <a:pt x="14982" y="15191"/>
                      </a:lnTo>
                      <a:lnTo>
                        <a:pt x="14877" y="15233"/>
                      </a:lnTo>
                      <a:lnTo>
                        <a:pt x="14772" y="15170"/>
                      </a:lnTo>
                      <a:lnTo>
                        <a:pt x="14710" y="15212"/>
                      </a:lnTo>
                      <a:lnTo>
                        <a:pt x="14605" y="15170"/>
                      </a:lnTo>
                      <a:lnTo>
                        <a:pt x="14521" y="15233"/>
                      </a:lnTo>
                      <a:lnTo>
                        <a:pt x="14584" y="15359"/>
                      </a:lnTo>
                      <a:lnTo>
                        <a:pt x="14584" y="15463"/>
                      </a:lnTo>
                      <a:lnTo>
                        <a:pt x="14458" y="15505"/>
                      </a:lnTo>
                      <a:lnTo>
                        <a:pt x="14458" y="15568"/>
                      </a:lnTo>
                      <a:lnTo>
                        <a:pt x="14521" y="15693"/>
                      </a:lnTo>
                      <a:lnTo>
                        <a:pt x="14605" y="15756"/>
                      </a:lnTo>
                      <a:lnTo>
                        <a:pt x="14668" y="15965"/>
                      </a:lnTo>
                      <a:lnTo>
                        <a:pt x="14710" y="16070"/>
                      </a:lnTo>
                      <a:lnTo>
                        <a:pt x="14751" y="15965"/>
                      </a:lnTo>
                      <a:lnTo>
                        <a:pt x="14814" y="15965"/>
                      </a:lnTo>
                      <a:lnTo>
                        <a:pt x="14919" y="16133"/>
                      </a:lnTo>
                      <a:lnTo>
                        <a:pt x="14919" y="16237"/>
                      </a:lnTo>
                      <a:lnTo>
                        <a:pt x="15044" y="16279"/>
                      </a:lnTo>
                      <a:lnTo>
                        <a:pt x="15212" y="16447"/>
                      </a:lnTo>
                      <a:lnTo>
                        <a:pt x="15044" y="16426"/>
                      </a:lnTo>
                      <a:lnTo>
                        <a:pt x="15002" y="16384"/>
                      </a:lnTo>
                      <a:lnTo>
                        <a:pt x="14919" y="16384"/>
                      </a:lnTo>
                      <a:lnTo>
                        <a:pt x="14877" y="16551"/>
                      </a:lnTo>
                      <a:lnTo>
                        <a:pt x="14772" y="16635"/>
                      </a:lnTo>
                      <a:lnTo>
                        <a:pt x="14605" y="16551"/>
                      </a:lnTo>
                      <a:lnTo>
                        <a:pt x="14521" y="16614"/>
                      </a:lnTo>
                      <a:lnTo>
                        <a:pt x="14521" y="16656"/>
                      </a:lnTo>
                      <a:lnTo>
                        <a:pt x="14668" y="16823"/>
                      </a:lnTo>
                      <a:lnTo>
                        <a:pt x="14710" y="16865"/>
                      </a:lnTo>
                      <a:lnTo>
                        <a:pt x="14710" y="16949"/>
                      </a:lnTo>
                      <a:lnTo>
                        <a:pt x="14668" y="17032"/>
                      </a:lnTo>
                      <a:lnTo>
                        <a:pt x="14375" y="17032"/>
                      </a:lnTo>
                      <a:lnTo>
                        <a:pt x="14291" y="16949"/>
                      </a:lnTo>
                      <a:lnTo>
                        <a:pt x="14312" y="16865"/>
                      </a:lnTo>
                      <a:lnTo>
                        <a:pt x="14270" y="16760"/>
                      </a:lnTo>
                      <a:lnTo>
                        <a:pt x="14375" y="16698"/>
                      </a:lnTo>
                      <a:lnTo>
                        <a:pt x="14375" y="16635"/>
                      </a:lnTo>
                      <a:lnTo>
                        <a:pt x="14270" y="16530"/>
                      </a:lnTo>
                      <a:lnTo>
                        <a:pt x="14186" y="16509"/>
                      </a:lnTo>
                      <a:lnTo>
                        <a:pt x="14270" y="16405"/>
                      </a:lnTo>
                      <a:lnTo>
                        <a:pt x="14249" y="16384"/>
                      </a:lnTo>
                      <a:lnTo>
                        <a:pt x="14165" y="16426"/>
                      </a:lnTo>
                      <a:lnTo>
                        <a:pt x="14103" y="16426"/>
                      </a:lnTo>
                      <a:lnTo>
                        <a:pt x="13956" y="16593"/>
                      </a:lnTo>
                      <a:lnTo>
                        <a:pt x="13873" y="16614"/>
                      </a:lnTo>
                      <a:lnTo>
                        <a:pt x="13768" y="16719"/>
                      </a:lnTo>
                      <a:lnTo>
                        <a:pt x="13768" y="16760"/>
                      </a:lnTo>
                      <a:lnTo>
                        <a:pt x="13642" y="16760"/>
                      </a:lnTo>
                      <a:lnTo>
                        <a:pt x="13580" y="16844"/>
                      </a:lnTo>
                      <a:lnTo>
                        <a:pt x="13580" y="16928"/>
                      </a:lnTo>
                      <a:lnTo>
                        <a:pt x="13517" y="16970"/>
                      </a:lnTo>
                      <a:lnTo>
                        <a:pt x="13245" y="16970"/>
                      </a:lnTo>
                      <a:lnTo>
                        <a:pt x="13161" y="16949"/>
                      </a:lnTo>
                      <a:lnTo>
                        <a:pt x="13119" y="16970"/>
                      </a:lnTo>
                      <a:lnTo>
                        <a:pt x="13036" y="16970"/>
                      </a:lnTo>
                      <a:lnTo>
                        <a:pt x="12952" y="16928"/>
                      </a:lnTo>
                      <a:lnTo>
                        <a:pt x="12805" y="17032"/>
                      </a:lnTo>
                      <a:lnTo>
                        <a:pt x="12785" y="17074"/>
                      </a:lnTo>
                      <a:lnTo>
                        <a:pt x="12680" y="17116"/>
                      </a:lnTo>
                      <a:lnTo>
                        <a:pt x="12575" y="17221"/>
                      </a:lnTo>
                      <a:lnTo>
                        <a:pt x="12575" y="17263"/>
                      </a:lnTo>
                      <a:lnTo>
                        <a:pt x="12638" y="17325"/>
                      </a:lnTo>
                      <a:lnTo>
                        <a:pt x="12617" y="17388"/>
                      </a:lnTo>
                      <a:lnTo>
                        <a:pt x="12638" y="17472"/>
                      </a:lnTo>
                      <a:lnTo>
                        <a:pt x="12617" y="17535"/>
                      </a:lnTo>
                      <a:lnTo>
                        <a:pt x="12513" y="17451"/>
                      </a:lnTo>
                      <a:lnTo>
                        <a:pt x="12471" y="17367"/>
                      </a:lnTo>
                      <a:lnTo>
                        <a:pt x="12408" y="17367"/>
                      </a:lnTo>
                      <a:lnTo>
                        <a:pt x="12282" y="17493"/>
                      </a:lnTo>
                      <a:lnTo>
                        <a:pt x="12220" y="17639"/>
                      </a:lnTo>
                      <a:lnTo>
                        <a:pt x="12220" y="17493"/>
                      </a:lnTo>
                      <a:lnTo>
                        <a:pt x="12094" y="17451"/>
                      </a:lnTo>
                      <a:lnTo>
                        <a:pt x="12010" y="17493"/>
                      </a:lnTo>
                      <a:lnTo>
                        <a:pt x="11948" y="17493"/>
                      </a:lnTo>
                      <a:lnTo>
                        <a:pt x="11864" y="17535"/>
                      </a:lnTo>
                      <a:lnTo>
                        <a:pt x="11759" y="17493"/>
                      </a:lnTo>
                      <a:lnTo>
                        <a:pt x="11738" y="17388"/>
                      </a:lnTo>
                      <a:lnTo>
                        <a:pt x="11864" y="17284"/>
                      </a:lnTo>
                      <a:lnTo>
                        <a:pt x="11969" y="17284"/>
                      </a:lnTo>
                      <a:lnTo>
                        <a:pt x="12010" y="17221"/>
                      </a:lnTo>
                      <a:lnTo>
                        <a:pt x="11948" y="17074"/>
                      </a:lnTo>
                      <a:lnTo>
                        <a:pt x="11969" y="17032"/>
                      </a:lnTo>
                      <a:lnTo>
                        <a:pt x="12052" y="16970"/>
                      </a:lnTo>
                      <a:lnTo>
                        <a:pt x="11906" y="16844"/>
                      </a:lnTo>
                      <a:lnTo>
                        <a:pt x="11864" y="16865"/>
                      </a:lnTo>
                      <a:lnTo>
                        <a:pt x="11780" y="16844"/>
                      </a:lnTo>
                      <a:lnTo>
                        <a:pt x="11759" y="16802"/>
                      </a:lnTo>
                      <a:lnTo>
                        <a:pt x="11969" y="16698"/>
                      </a:lnTo>
                      <a:lnTo>
                        <a:pt x="12052" y="16698"/>
                      </a:lnTo>
                      <a:lnTo>
                        <a:pt x="12157" y="16635"/>
                      </a:lnTo>
                      <a:lnTo>
                        <a:pt x="12115" y="16593"/>
                      </a:lnTo>
                      <a:lnTo>
                        <a:pt x="11906" y="16614"/>
                      </a:lnTo>
                      <a:lnTo>
                        <a:pt x="11592" y="16740"/>
                      </a:lnTo>
                      <a:lnTo>
                        <a:pt x="11529" y="16823"/>
                      </a:lnTo>
                      <a:lnTo>
                        <a:pt x="11571" y="16886"/>
                      </a:lnTo>
                      <a:lnTo>
                        <a:pt x="11592" y="16970"/>
                      </a:lnTo>
                      <a:lnTo>
                        <a:pt x="11655" y="17053"/>
                      </a:lnTo>
                      <a:lnTo>
                        <a:pt x="11592" y="17137"/>
                      </a:lnTo>
                      <a:lnTo>
                        <a:pt x="11529" y="17158"/>
                      </a:lnTo>
                      <a:lnTo>
                        <a:pt x="11425" y="17053"/>
                      </a:lnTo>
                      <a:lnTo>
                        <a:pt x="11445" y="17012"/>
                      </a:lnTo>
                      <a:lnTo>
                        <a:pt x="11487" y="16991"/>
                      </a:lnTo>
                      <a:lnTo>
                        <a:pt x="11466" y="16907"/>
                      </a:lnTo>
                      <a:lnTo>
                        <a:pt x="11445" y="16907"/>
                      </a:lnTo>
                      <a:lnTo>
                        <a:pt x="11236" y="17116"/>
                      </a:lnTo>
                      <a:lnTo>
                        <a:pt x="11236" y="17158"/>
                      </a:lnTo>
                      <a:lnTo>
                        <a:pt x="11320" y="17242"/>
                      </a:lnTo>
                      <a:lnTo>
                        <a:pt x="11383" y="17263"/>
                      </a:lnTo>
                      <a:lnTo>
                        <a:pt x="11383" y="17346"/>
                      </a:lnTo>
                      <a:lnTo>
                        <a:pt x="11257" y="17472"/>
                      </a:lnTo>
                      <a:lnTo>
                        <a:pt x="11215" y="17430"/>
                      </a:lnTo>
                      <a:lnTo>
                        <a:pt x="11257" y="17346"/>
                      </a:lnTo>
                      <a:lnTo>
                        <a:pt x="11236" y="17263"/>
                      </a:lnTo>
                      <a:lnTo>
                        <a:pt x="11173" y="17263"/>
                      </a:lnTo>
                      <a:lnTo>
                        <a:pt x="11173" y="17200"/>
                      </a:lnTo>
                      <a:lnTo>
                        <a:pt x="10943" y="17263"/>
                      </a:lnTo>
                      <a:lnTo>
                        <a:pt x="10922" y="17346"/>
                      </a:lnTo>
                      <a:lnTo>
                        <a:pt x="10755" y="17430"/>
                      </a:lnTo>
                      <a:lnTo>
                        <a:pt x="10629" y="17409"/>
                      </a:lnTo>
                      <a:lnTo>
                        <a:pt x="10546" y="17430"/>
                      </a:lnTo>
                      <a:lnTo>
                        <a:pt x="10546" y="17472"/>
                      </a:lnTo>
                      <a:lnTo>
                        <a:pt x="10316" y="17765"/>
                      </a:lnTo>
                      <a:lnTo>
                        <a:pt x="10274" y="17786"/>
                      </a:lnTo>
                      <a:lnTo>
                        <a:pt x="10064" y="18058"/>
                      </a:lnTo>
                      <a:lnTo>
                        <a:pt x="9960" y="18100"/>
                      </a:lnTo>
                      <a:lnTo>
                        <a:pt x="9876" y="18037"/>
                      </a:lnTo>
                      <a:lnTo>
                        <a:pt x="9813" y="18037"/>
                      </a:lnTo>
                      <a:lnTo>
                        <a:pt x="9876" y="18141"/>
                      </a:lnTo>
                      <a:lnTo>
                        <a:pt x="10023" y="18246"/>
                      </a:lnTo>
                      <a:lnTo>
                        <a:pt x="10064" y="18309"/>
                      </a:lnTo>
                      <a:lnTo>
                        <a:pt x="10064" y="18309"/>
                      </a:lnTo>
                      <a:lnTo>
                        <a:pt x="9876" y="18246"/>
                      </a:lnTo>
                      <a:lnTo>
                        <a:pt x="9813" y="18288"/>
                      </a:lnTo>
                      <a:lnTo>
                        <a:pt x="9500" y="18309"/>
                      </a:lnTo>
                      <a:lnTo>
                        <a:pt x="9458" y="18372"/>
                      </a:lnTo>
                      <a:lnTo>
                        <a:pt x="9541" y="18476"/>
                      </a:lnTo>
                      <a:lnTo>
                        <a:pt x="9541" y="18581"/>
                      </a:lnTo>
                      <a:lnTo>
                        <a:pt x="9458" y="18706"/>
                      </a:lnTo>
                      <a:lnTo>
                        <a:pt x="9500" y="18895"/>
                      </a:lnTo>
                      <a:lnTo>
                        <a:pt x="9458" y="19020"/>
                      </a:lnTo>
                      <a:lnTo>
                        <a:pt x="9248" y="19104"/>
                      </a:lnTo>
                      <a:lnTo>
                        <a:pt x="9228" y="19146"/>
                      </a:lnTo>
                      <a:lnTo>
                        <a:pt x="9081" y="19146"/>
                      </a:lnTo>
                      <a:lnTo>
                        <a:pt x="9039" y="19229"/>
                      </a:lnTo>
                      <a:lnTo>
                        <a:pt x="8956" y="19104"/>
                      </a:lnTo>
                      <a:lnTo>
                        <a:pt x="8809" y="19208"/>
                      </a:lnTo>
                      <a:lnTo>
                        <a:pt x="8579" y="19208"/>
                      </a:lnTo>
                      <a:lnTo>
                        <a:pt x="8328" y="18916"/>
                      </a:lnTo>
                      <a:lnTo>
                        <a:pt x="8098" y="18706"/>
                      </a:lnTo>
                      <a:lnTo>
                        <a:pt x="8014" y="18644"/>
                      </a:lnTo>
                      <a:lnTo>
                        <a:pt x="8014" y="18476"/>
                      </a:lnTo>
                      <a:lnTo>
                        <a:pt x="8056" y="18413"/>
                      </a:lnTo>
                      <a:lnTo>
                        <a:pt x="8098" y="18455"/>
                      </a:lnTo>
                      <a:lnTo>
                        <a:pt x="8160" y="18372"/>
                      </a:lnTo>
                      <a:lnTo>
                        <a:pt x="8119" y="18309"/>
                      </a:lnTo>
                      <a:lnTo>
                        <a:pt x="8181" y="18267"/>
                      </a:lnTo>
                      <a:lnTo>
                        <a:pt x="8370" y="18267"/>
                      </a:lnTo>
                      <a:lnTo>
                        <a:pt x="8412" y="18183"/>
                      </a:lnTo>
                      <a:lnTo>
                        <a:pt x="8621" y="18183"/>
                      </a:lnTo>
                      <a:lnTo>
                        <a:pt x="8642" y="18100"/>
                      </a:lnTo>
                      <a:lnTo>
                        <a:pt x="8495" y="17890"/>
                      </a:lnTo>
                      <a:lnTo>
                        <a:pt x="8474" y="17807"/>
                      </a:lnTo>
                      <a:lnTo>
                        <a:pt x="8328" y="17786"/>
                      </a:lnTo>
                      <a:lnTo>
                        <a:pt x="8202" y="17660"/>
                      </a:lnTo>
                      <a:lnTo>
                        <a:pt x="8202" y="17556"/>
                      </a:lnTo>
                      <a:lnTo>
                        <a:pt x="8077" y="17451"/>
                      </a:lnTo>
                      <a:lnTo>
                        <a:pt x="7763" y="17430"/>
                      </a:lnTo>
                      <a:lnTo>
                        <a:pt x="7554" y="17451"/>
                      </a:lnTo>
                      <a:lnTo>
                        <a:pt x="7449" y="17493"/>
                      </a:lnTo>
                      <a:lnTo>
                        <a:pt x="7323" y="17493"/>
                      </a:lnTo>
                      <a:lnTo>
                        <a:pt x="7072" y="17346"/>
                      </a:lnTo>
                      <a:lnTo>
                        <a:pt x="6947" y="17346"/>
                      </a:lnTo>
                      <a:lnTo>
                        <a:pt x="6947" y="17388"/>
                      </a:lnTo>
                      <a:lnTo>
                        <a:pt x="7240" y="17639"/>
                      </a:lnTo>
                      <a:lnTo>
                        <a:pt x="7386" y="17744"/>
                      </a:lnTo>
                      <a:lnTo>
                        <a:pt x="7470" y="17974"/>
                      </a:lnTo>
                      <a:lnTo>
                        <a:pt x="7470" y="18100"/>
                      </a:lnTo>
                      <a:lnTo>
                        <a:pt x="7533" y="18183"/>
                      </a:lnTo>
                      <a:lnTo>
                        <a:pt x="7470" y="18225"/>
                      </a:lnTo>
                      <a:lnTo>
                        <a:pt x="7470" y="18330"/>
                      </a:lnTo>
                      <a:lnTo>
                        <a:pt x="7491" y="18413"/>
                      </a:lnTo>
                      <a:lnTo>
                        <a:pt x="7449" y="18434"/>
                      </a:lnTo>
                      <a:lnTo>
                        <a:pt x="7449" y="18706"/>
                      </a:lnTo>
                      <a:lnTo>
                        <a:pt x="7386" y="18853"/>
                      </a:lnTo>
                      <a:lnTo>
                        <a:pt x="7449" y="18999"/>
                      </a:lnTo>
                      <a:lnTo>
                        <a:pt x="7595" y="18999"/>
                      </a:lnTo>
                      <a:lnTo>
                        <a:pt x="7742" y="19062"/>
                      </a:lnTo>
                      <a:lnTo>
                        <a:pt x="7805" y="19167"/>
                      </a:lnTo>
                      <a:lnTo>
                        <a:pt x="7784" y="19229"/>
                      </a:lnTo>
                      <a:lnTo>
                        <a:pt x="7805" y="19313"/>
                      </a:lnTo>
                      <a:lnTo>
                        <a:pt x="7784" y="19355"/>
                      </a:lnTo>
                      <a:lnTo>
                        <a:pt x="7784" y="19418"/>
                      </a:lnTo>
                      <a:lnTo>
                        <a:pt x="7847" y="19460"/>
                      </a:lnTo>
                      <a:lnTo>
                        <a:pt x="7784" y="19543"/>
                      </a:lnTo>
                      <a:lnTo>
                        <a:pt x="7784" y="19794"/>
                      </a:lnTo>
                      <a:lnTo>
                        <a:pt x="7742" y="19857"/>
                      </a:lnTo>
                      <a:lnTo>
                        <a:pt x="7805" y="20004"/>
                      </a:lnTo>
                      <a:lnTo>
                        <a:pt x="7847" y="20213"/>
                      </a:lnTo>
                      <a:lnTo>
                        <a:pt x="7763" y="20171"/>
                      </a:lnTo>
                      <a:lnTo>
                        <a:pt x="7700" y="20045"/>
                      </a:lnTo>
                      <a:lnTo>
                        <a:pt x="7575" y="19941"/>
                      </a:lnTo>
                      <a:lnTo>
                        <a:pt x="7449" y="20066"/>
                      </a:lnTo>
                      <a:lnTo>
                        <a:pt x="7470" y="19941"/>
                      </a:lnTo>
                      <a:lnTo>
                        <a:pt x="7428" y="19857"/>
                      </a:lnTo>
                      <a:lnTo>
                        <a:pt x="7240" y="19836"/>
                      </a:lnTo>
                      <a:lnTo>
                        <a:pt x="7072" y="19857"/>
                      </a:lnTo>
                      <a:lnTo>
                        <a:pt x="6968" y="19773"/>
                      </a:lnTo>
                      <a:lnTo>
                        <a:pt x="6821" y="19753"/>
                      </a:lnTo>
                      <a:lnTo>
                        <a:pt x="6738" y="19794"/>
                      </a:lnTo>
                      <a:lnTo>
                        <a:pt x="6612" y="20087"/>
                      </a:lnTo>
                      <a:lnTo>
                        <a:pt x="6424" y="20255"/>
                      </a:lnTo>
                      <a:lnTo>
                        <a:pt x="6298" y="20276"/>
                      </a:lnTo>
                      <a:lnTo>
                        <a:pt x="6194" y="20380"/>
                      </a:lnTo>
                      <a:lnTo>
                        <a:pt x="6173" y="20527"/>
                      </a:lnTo>
                      <a:lnTo>
                        <a:pt x="6026" y="20694"/>
                      </a:lnTo>
                      <a:lnTo>
                        <a:pt x="5963" y="20757"/>
                      </a:lnTo>
                      <a:lnTo>
                        <a:pt x="5963" y="20841"/>
                      </a:lnTo>
                      <a:lnTo>
                        <a:pt x="6005" y="21029"/>
                      </a:lnTo>
                      <a:lnTo>
                        <a:pt x="6277" y="21301"/>
                      </a:lnTo>
                      <a:lnTo>
                        <a:pt x="6424" y="21531"/>
                      </a:lnTo>
                      <a:lnTo>
                        <a:pt x="6340" y="21636"/>
                      </a:lnTo>
                      <a:lnTo>
                        <a:pt x="6277" y="21636"/>
                      </a:lnTo>
                      <a:lnTo>
                        <a:pt x="6277" y="21761"/>
                      </a:lnTo>
                      <a:lnTo>
                        <a:pt x="6173" y="21845"/>
                      </a:lnTo>
                      <a:lnTo>
                        <a:pt x="6110" y="21949"/>
                      </a:lnTo>
                      <a:lnTo>
                        <a:pt x="5963" y="21782"/>
                      </a:lnTo>
                      <a:lnTo>
                        <a:pt x="5587" y="21615"/>
                      </a:lnTo>
                      <a:lnTo>
                        <a:pt x="5461" y="21615"/>
                      </a:lnTo>
                      <a:lnTo>
                        <a:pt x="5398" y="21531"/>
                      </a:lnTo>
                      <a:lnTo>
                        <a:pt x="5189" y="21531"/>
                      </a:lnTo>
                      <a:lnTo>
                        <a:pt x="5085" y="21447"/>
                      </a:lnTo>
                      <a:lnTo>
                        <a:pt x="5022" y="21322"/>
                      </a:lnTo>
                      <a:lnTo>
                        <a:pt x="4854" y="21301"/>
                      </a:lnTo>
                      <a:lnTo>
                        <a:pt x="4729" y="21217"/>
                      </a:lnTo>
                      <a:lnTo>
                        <a:pt x="4603" y="21217"/>
                      </a:lnTo>
                      <a:lnTo>
                        <a:pt x="4562" y="21301"/>
                      </a:lnTo>
                      <a:lnTo>
                        <a:pt x="4603" y="21364"/>
                      </a:lnTo>
                      <a:lnTo>
                        <a:pt x="4562" y="21426"/>
                      </a:lnTo>
                      <a:lnTo>
                        <a:pt x="4603" y="21468"/>
                      </a:lnTo>
                      <a:lnTo>
                        <a:pt x="4520" y="21552"/>
                      </a:lnTo>
                      <a:lnTo>
                        <a:pt x="4415" y="21552"/>
                      </a:lnTo>
                      <a:lnTo>
                        <a:pt x="4499" y="21719"/>
                      </a:lnTo>
                      <a:lnTo>
                        <a:pt x="4520" y="21845"/>
                      </a:lnTo>
                      <a:lnTo>
                        <a:pt x="4666" y="21929"/>
                      </a:lnTo>
                      <a:lnTo>
                        <a:pt x="4771" y="22054"/>
                      </a:lnTo>
                      <a:lnTo>
                        <a:pt x="4917" y="22138"/>
                      </a:lnTo>
                      <a:lnTo>
                        <a:pt x="5022" y="22075"/>
                      </a:lnTo>
                      <a:lnTo>
                        <a:pt x="5085" y="22075"/>
                      </a:lnTo>
                      <a:lnTo>
                        <a:pt x="5168" y="22033"/>
                      </a:lnTo>
                      <a:lnTo>
                        <a:pt x="5189" y="22096"/>
                      </a:lnTo>
                      <a:lnTo>
                        <a:pt x="5336" y="22159"/>
                      </a:lnTo>
                      <a:lnTo>
                        <a:pt x="5336" y="22201"/>
                      </a:lnTo>
                      <a:lnTo>
                        <a:pt x="5273" y="22263"/>
                      </a:lnTo>
                      <a:lnTo>
                        <a:pt x="5357" y="22347"/>
                      </a:lnTo>
                      <a:lnTo>
                        <a:pt x="5357" y="22514"/>
                      </a:lnTo>
                      <a:lnTo>
                        <a:pt x="5273" y="22556"/>
                      </a:lnTo>
                      <a:lnTo>
                        <a:pt x="5168" y="22556"/>
                      </a:lnTo>
                      <a:lnTo>
                        <a:pt x="5043" y="22682"/>
                      </a:lnTo>
                      <a:lnTo>
                        <a:pt x="4980" y="22682"/>
                      </a:lnTo>
                      <a:lnTo>
                        <a:pt x="4875" y="22577"/>
                      </a:lnTo>
                      <a:lnTo>
                        <a:pt x="4729" y="22577"/>
                      </a:lnTo>
                      <a:lnTo>
                        <a:pt x="4645" y="22514"/>
                      </a:lnTo>
                      <a:lnTo>
                        <a:pt x="4457" y="22514"/>
                      </a:lnTo>
                      <a:lnTo>
                        <a:pt x="4415" y="22473"/>
                      </a:lnTo>
                      <a:lnTo>
                        <a:pt x="4415" y="22347"/>
                      </a:lnTo>
                      <a:lnTo>
                        <a:pt x="4310" y="22284"/>
                      </a:lnTo>
                      <a:lnTo>
                        <a:pt x="4227" y="22180"/>
                      </a:lnTo>
                      <a:lnTo>
                        <a:pt x="4185" y="22180"/>
                      </a:lnTo>
                      <a:lnTo>
                        <a:pt x="4080" y="22263"/>
                      </a:lnTo>
                      <a:lnTo>
                        <a:pt x="3829" y="22180"/>
                      </a:lnTo>
                      <a:lnTo>
                        <a:pt x="3787" y="22075"/>
                      </a:lnTo>
                      <a:lnTo>
                        <a:pt x="3725" y="22033"/>
                      </a:lnTo>
                      <a:lnTo>
                        <a:pt x="3787" y="21949"/>
                      </a:lnTo>
                      <a:lnTo>
                        <a:pt x="3766" y="21824"/>
                      </a:lnTo>
                      <a:lnTo>
                        <a:pt x="3766" y="21719"/>
                      </a:lnTo>
                      <a:lnTo>
                        <a:pt x="3662" y="21636"/>
                      </a:lnTo>
                      <a:lnTo>
                        <a:pt x="3662" y="21531"/>
                      </a:lnTo>
                      <a:lnTo>
                        <a:pt x="3494" y="21385"/>
                      </a:lnTo>
                      <a:lnTo>
                        <a:pt x="3494" y="21238"/>
                      </a:lnTo>
                      <a:lnTo>
                        <a:pt x="3411" y="21217"/>
                      </a:lnTo>
                      <a:lnTo>
                        <a:pt x="3453" y="21113"/>
                      </a:lnTo>
                      <a:lnTo>
                        <a:pt x="3515" y="21092"/>
                      </a:lnTo>
                      <a:lnTo>
                        <a:pt x="3557" y="20903"/>
                      </a:lnTo>
                      <a:lnTo>
                        <a:pt x="3557" y="20799"/>
                      </a:lnTo>
                      <a:lnTo>
                        <a:pt x="3515" y="20778"/>
                      </a:lnTo>
                      <a:lnTo>
                        <a:pt x="3515" y="20694"/>
                      </a:lnTo>
                      <a:lnTo>
                        <a:pt x="3578" y="20610"/>
                      </a:lnTo>
                      <a:lnTo>
                        <a:pt x="3515" y="20589"/>
                      </a:lnTo>
                      <a:lnTo>
                        <a:pt x="3390" y="20401"/>
                      </a:lnTo>
                      <a:lnTo>
                        <a:pt x="3139" y="20297"/>
                      </a:lnTo>
                      <a:lnTo>
                        <a:pt x="3055" y="20359"/>
                      </a:lnTo>
                      <a:lnTo>
                        <a:pt x="2992" y="20297"/>
                      </a:lnTo>
                      <a:lnTo>
                        <a:pt x="2930" y="20297"/>
                      </a:lnTo>
                      <a:lnTo>
                        <a:pt x="2867" y="20338"/>
                      </a:lnTo>
                      <a:lnTo>
                        <a:pt x="2741" y="20297"/>
                      </a:lnTo>
                      <a:lnTo>
                        <a:pt x="2783" y="20255"/>
                      </a:lnTo>
                      <a:lnTo>
                        <a:pt x="2888" y="20234"/>
                      </a:lnTo>
                      <a:lnTo>
                        <a:pt x="2930" y="20150"/>
                      </a:lnTo>
                      <a:lnTo>
                        <a:pt x="2783" y="20108"/>
                      </a:lnTo>
                      <a:lnTo>
                        <a:pt x="2783" y="20087"/>
                      </a:lnTo>
                      <a:lnTo>
                        <a:pt x="2867" y="20066"/>
                      </a:lnTo>
                      <a:lnTo>
                        <a:pt x="2783" y="20004"/>
                      </a:lnTo>
                      <a:lnTo>
                        <a:pt x="2720" y="20066"/>
                      </a:lnTo>
                      <a:lnTo>
                        <a:pt x="2532" y="20108"/>
                      </a:lnTo>
                      <a:lnTo>
                        <a:pt x="2511" y="20087"/>
                      </a:lnTo>
                      <a:lnTo>
                        <a:pt x="2553" y="20004"/>
                      </a:lnTo>
                      <a:lnTo>
                        <a:pt x="2658" y="19962"/>
                      </a:lnTo>
                      <a:lnTo>
                        <a:pt x="2637" y="19941"/>
                      </a:lnTo>
                      <a:lnTo>
                        <a:pt x="2448" y="19899"/>
                      </a:lnTo>
                      <a:lnTo>
                        <a:pt x="2427" y="19836"/>
                      </a:lnTo>
                      <a:lnTo>
                        <a:pt x="2302" y="19753"/>
                      </a:lnTo>
                      <a:lnTo>
                        <a:pt x="2260" y="19585"/>
                      </a:lnTo>
                      <a:lnTo>
                        <a:pt x="2134" y="19522"/>
                      </a:lnTo>
                      <a:lnTo>
                        <a:pt x="2155" y="19481"/>
                      </a:lnTo>
                      <a:lnTo>
                        <a:pt x="2260" y="19481"/>
                      </a:lnTo>
                      <a:lnTo>
                        <a:pt x="2302" y="19522"/>
                      </a:lnTo>
                      <a:lnTo>
                        <a:pt x="2448" y="19543"/>
                      </a:lnTo>
                      <a:lnTo>
                        <a:pt x="2469" y="19648"/>
                      </a:lnTo>
                      <a:lnTo>
                        <a:pt x="2720" y="19857"/>
                      </a:lnTo>
                      <a:lnTo>
                        <a:pt x="2783" y="19857"/>
                      </a:lnTo>
                      <a:lnTo>
                        <a:pt x="2825" y="19794"/>
                      </a:lnTo>
                      <a:lnTo>
                        <a:pt x="2950" y="19878"/>
                      </a:lnTo>
                      <a:lnTo>
                        <a:pt x="3139" y="19878"/>
                      </a:lnTo>
                      <a:lnTo>
                        <a:pt x="3160" y="19836"/>
                      </a:lnTo>
                      <a:lnTo>
                        <a:pt x="3243" y="19899"/>
                      </a:lnTo>
                      <a:lnTo>
                        <a:pt x="3160" y="19962"/>
                      </a:lnTo>
                      <a:lnTo>
                        <a:pt x="3202" y="19983"/>
                      </a:lnTo>
                      <a:lnTo>
                        <a:pt x="3202" y="20045"/>
                      </a:lnTo>
                      <a:lnTo>
                        <a:pt x="3306" y="20045"/>
                      </a:lnTo>
                      <a:lnTo>
                        <a:pt x="3369" y="19983"/>
                      </a:lnTo>
                      <a:lnTo>
                        <a:pt x="3557" y="19983"/>
                      </a:lnTo>
                      <a:lnTo>
                        <a:pt x="3494" y="20004"/>
                      </a:lnTo>
                      <a:lnTo>
                        <a:pt x="3599" y="20004"/>
                      </a:lnTo>
                      <a:lnTo>
                        <a:pt x="3704" y="19983"/>
                      </a:lnTo>
                      <a:lnTo>
                        <a:pt x="3704" y="20066"/>
                      </a:lnTo>
                      <a:lnTo>
                        <a:pt x="3871" y="20192"/>
                      </a:lnTo>
                      <a:lnTo>
                        <a:pt x="3934" y="20150"/>
                      </a:lnTo>
                      <a:lnTo>
                        <a:pt x="4038" y="20171"/>
                      </a:lnTo>
                      <a:lnTo>
                        <a:pt x="4080" y="20213"/>
                      </a:lnTo>
                      <a:lnTo>
                        <a:pt x="4227" y="20213"/>
                      </a:lnTo>
                      <a:lnTo>
                        <a:pt x="4331" y="20255"/>
                      </a:lnTo>
                      <a:lnTo>
                        <a:pt x="4415" y="20192"/>
                      </a:lnTo>
                      <a:lnTo>
                        <a:pt x="4541" y="20297"/>
                      </a:lnTo>
                      <a:lnTo>
                        <a:pt x="4729" y="20359"/>
                      </a:lnTo>
                      <a:lnTo>
                        <a:pt x="5064" y="20380"/>
                      </a:lnTo>
                      <a:lnTo>
                        <a:pt x="5336" y="20359"/>
                      </a:lnTo>
                      <a:lnTo>
                        <a:pt x="5357" y="20297"/>
                      </a:lnTo>
                      <a:lnTo>
                        <a:pt x="5545" y="20297"/>
                      </a:lnTo>
                      <a:lnTo>
                        <a:pt x="5608" y="20255"/>
                      </a:lnTo>
                      <a:lnTo>
                        <a:pt x="5796" y="20213"/>
                      </a:lnTo>
                      <a:lnTo>
                        <a:pt x="5963" y="20150"/>
                      </a:lnTo>
                      <a:lnTo>
                        <a:pt x="6173" y="19857"/>
                      </a:lnTo>
                      <a:lnTo>
                        <a:pt x="6194" y="19773"/>
                      </a:lnTo>
                      <a:lnTo>
                        <a:pt x="6319" y="19627"/>
                      </a:lnTo>
                      <a:lnTo>
                        <a:pt x="6319" y="19543"/>
                      </a:lnTo>
                      <a:lnTo>
                        <a:pt x="6340" y="19460"/>
                      </a:lnTo>
                      <a:lnTo>
                        <a:pt x="6382" y="19313"/>
                      </a:lnTo>
                      <a:lnTo>
                        <a:pt x="6382" y="19167"/>
                      </a:lnTo>
                      <a:lnTo>
                        <a:pt x="6382" y="19041"/>
                      </a:lnTo>
                      <a:lnTo>
                        <a:pt x="6319" y="18999"/>
                      </a:lnTo>
                      <a:lnTo>
                        <a:pt x="6277" y="18999"/>
                      </a:lnTo>
                      <a:lnTo>
                        <a:pt x="6173" y="18832"/>
                      </a:lnTo>
                      <a:lnTo>
                        <a:pt x="6089" y="18790"/>
                      </a:lnTo>
                      <a:lnTo>
                        <a:pt x="6068" y="18644"/>
                      </a:lnTo>
                      <a:lnTo>
                        <a:pt x="5963" y="18392"/>
                      </a:lnTo>
                      <a:lnTo>
                        <a:pt x="5859" y="18372"/>
                      </a:lnTo>
                      <a:lnTo>
                        <a:pt x="5817" y="18413"/>
                      </a:lnTo>
                      <a:lnTo>
                        <a:pt x="5691" y="18372"/>
                      </a:lnTo>
                      <a:lnTo>
                        <a:pt x="5691" y="18288"/>
                      </a:lnTo>
                      <a:lnTo>
                        <a:pt x="5461" y="18120"/>
                      </a:lnTo>
                      <a:lnTo>
                        <a:pt x="5461" y="18016"/>
                      </a:lnTo>
                      <a:lnTo>
                        <a:pt x="5336" y="17890"/>
                      </a:lnTo>
                      <a:lnTo>
                        <a:pt x="5273" y="17890"/>
                      </a:lnTo>
                      <a:lnTo>
                        <a:pt x="5294" y="17953"/>
                      </a:lnTo>
                      <a:lnTo>
                        <a:pt x="5378" y="18079"/>
                      </a:lnTo>
                      <a:lnTo>
                        <a:pt x="5294" y="18100"/>
                      </a:lnTo>
                      <a:lnTo>
                        <a:pt x="5168" y="17974"/>
                      </a:lnTo>
                      <a:lnTo>
                        <a:pt x="5085" y="17974"/>
                      </a:lnTo>
                      <a:lnTo>
                        <a:pt x="4938" y="17807"/>
                      </a:lnTo>
                      <a:lnTo>
                        <a:pt x="4875" y="17807"/>
                      </a:lnTo>
                      <a:lnTo>
                        <a:pt x="4875" y="17869"/>
                      </a:lnTo>
                      <a:lnTo>
                        <a:pt x="4917" y="17911"/>
                      </a:lnTo>
                      <a:lnTo>
                        <a:pt x="4834" y="17890"/>
                      </a:lnTo>
                      <a:lnTo>
                        <a:pt x="4708" y="17681"/>
                      </a:lnTo>
                      <a:lnTo>
                        <a:pt x="4603" y="17660"/>
                      </a:lnTo>
                      <a:lnTo>
                        <a:pt x="4520" y="17556"/>
                      </a:lnTo>
                      <a:lnTo>
                        <a:pt x="4122" y="17284"/>
                      </a:lnTo>
                      <a:lnTo>
                        <a:pt x="3515" y="16970"/>
                      </a:lnTo>
                      <a:lnTo>
                        <a:pt x="3390" y="16928"/>
                      </a:lnTo>
                      <a:lnTo>
                        <a:pt x="3369" y="16970"/>
                      </a:lnTo>
                      <a:lnTo>
                        <a:pt x="3243" y="16907"/>
                      </a:lnTo>
                      <a:lnTo>
                        <a:pt x="3097" y="16865"/>
                      </a:lnTo>
                      <a:lnTo>
                        <a:pt x="3097" y="16928"/>
                      </a:lnTo>
                      <a:lnTo>
                        <a:pt x="3034" y="16970"/>
                      </a:lnTo>
                      <a:lnTo>
                        <a:pt x="2930" y="16928"/>
                      </a:lnTo>
                      <a:lnTo>
                        <a:pt x="2762" y="16928"/>
                      </a:lnTo>
                      <a:lnTo>
                        <a:pt x="2678" y="16823"/>
                      </a:lnTo>
                      <a:lnTo>
                        <a:pt x="2574" y="16760"/>
                      </a:lnTo>
                      <a:lnTo>
                        <a:pt x="2574" y="16802"/>
                      </a:lnTo>
                      <a:lnTo>
                        <a:pt x="2637" y="16865"/>
                      </a:lnTo>
                      <a:lnTo>
                        <a:pt x="2616" y="16928"/>
                      </a:lnTo>
                      <a:lnTo>
                        <a:pt x="2532" y="16865"/>
                      </a:lnTo>
                      <a:lnTo>
                        <a:pt x="2406" y="16907"/>
                      </a:lnTo>
                      <a:lnTo>
                        <a:pt x="2344" y="16949"/>
                      </a:lnTo>
                      <a:lnTo>
                        <a:pt x="2365" y="17032"/>
                      </a:lnTo>
                      <a:lnTo>
                        <a:pt x="2302" y="17158"/>
                      </a:lnTo>
                      <a:lnTo>
                        <a:pt x="2155" y="17158"/>
                      </a:lnTo>
                      <a:lnTo>
                        <a:pt x="2239" y="17053"/>
                      </a:lnTo>
                      <a:lnTo>
                        <a:pt x="2323" y="17012"/>
                      </a:lnTo>
                      <a:lnTo>
                        <a:pt x="2260" y="16949"/>
                      </a:lnTo>
                      <a:lnTo>
                        <a:pt x="2197" y="16949"/>
                      </a:lnTo>
                      <a:lnTo>
                        <a:pt x="2218" y="16907"/>
                      </a:lnTo>
                      <a:lnTo>
                        <a:pt x="2239" y="16844"/>
                      </a:lnTo>
                      <a:lnTo>
                        <a:pt x="2197" y="16823"/>
                      </a:lnTo>
                      <a:lnTo>
                        <a:pt x="2134" y="16886"/>
                      </a:lnTo>
                      <a:lnTo>
                        <a:pt x="2030" y="17012"/>
                      </a:lnTo>
                      <a:lnTo>
                        <a:pt x="2030" y="16928"/>
                      </a:lnTo>
                      <a:lnTo>
                        <a:pt x="2030" y="16886"/>
                      </a:lnTo>
                      <a:lnTo>
                        <a:pt x="2009" y="16844"/>
                      </a:lnTo>
                      <a:lnTo>
                        <a:pt x="1946" y="16928"/>
                      </a:lnTo>
                      <a:lnTo>
                        <a:pt x="1925" y="16928"/>
                      </a:lnTo>
                      <a:lnTo>
                        <a:pt x="1925" y="16844"/>
                      </a:lnTo>
                      <a:lnTo>
                        <a:pt x="1821" y="16823"/>
                      </a:lnTo>
                      <a:lnTo>
                        <a:pt x="1716" y="16907"/>
                      </a:lnTo>
                      <a:lnTo>
                        <a:pt x="1695" y="16802"/>
                      </a:lnTo>
                      <a:lnTo>
                        <a:pt x="1632" y="16760"/>
                      </a:lnTo>
                      <a:lnTo>
                        <a:pt x="1569" y="16844"/>
                      </a:lnTo>
                      <a:lnTo>
                        <a:pt x="1528" y="16740"/>
                      </a:lnTo>
                      <a:lnTo>
                        <a:pt x="1528" y="16614"/>
                      </a:lnTo>
                      <a:lnTo>
                        <a:pt x="1590" y="16530"/>
                      </a:lnTo>
                      <a:lnTo>
                        <a:pt x="1590" y="16614"/>
                      </a:lnTo>
                      <a:lnTo>
                        <a:pt x="1674" y="16698"/>
                      </a:lnTo>
                      <a:lnTo>
                        <a:pt x="1800" y="16656"/>
                      </a:lnTo>
                      <a:lnTo>
                        <a:pt x="1883" y="16719"/>
                      </a:lnTo>
                      <a:lnTo>
                        <a:pt x="1988" y="16635"/>
                      </a:lnTo>
                      <a:lnTo>
                        <a:pt x="1988" y="16593"/>
                      </a:lnTo>
                      <a:lnTo>
                        <a:pt x="1904" y="16530"/>
                      </a:lnTo>
                      <a:lnTo>
                        <a:pt x="1883" y="16509"/>
                      </a:lnTo>
                      <a:lnTo>
                        <a:pt x="1800" y="16488"/>
                      </a:lnTo>
                      <a:lnTo>
                        <a:pt x="1737" y="16530"/>
                      </a:lnTo>
                      <a:lnTo>
                        <a:pt x="1695" y="16488"/>
                      </a:lnTo>
                      <a:lnTo>
                        <a:pt x="1632" y="16405"/>
                      </a:lnTo>
                      <a:lnTo>
                        <a:pt x="1528" y="16342"/>
                      </a:lnTo>
                      <a:lnTo>
                        <a:pt x="1423" y="16342"/>
                      </a:lnTo>
                      <a:lnTo>
                        <a:pt x="1402" y="16384"/>
                      </a:lnTo>
                      <a:lnTo>
                        <a:pt x="1465" y="16426"/>
                      </a:lnTo>
                      <a:lnTo>
                        <a:pt x="1486" y="16426"/>
                      </a:lnTo>
                      <a:lnTo>
                        <a:pt x="1486" y="16488"/>
                      </a:lnTo>
                      <a:lnTo>
                        <a:pt x="1402" y="16509"/>
                      </a:lnTo>
                      <a:lnTo>
                        <a:pt x="1360" y="16509"/>
                      </a:lnTo>
                      <a:lnTo>
                        <a:pt x="1360" y="16551"/>
                      </a:lnTo>
                      <a:lnTo>
                        <a:pt x="1465" y="16635"/>
                      </a:lnTo>
                      <a:lnTo>
                        <a:pt x="1402" y="16656"/>
                      </a:lnTo>
                      <a:lnTo>
                        <a:pt x="1318" y="16656"/>
                      </a:lnTo>
                      <a:lnTo>
                        <a:pt x="1277" y="16740"/>
                      </a:lnTo>
                      <a:lnTo>
                        <a:pt x="1256" y="16886"/>
                      </a:lnTo>
                      <a:lnTo>
                        <a:pt x="1193" y="16802"/>
                      </a:lnTo>
                      <a:lnTo>
                        <a:pt x="1193" y="16698"/>
                      </a:lnTo>
                      <a:lnTo>
                        <a:pt x="1151" y="16635"/>
                      </a:lnTo>
                      <a:lnTo>
                        <a:pt x="1005" y="16614"/>
                      </a:lnTo>
                      <a:lnTo>
                        <a:pt x="1005" y="16740"/>
                      </a:lnTo>
                      <a:lnTo>
                        <a:pt x="942" y="16823"/>
                      </a:lnTo>
                      <a:lnTo>
                        <a:pt x="795" y="16781"/>
                      </a:lnTo>
                      <a:lnTo>
                        <a:pt x="691" y="16781"/>
                      </a:lnTo>
                      <a:lnTo>
                        <a:pt x="691" y="16928"/>
                      </a:lnTo>
                      <a:lnTo>
                        <a:pt x="628" y="17053"/>
                      </a:lnTo>
                      <a:lnTo>
                        <a:pt x="481" y="17095"/>
                      </a:lnTo>
                      <a:lnTo>
                        <a:pt x="335" y="17242"/>
                      </a:lnTo>
                      <a:lnTo>
                        <a:pt x="335" y="17451"/>
                      </a:lnTo>
                      <a:lnTo>
                        <a:pt x="251" y="17451"/>
                      </a:lnTo>
                      <a:lnTo>
                        <a:pt x="105" y="17514"/>
                      </a:lnTo>
                      <a:lnTo>
                        <a:pt x="0" y="17556"/>
                      </a:lnTo>
                      <a:lnTo>
                        <a:pt x="105" y="17576"/>
                      </a:lnTo>
                      <a:lnTo>
                        <a:pt x="63" y="17744"/>
                      </a:lnTo>
                      <a:lnTo>
                        <a:pt x="21" y="17932"/>
                      </a:lnTo>
                      <a:lnTo>
                        <a:pt x="105" y="18037"/>
                      </a:lnTo>
                      <a:lnTo>
                        <a:pt x="209" y="18288"/>
                      </a:lnTo>
                      <a:lnTo>
                        <a:pt x="272" y="18288"/>
                      </a:lnTo>
                      <a:lnTo>
                        <a:pt x="440" y="18372"/>
                      </a:lnTo>
                      <a:lnTo>
                        <a:pt x="523" y="18497"/>
                      </a:lnTo>
                      <a:lnTo>
                        <a:pt x="565" y="18602"/>
                      </a:lnTo>
                      <a:lnTo>
                        <a:pt x="837" y="18769"/>
                      </a:lnTo>
                      <a:lnTo>
                        <a:pt x="900" y="18832"/>
                      </a:lnTo>
                      <a:lnTo>
                        <a:pt x="858" y="19020"/>
                      </a:lnTo>
                      <a:lnTo>
                        <a:pt x="753" y="19208"/>
                      </a:lnTo>
                      <a:lnTo>
                        <a:pt x="649" y="19460"/>
                      </a:lnTo>
                      <a:lnTo>
                        <a:pt x="774" y="19627"/>
                      </a:lnTo>
                      <a:lnTo>
                        <a:pt x="837" y="19773"/>
                      </a:lnTo>
                      <a:lnTo>
                        <a:pt x="1067" y="20234"/>
                      </a:lnTo>
                      <a:lnTo>
                        <a:pt x="1318" y="20820"/>
                      </a:lnTo>
                      <a:lnTo>
                        <a:pt x="1214" y="20861"/>
                      </a:lnTo>
                      <a:lnTo>
                        <a:pt x="1193" y="21217"/>
                      </a:lnTo>
                      <a:lnTo>
                        <a:pt x="1193" y="21322"/>
                      </a:lnTo>
                      <a:lnTo>
                        <a:pt x="1297" y="21343"/>
                      </a:lnTo>
                      <a:lnTo>
                        <a:pt x="1214" y="21447"/>
                      </a:lnTo>
                      <a:lnTo>
                        <a:pt x="1214" y="21636"/>
                      </a:lnTo>
                      <a:lnTo>
                        <a:pt x="1297" y="21740"/>
                      </a:lnTo>
                      <a:lnTo>
                        <a:pt x="1423" y="21761"/>
                      </a:lnTo>
                      <a:lnTo>
                        <a:pt x="1486" y="21866"/>
                      </a:lnTo>
                      <a:lnTo>
                        <a:pt x="1423" y="21929"/>
                      </a:lnTo>
                      <a:lnTo>
                        <a:pt x="1423" y="22138"/>
                      </a:lnTo>
                      <a:lnTo>
                        <a:pt x="1486" y="22263"/>
                      </a:lnTo>
                      <a:lnTo>
                        <a:pt x="1674" y="22389"/>
                      </a:lnTo>
                      <a:lnTo>
                        <a:pt x="1674" y="22577"/>
                      </a:lnTo>
                      <a:lnTo>
                        <a:pt x="1569" y="22745"/>
                      </a:lnTo>
                      <a:lnTo>
                        <a:pt x="1507" y="22912"/>
                      </a:lnTo>
                      <a:lnTo>
                        <a:pt x="1779" y="23289"/>
                      </a:lnTo>
                      <a:lnTo>
                        <a:pt x="1925" y="23330"/>
                      </a:lnTo>
                      <a:lnTo>
                        <a:pt x="2197" y="23623"/>
                      </a:lnTo>
                      <a:lnTo>
                        <a:pt x="2218" y="23812"/>
                      </a:lnTo>
                      <a:lnTo>
                        <a:pt x="2051" y="24230"/>
                      </a:lnTo>
                      <a:lnTo>
                        <a:pt x="1821" y="24628"/>
                      </a:lnTo>
                      <a:lnTo>
                        <a:pt x="1695" y="24900"/>
                      </a:lnTo>
                      <a:lnTo>
                        <a:pt x="1528" y="25151"/>
                      </a:lnTo>
                      <a:lnTo>
                        <a:pt x="1381" y="25402"/>
                      </a:lnTo>
                      <a:lnTo>
                        <a:pt x="1256" y="25486"/>
                      </a:lnTo>
                      <a:lnTo>
                        <a:pt x="984" y="25737"/>
                      </a:lnTo>
                      <a:lnTo>
                        <a:pt x="1005" y="25904"/>
                      </a:lnTo>
                      <a:cubicBezTo>
                        <a:pt x="1005" y="25883"/>
                        <a:pt x="1046" y="25883"/>
                        <a:pt x="1046" y="25883"/>
                      </a:cubicBezTo>
                      <a:cubicBezTo>
                        <a:pt x="1067" y="25883"/>
                        <a:pt x="1193" y="25799"/>
                        <a:pt x="1193" y="25799"/>
                      </a:cubicBezTo>
                      <a:lnTo>
                        <a:pt x="1318" y="25779"/>
                      </a:lnTo>
                      <a:lnTo>
                        <a:pt x="1256" y="25841"/>
                      </a:lnTo>
                      <a:lnTo>
                        <a:pt x="1297" y="25925"/>
                      </a:lnTo>
                      <a:lnTo>
                        <a:pt x="1297" y="26030"/>
                      </a:lnTo>
                      <a:lnTo>
                        <a:pt x="1172" y="25925"/>
                      </a:lnTo>
                      <a:lnTo>
                        <a:pt x="1151" y="26009"/>
                      </a:lnTo>
                      <a:lnTo>
                        <a:pt x="1277" y="26155"/>
                      </a:lnTo>
                      <a:lnTo>
                        <a:pt x="1402" y="26155"/>
                      </a:lnTo>
                      <a:lnTo>
                        <a:pt x="1486" y="26260"/>
                      </a:lnTo>
                      <a:lnTo>
                        <a:pt x="1611" y="26260"/>
                      </a:lnTo>
                      <a:lnTo>
                        <a:pt x="1674" y="26239"/>
                      </a:lnTo>
                      <a:lnTo>
                        <a:pt x="1779" y="26239"/>
                      </a:lnTo>
                      <a:lnTo>
                        <a:pt x="1883" y="26364"/>
                      </a:lnTo>
                      <a:lnTo>
                        <a:pt x="1800" y="26448"/>
                      </a:lnTo>
                      <a:lnTo>
                        <a:pt x="1611" y="26406"/>
                      </a:lnTo>
                      <a:lnTo>
                        <a:pt x="1528" y="26427"/>
                      </a:lnTo>
                      <a:lnTo>
                        <a:pt x="1507" y="26532"/>
                      </a:lnTo>
                      <a:lnTo>
                        <a:pt x="1381" y="26636"/>
                      </a:lnTo>
                      <a:lnTo>
                        <a:pt x="1277" y="26553"/>
                      </a:lnTo>
                      <a:lnTo>
                        <a:pt x="1214" y="26615"/>
                      </a:lnTo>
                      <a:lnTo>
                        <a:pt x="1214" y="26720"/>
                      </a:lnTo>
                      <a:lnTo>
                        <a:pt x="1109" y="26741"/>
                      </a:lnTo>
                      <a:lnTo>
                        <a:pt x="1067" y="26636"/>
                      </a:lnTo>
                      <a:lnTo>
                        <a:pt x="1005" y="26657"/>
                      </a:lnTo>
                      <a:lnTo>
                        <a:pt x="1005" y="26720"/>
                      </a:lnTo>
                      <a:lnTo>
                        <a:pt x="1067" y="26783"/>
                      </a:lnTo>
                      <a:lnTo>
                        <a:pt x="1046" y="26929"/>
                      </a:lnTo>
                      <a:lnTo>
                        <a:pt x="1088" y="26992"/>
                      </a:lnTo>
                      <a:lnTo>
                        <a:pt x="1088" y="27034"/>
                      </a:lnTo>
                      <a:lnTo>
                        <a:pt x="1067" y="27055"/>
                      </a:lnTo>
                      <a:lnTo>
                        <a:pt x="984" y="27159"/>
                      </a:lnTo>
                      <a:lnTo>
                        <a:pt x="942" y="27306"/>
                      </a:lnTo>
                      <a:lnTo>
                        <a:pt x="858" y="27369"/>
                      </a:lnTo>
                      <a:lnTo>
                        <a:pt x="795" y="27808"/>
                      </a:lnTo>
                      <a:lnTo>
                        <a:pt x="1067" y="28289"/>
                      </a:lnTo>
                      <a:lnTo>
                        <a:pt x="1067" y="28394"/>
                      </a:lnTo>
                      <a:lnTo>
                        <a:pt x="984" y="28457"/>
                      </a:lnTo>
                      <a:lnTo>
                        <a:pt x="1005" y="28561"/>
                      </a:lnTo>
                      <a:lnTo>
                        <a:pt x="942" y="28708"/>
                      </a:lnTo>
                      <a:lnTo>
                        <a:pt x="1046" y="28729"/>
                      </a:lnTo>
                      <a:lnTo>
                        <a:pt x="1067" y="28833"/>
                      </a:lnTo>
                      <a:lnTo>
                        <a:pt x="1046" y="28875"/>
                      </a:lnTo>
                      <a:lnTo>
                        <a:pt x="1088" y="28938"/>
                      </a:lnTo>
                      <a:lnTo>
                        <a:pt x="1109" y="29043"/>
                      </a:lnTo>
                      <a:lnTo>
                        <a:pt x="1088" y="29126"/>
                      </a:lnTo>
                      <a:lnTo>
                        <a:pt x="1172" y="29252"/>
                      </a:lnTo>
                      <a:lnTo>
                        <a:pt x="1193" y="29294"/>
                      </a:lnTo>
                      <a:lnTo>
                        <a:pt x="1256" y="29461"/>
                      </a:lnTo>
                      <a:lnTo>
                        <a:pt x="1318" y="29566"/>
                      </a:lnTo>
                      <a:lnTo>
                        <a:pt x="1360" y="29712"/>
                      </a:lnTo>
                      <a:lnTo>
                        <a:pt x="1402" y="29712"/>
                      </a:lnTo>
                      <a:lnTo>
                        <a:pt x="1507" y="29796"/>
                      </a:lnTo>
                      <a:lnTo>
                        <a:pt x="1632" y="29712"/>
                      </a:lnTo>
                      <a:lnTo>
                        <a:pt x="1737" y="29900"/>
                      </a:lnTo>
                      <a:lnTo>
                        <a:pt x="1883" y="29817"/>
                      </a:lnTo>
                      <a:lnTo>
                        <a:pt x="2009" y="29859"/>
                      </a:lnTo>
                      <a:lnTo>
                        <a:pt x="2113" y="30026"/>
                      </a:lnTo>
                      <a:lnTo>
                        <a:pt x="2260" y="29921"/>
                      </a:lnTo>
                      <a:lnTo>
                        <a:pt x="2427" y="29880"/>
                      </a:lnTo>
                      <a:lnTo>
                        <a:pt x="2511" y="29963"/>
                      </a:lnTo>
                      <a:lnTo>
                        <a:pt x="2574" y="29963"/>
                      </a:lnTo>
                      <a:lnTo>
                        <a:pt x="2846" y="30026"/>
                      </a:lnTo>
                      <a:lnTo>
                        <a:pt x="2867" y="30172"/>
                      </a:lnTo>
                      <a:lnTo>
                        <a:pt x="2825" y="30319"/>
                      </a:lnTo>
                      <a:lnTo>
                        <a:pt x="2930" y="30424"/>
                      </a:lnTo>
                      <a:lnTo>
                        <a:pt x="2930" y="30612"/>
                      </a:lnTo>
                      <a:lnTo>
                        <a:pt x="3055" y="30737"/>
                      </a:lnTo>
                      <a:lnTo>
                        <a:pt x="3139" y="30905"/>
                      </a:lnTo>
                      <a:lnTo>
                        <a:pt x="3285" y="31114"/>
                      </a:lnTo>
                      <a:lnTo>
                        <a:pt x="3390" y="31177"/>
                      </a:lnTo>
                      <a:lnTo>
                        <a:pt x="3453" y="31365"/>
                      </a:lnTo>
                      <a:lnTo>
                        <a:pt x="3620" y="31428"/>
                      </a:lnTo>
                      <a:lnTo>
                        <a:pt x="3829" y="31595"/>
                      </a:lnTo>
                      <a:lnTo>
                        <a:pt x="3871" y="31700"/>
                      </a:lnTo>
                      <a:lnTo>
                        <a:pt x="4018" y="31805"/>
                      </a:lnTo>
                      <a:lnTo>
                        <a:pt x="3934" y="31867"/>
                      </a:lnTo>
                      <a:lnTo>
                        <a:pt x="3829" y="32056"/>
                      </a:lnTo>
                      <a:lnTo>
                        <a:pt x="3557" y="32097"/>
                      </a:lnTo>
                      <a:lnTo>
                        <a:pt x="3411" y="31993"/>
                      </a:lnTo>
                      <a:lnTo>
                        <a:pt x="3369" y="32097"/>
                      </a:lnTo>
                      <a:lnTo>
                        <a:pt x="3369" y="32223"/>
                      </a:lnTo>
                      <a:lnTo>
                        <a:pt x="3474" y="32411"/>
                      </a:lnTo>
                      <a:lnTo>
                        <a:pt x="3453" y="32579"/>
                      </a:lnTo>
                      <a:lnTo>
                        <a:pt x="3578" y="32725"/>
                      </a:lnTo>
                      <a:lnTo>
                        <a:pt x="3578" y="32893"/>
                      </a:lnTo>
                      <a:lnTo>
                        <a:pt x="3683" y="32913"/>
                      </a:lnTo>
                      <a:lnTo>
                        <a:pt x="3808" y="32893"/>
                      </a:lnTo>
                      <a:lnTo>
                        <a:pt x="3808" y="32746"/>
                      </a:lnTo>
                      <a:lnTo>
                        <a:pt x="3892" y="32683"/>
                      </a:lnTo>
                      <a:lnTo>
                        <a:pt x="4185" y="32788"/>
                      </a:lnTo>
                      <a:lnTo>
                        <a:pt x="4457" y="32788"/>
                      </a:lnTo>
                      <a:lnTo>
                        <a:pt x="4624" y="32704"/>
                      </a:lnTo>
                      <a:lnTo>
                        <a:pt x="4750" y="32704"/>
                      </a:lnTo>
                      <a:lnTo>
                        <a:pt x="4834" y="32955"/>
                      </a:lnTo>
                      <a:lnTo>
                        <a:pt x="4959" y="33060"/>
                      </a:lnTo>
                      <a:lnTo>
                        <a:pt x="4875" y="33206"/>
                      </a:lnTo>
                      <a:lnTo>
                        <a:pt x="5043" y="33416"/>
                      </a:lnTo>
                      <a:lnTo>
                        <a:pt x="5357" y="33353"/>
                      </a:lnTo>
                      <a:lnTo>
                        <a:pt x="5461" y="33457"/>
                      </a:lnTo>
                      <a:lnTo>
                        <a:pt x="5482" y="33583"/>
                      </a:lnTo>
                      <a:lnTo>
                        <a:pt x="5587" y="33625"/>
                      </a:lnTo>
                      <a:lnTo>
                        <a:pt x="5587" y="33771"/>
                      </a:lnTo>
                      <a:lnTo>
                        <a:pt x="5650" y="33960"/>
                      </a:lnTo>
                      <a:lnTo>
                        <a:pt x="5901" y="34211"/>
                      </a:lnTo>
                      <a:lnTo>
                        <a:pt x="6005" y="34106"/>
                      </a:lnTo>
                      <a:lnTo>
                        <a:pt x="6173" y="34190"/>
                      </a:lnTo>
                      <a:lnTo>
                        <a:pt x="6298" y="34169"/>
                      </a:lnTo>
                      <a:lnTo>
                        <a:pt x="6424" y="34190"/>
                      </a:lnTo>
                      <a:lnTo>
                        <a:pt x="6612" y="34043"/>
                      </a:lnTo>
                      <a:lnTo>
                        <a:pt x="6696" y="34043"/>
                      </a:lnTo>
                      <a:lnTo>
                        <a:pt x="6821" y="34315"/>
                      </a:lnTo>
                      <a:lnTo>
                        <a:pt x="7010" y="34420"/>
                      </a:lnTo>
                      <a:lnTo>
                        <a:pt x="7051" y="34525"/>
                      </a:lnTo>
                      <a:lnTo>
                        <a:pt x="7135" y="34462"/>
                      </a:lnTo>
                      <a:lnTo>
                        <a:pt x="7344" y="34504"/>
                      </a:lnTo>
                      <a:lnTo>
                        <a:pt x="7491" y="34504"/>
                      </a:lnTo>
                      <a:lnTo>
                        <a:pt x="7595" y="34587"/>
                      </a:lnTo>
                      <a:lnTo>
                        <a:pt x="7742" y="34566"/>
                      </a:lnTo>
                      <a:lnTo>
                        <a:pt x="7888" y="34671"/>
                      </a:lnTo>
                      <a:lnTo>
                        <a:pt x="8077" y="34692"/>
                      </a:lnTo>
                      <a:lnTo>
                        <a:pt x="8160" y="34608"/>
                      </a:lnTo>
                      <a:lnTo>
                        <a:pt x="8202" y="34734"/>
                      </a:lnTo>
                      <a:lnTo>
                        <a:pt x="8286" y="34797"/>
                      </a:lnTo>
                      <a:lnTo>
                        <a:pt x="8286" y="34943"/>
                      </a:lnTo>
                      <a:lnTo>
                        <a:pt x="8181" y="35090"/>
                      </a:lnTo>
                      <a:lnTo>
                        <a:pt x="8056" y="35110"/>
                      </a:lnTo>
                      <a:lnTo>
                        <a:pt x="8014" y="35362"/>
                      </a:lnTo>
                      <a:lnTo>
                        <a:pt x="8181" y="35466"/>
                      </a:lnTo>
                      <a:lnTo>
                        <a:pt x="8202" y="35634"/>
                      </a:lnTo>
                      <a:lnTo>
                        <a:pt x="8119" y="35843"/>
                      </a:lnTo>
                      <a:lnTo>
                        <a:pt x="8160" y="35989"/>
                      </a:lnTo>
                      <a:lnTo>
                        <a:pt x="8056" y="36073"/>
                      </a:lnTo>
                      <a:lnTo>
                        <a:pt x="7763" y="36094"/>
                      </a:lnTo>
                      <a:lnTo>
                        <a:pt x="7637" y="36303"/>
                      </a:lnTo>
                      <a:lnTo>
                        <a:pt x="7554" y="36345"/>
                      </a:lnTo>
                      <a:lnTo>
                        <a:pt x="7533" y="36596"/>
                      </a:lnTo>
                      <a:lnTo>
                        <a:pt x="7554" y="36596"/>
                      </a:lnTo>
                      <a:lnTo>
                        <a:pt x="7658" y="36617"/>
                      </a:lnTo>
                      <a:lnTo>
                        <a:pt x="7784" y="36554"/>
                      </a:lnTo>
                      <a:lnTo>
                        <a:pt x="7951" y="36512"/>
                      </a:lnTo>
                      <a:lnTo>
                        <a:pt x="7972" y="36575"/>
                      </a:lnTo>
                      <a:lnTo>
                        <a:pt x="7951" y="36659"/>
                      </a:lnTo>
                      <a:lnTo>
                        <a:pt x="7637" y="36805"/>
                      </a:lnTo>
                      <a:lnTo>
                        <a:pt x="7491" y="36889"/>
                      </a:lnTo>
                      <a:lnTo>
                        <a:pt x="7554" y="36931"/>
                      </a:lnTo>
                      <a:lnTo>
                        <a:pt x="7637" y="36931"/>
                      </a:lnTo>
                      <a:lnTo>
                        <a:pt x="7554" y="37014"/>
                      </a:lnTo>
                      <a:lnTo>
                        <a:pt x="7428" y="36994"/>
                      </a:lnTo>
                      <a:lnTo>
                        <a:pt x="7240" y="37014"/>
                      </a:lnTo>
                      <a:lnTo>
                        <a:pt x="7323" y="37203"/>
                      </a:lnTo>
                      <a:lnTo>
                        <a:pt x="7386" y="37286"/>
                      </a:lnTo>
                      <a:lnTo>
                        <a:pt x="7449" y="37224"/>
                      </a:lnTo>
                      <a:lnTo>
                        <a:pt x="7470" y="37286"/>
                      </a:lnTo>
                      <a:lnTo>
                        <a:pt x="7575" y="37307"/>
                      </a:lnTo>
                      <a:lnTo>
                        <a:pt x="7575" y="37349"/>
                      </a:lnTo>
                      <a:lnTo>
                        <a:pt x="7491" y="37391"/>
                      </a:lnTo>
                      <a:lnTo>
                        <a:pt x="7449" y="37454"/>
                      </a:lnTo>
                      <a:lnTo>
                        <a:pt x="7365" y="37454"/>
                      </a:lnTo>
                      <a:lnTo>
                        <a:pt x="7323" y="37517"/>
                      </a:lnTo>
                      <a:lnTo>
                        <a:pt x="7323" y="37559"/>
                      </a:lnTo>
                      <a:lnTo>
                        <a:pt x="7177" y="37705"/>
                      </a:lnTo>
                      <a:lnTo>
                        <a:pt x="7177" y="37831"/>
                      </a:lnTo>
                      <a:lnTo>
                        <a:pt x="7240" y="37851"/>
                      </a:lnTo>
                      <a:lnTo>
                        <a:pt x="7219" y="38019"/>
                      </a:lnTo>
                      <a:lnTo>
                        <a:pt x="7114" y="37977"/>
                      </a:lnTo>
                      <a:lnTo>
                        <a:pt x="7072" y="38019"/>
                      </a:lnTo>
                      <a:lnTo>
                        <a:pt x="6968" y="37935"/>
                      </a:lnTo>
                      <a:lnTo>
                        <a:pt x="6842" y="37914"/>
                      </a:lnTo>
                      <a:lnTo>
                        <a:pt x="6842" y="37956"/>
                      </a:lnTo>
                      <a:lnTo>
                        <a:pt x="6905" y="38040"/>
                      </a:lnTo>
                      <a:lnTo>
                        <a:pt x="6821" y="38061"/>
                      </a:lnTo>
                      <a:lnTo>
                        <a:pt x="6738" y="38144"/>
                      </a:lnTo>
                      <a:lnTo>
                        <a:pt x="6863" y="38165"/>
                      </a:lnTo>
                      <a:lnTo>
                        <a:pt x="6947" y="38165"/>
                      </a:lnTo>
                      <a:lnTo>
                        <a:pt x="7114" y="38291"/>
                      </a:lnTo>
                      <a:lnTo>
                        <a:pt x="7114" y="38375"/>
                      </a:lnTo>
                      <a:lnTo>
                        <a:pt x="7240" y="38500"/>
                      </a:lnTo>
                      <a:lnTo>
                        <a:pt x="7449" y="38479"/>
                      </a:lnTo>
                      <a:lnTo>
                        <a:pt x="7679" y="38605"/>
                      </a:lnTo>
                      <a:lnTo>
                        <a:pt x="7847" y="38647"/>
                      </a:lnTo>
                      <a:lnTo>
                        <a:pt x="8202" y="38898"/>
                      </a:lnTo>
                      <a:lnTo>
                        <a:pt x="8286" y="39023"/>
                      </a:lnTo>
                      <a:lnTo>
                        <a:pt x="8391" y="39065"/>
                      </a:lnTo>
                      <a:lnTo>
                        <a:pt x="8412" y="39128"/>
                      </a:lnTo>
                      <a:lnTo>
                        <a:pt x="8516" y="39211"/>
                      </a:lnTo>
                      <a:lnTo>
                        <a:pt x="8600" y="39211"/>
                      </a:lnTo>
                      <a:lnTo>
                        <a:pt x="8621" y="39295"/>
                      </a:lnTo>
                      <a:lnTo>
                        <a:pt x="8725" y="39337"/>
                      </a:lnTo>
                      <a:lnTo>
                        <a:pt x="8788" y="39337"/>
                      </a:lnTo>
                      <a:lnTo>
                        <a:pt x="8893" y="39483"/>
                      </a:lnTo>
                      <a:lnTo>
                        <a:pt x="8997" y="39504"/>
                      </a:lnTo>
                      <a:lnTo>
                        <a:pt x="9039" y="39525"/>
                      </a:lnTo>
                      <a:lnTo>
                        <a:pt x="9102" y="39504"/>
                      </a:lnTo>
                      <a:lnTo>
                        <a:pt x="9248" y="39630"/>
                      </a:lnTo>
                      <a:lnTo>
                        <a:pt x="9248" y="39714"/>
                      </a:lnTo>
                      <a:lnTo>
                        <a:pt x="9374" y="39735"/>
                      </a:lnTo>
                      <a:lnTo>
                        <a:pt x="9520" y="39923"/>
                      </a:lnTo>
                      <a:lnTo>
                        <a:pt x="9583" y="40007"/>
                      </a:lnTo>
                      <a:lnTo>
                        <a:pt x="9625" y="40237"/>
                      </a:lnTo>
                      <a:lnTo>
                        <a:pt x="9730" y="40425"/>
                      </a:lnTo>
                      <a:lnTo>
                        <a:pt x="9688" y="40488"/>
                      </a:lnTo>
                      <a:lnTo>
                        <a:pt x="9730" y="40572"/>
                      </a:lnTo>
                      <a:cubicBezTo>
                        <a:pt x="9939" y="40572"/>
                        <a:pt x="10483" y="40572"/>
                        <a:pt x="10462" y="40446"/>
                      </a:cubicBezTo>
                      <a:lnTo>
                        <a:pt x="10420" y="40279"/>
                      </a:lnTo>
                      <a:lnTo>
                        <a:pt x="11090" y="40258"/>
                      </a:lnTo>
                      <a:cubicBezTo>
                        <a:pt x="11090" y="40258"/>
                        <a:pt x="11215" y="40383"/>
                        <a:pt x="11320" y="40383"/>
                      </a:cubicBezTo>
                      <a:cubicBezTo>
                        <a:pt x="11425" y="40383"/>
                        <a:pt x="11948" y="40153"/>
                        <a:pt x="11948" y="40153"/>
                      </a:cubicBezTo>
                      <a:cubicBezTo>
                        <a:pt x="11948" y="40153"/>
                        <a:pt x="12073" y="40174"/>
                        <a:pt x="12136" y="40279"/>
                      </a:cubicBezTo>
                      <a:cubicBezTo>
                        <a:pt x="12159" y="40337"/>
                        <a:pt x="12208" y="40350"/>
                        <a:pt x="12254" y="40350"/>
                      </a:cubicBezTo>
                      <a:cubicBezTo>
                        <a:pt x="12291" y="40350"/>
                        <a:pt x="12327" y="40341"/>
                        <a:pt x="12345" y="40341"/>
                      </a:cubicBezTo>
                      <a:lnTo>
                        <a:pt x="12345" y="40320"/>
                      </a:lnTo>
                      <a:lnTo>
                        <a:pt x="12492" y="40341"/>
                      </a:lnTo>
                      <a:lnTo>
                        <a:pt x="12764" y="40551"/>
                      </a:lnTo>
                      <a:lnTo>
                        <a:pt x="12826" y="40676"/>
                      </a:lnTo>
                      <a:lnTo>
                        <a:pt x="13098" y="40697"/>
                      </a:lnTo>
                      <a:lnTo>
                        <a:pt x="13140" y="40592"/>
                      </a:lnTo>
                      <a:lnTo>
                        <a:pt x="13308" y="40488"/>
                      </a:lnTo>
                      <a:lnTo>
                        <a:pt x="13496" y="40258"/>
                      </a:lnTo>
                      <a:lnTo>
                        <a:pt x="13433" y="40237"/>
                      </a:lnTo>
                      <a:lnTo>
                        <a:pt x="13119" y="39965"/>
                      </a:lnTo>
                      <a:lnTo>
                        <a:pt x="12910" y="39714"/>
                      </a:lnTo>
                      <a:lnTo>
                        <a:pt x="12889" y="39546"/>
                      </a:lnTo>
                      <a:lnTo>
                        <a:pt x="12805" y="39442"/>
                      </a:lnTo>
                      <a:lnTo>
                        <a:pt x="12805" y="39295"/>
                      </a:lnTo>
                      <a:lnTo>
                        <a:pt x="12785" y="39211"/>
                      </a:lnTo>
                      <a:lnTo>
                        <a:pt x="12764" y="39170"/>
                      </a:lnTo>
                      <a:lnTo>
                        <a:pt x="12680" y="39170"/>
                      </a:lnTo>
                      <a:lnTo>
                        <a:pt x="12680" y="39065"/>
                      </a:lnTo>
                      <a:lnTo>
                        <a:pt x="12722" y="39086"/>
                      </a:lnTo>
                      <a:lnTo>
                        <a:pt x="12764" y="38981"/>
                      </a:lnTo>
                      <a:lnTo>
                        <a:pt x="12805" y="38877"/>
                      </a:lnTo>
                      <a:lnTo>
                        <a:pt x="12722" y="38877"/>
                      </a:lnTo>
                      <a:lnTo>
                        <a:pt x="12680" y="38919"/>
                      </a:lnTo>
                      <a:lnTo>
                        <a:pt x="12554" y="38856"/>
                      </a:lnTo>
                      <a:lnTo>
                        <a:pt x="12554" y="38667"/>
                      </a:lnTo>
                      <a:lnTo>
                        <a:pt x="12450" y="38647"/>
                      </a:lnTo>
                      <a:lnTo>
                        <a:pt x="12366" y="38563"/>
                      </a:lnTo>
                      <a:lnTo>
                        <a:pt x="12282" y="38584"/>
                      </a:lnTo>
                      <a:lnTo>
                        <a:pt x="12178" y="38584"/>
                      </a:lnTo>
                      <a:lnTo>
                        <a:pt x="12136" y="38375"/>
                      </a:lnTo>
                      <a:lnTo>
                        <a:pt x="12157" y="38270"/>
                      </a:lnTo>
                      <a:lnTo>
                        <a:pt x="12199" y="38228"/>
                      </a:lnTo>
                      <a:lnTo>
                        <a:pt x="12199" y="38019"/>
                      </a:lnTo>
                      <a:lnTo>
                        <a:pt x="12261" y="37914"/>
                      </a:lnTo>
                      <a:lnTo>
                        <a:pt x="12282" y="37768"/>
                      </a:lnTo>
                      <a:lnTo>
                        <a:pt x="12345" y="37726"/>
                      </a:lnTo>
                      <a:lnTo>
                        <a:pt x="12366" y="37600"/>
                      </a:lnTo>
                      <a:lnTo>
                        <a:pt x="12408" y="37517"/>
                      </a:lnTo>
                      <a:lnTo>
                        <a:pt x="12408" y="37433"/>
                      </a:lnTo>
                      <a:lnTo>
                        <a:pt x="12471" y="37454"/>
                      </a:lnTo>
                      <a:lnTo>
                        <a:pt x="12513" y="37517"/>
                      </a:lnTo>
                      <a:lnTo>
                        <a:pt x="12575" y="37496"/>
                      </a:lnTo>
                      <a:lnTo>
                        <a:pt x="12596" y="37412"/>
                      </a:lnTo>
                      <a:lnTo>
                        <a:pt x="12659" y="37454"/>
                      </a:lnTo>
                      <a:lnTo>
                        <a:pt x="12701" y="37412"/>
                      </a:lnTo>
                      <a:lnTo>
                        <a:pt x="12785" y="37412"/>
                      </a:lnTo>
                      <a:lnTo>
                        <a:pt x="12868" y="37349"/>
                      </a:lnTo>
                      <a:lnTo>
                        <a:pt x="12826" y="37307"/>
                      </a:lnTo>
                      <a:lnTo>
                        <a:pt x="12764" y="37286"/>
                      </a:lnTo>
                      <a:lnTo>
                        <a:pt x="12805" y="37286"/>
                      </a:lnTo>
                      <a:cubicBezTo>
                        <a:pt x="12805" y="37286"/>
                        <a:pt x="12826" y="37307"/>
                        <a:pt x="12868" y="37307"/>
                      </a:cubicBezTo>
                      <a:cubicBezTo>
                        <a:pt x="12889" y="37307"/>
                        <a:pt x="12931" y="37286"/>
                        <a:pt x="12931" y="37286"/>
                      </a:cubicBezTo>
                      <a:lnTo>
                        <a:pt x="12994" y="37328"/>
                      </a:lnTo>
                      <a:lnTo>
                        <a:pt x="13036" y="37307"/>
                      </a:lnTo>
                      <a:lnTo>
                        <a:pt x="13015" y="37245"/>
                      </a:lnTo>
                      <a:lnTo>
                        <a:pt x="12847" y="37140"/>
                      </a:lnTo>
                      <a:lnTo>
                        <a:pt x="12931" y="37119"/>
                      </a:lnTo>
                      <a:lnTo>
                        <a:pt x="13036" y="37140"/>
                      </a:lnTo>
                      <a:lnTo>
                        <a:pt x="13098" y="37119"/>
                      </a:lnTo>
                      <a:lnTo>
                        <a:pt x="13161" y="37140"/>
                      </a:lnTo>
                      <a:lnTo>
                        <a:pt x="13161" y="37077"/>
                      </a:lnTo>
                      <a:lnTo>
                        <a:pt x="13119" y="37035"/>
                      </a:lnTo>
                      <a:lnTo>
                        <a:pt x="13161" y="37035"/>
                      </a:lnTo>
                      <a:lnTo>
                        <a:pt x="13161" y="36994"/>
                      </a:lnTo>
                      <a:lnTo>
                        <a:pt x="13119" y="36931"/>
                      </a:lnTo>
                      <a:lnTo>
                        <a:pt x="13203" y="36910"/>
                      </a:lnTo>
                      <a:lnTo>
                        <a:pt x="13203" y="36868"/>
                      </a:lnTo>
                      <a:lnTo>
                        <a:pt x="13203" y="36805"/>
                      </a:lnTo>
                      <a:lnTo>
                        <a:pt x="13057" y="36722"/>
                      </a:lnTo>
                      <a:lnTo>
                        <a:pt x="12910" y="36784"/>
                      </a:lnTo>
                      <a:lnTo>
                        <a:pt x="12701" y="36659"/>
                      </a:lnTo>
                      <a:lnTo>
                        <a:pt x="12701" y="36554"/>
                      </a:lnTo>
                      <a:lnTo>
                        <a:pt x="12910" y="36554"/>
                      </a:lnTo>
                      <a:lnTo>
                        <a:pt x="12680" y="36157"/>
                      </a:lnTo>
                      <a:lnTo>
                        <a:pt x="12408" y="35885"/>
                      </a:lnTo>
                      <a:lnTo>
                        <a:pt x="12052" y="35780"/>
                      </a:lnTo>
                      <a:lnTo>
                        <a:pt x="11989" y="35864"/>
                      </a:lnTo>
                      <a:lnTo>
                        <a:pt x="11822" y="35717"/>
                      </a:lnTo>
                      <a:lnTo>
                        <a:pt x="11843" y="35634"/>
                      </a:lnTo>
                      <a:lnTo>
                        <a:pt x="11738" y="35466"/>
                      </a:lnTo>
                      <a:lnTo>
                        <a:pt x="11508" y="35403"/>
                      </a:lnTo>
                      <a:lnTo>
                        <a:pt x="11571" y="35194"/>
                      </a:lnTo>
                      <a:lnTo>
                        <a:pt x="11634" y="34818"/>
                      </a:lnTo>
                      <a:lnTo>
                        <a:pt x="11550" y="34734"/>
                      </a:lnTo>
                      <a:lnTo>
                        <a:pt x="11529" y="34462"/>
                      </a:lnTo>
                      <a:lnTo>
                        <a:pt x="11634" y="34399"/>
                      </a:lnTo>
                      <a:lnTo>
                        <a:pt x="11780" y="34211"/>
                      </a:lnTo>
                      <a:lnTo>
                        <a:pt x="11780" y="34064"/>
                      </a:lnTo>
                      <a:lnTo>
                        <a:pt x="11864" y="33960"/>
                      </a:lnTo>
                      <a:lnTo>
                        <a:pt x="12178" y="34253"/>
                      </a:lnTo>
                      <a:lnTo>
                        <a:pt x="12199" y="34357"/>
                      </a:lnTo>
                      <a:lnTo>
                        <a:pt x="12387" y="34462"/>
                      </a:lnTo>
                      <a:lnTo>
                        <a:pt x="12575" y="34420"/>
                      </a:lnTo>
                      <a:lnTo>
                        <a:pt x="12554" y="34253"/>
                      </a:lnTo>
                      <a:lnTo>
                        <a:pt x="12617" y="34190"/>
                      </a:lnTo>
                      <a:lnTo>
                        <a:pt x="12492" y="33729"/>
                      </a:lnTo>
                      <a:lnTo>
                        <a:pt x="12680" y="33688"/>
                      </a:lnTo>
                      <a:lnTo>
                        <a:pt x="12868" y="33688"/>
                      </a:lnTo>
                      <a:lnTo>
                        <a:pt x="12868" y="33562"/>
                      </a:lnTo>
                      <a:lnTo>
                        <a:pt x="12785" y="33457"/>
                      </a:lnTo>
                      <a:lnTo>
                        <a:pt x="12805" y="33332"/>
                      </a:lnTo>
                      <a:lnTo>
                        <a:pt x="12994" y="33227"/>
                      </a:lnTo>
                      <a:lnTo>
                        <a:pt x="13077" y="33227"/>
                      </a:lnTo>
                      <a:lnTo>
                        <a:pt x="13119" y="33060"/>
                      </a:lnTo>
                      <a:lnTo>
                        <a:pt x="13203" y="32997"/>
                      </a:lnTo>
                      <a:lnTo>
                        <a:pt x="13329" y="33018"/>
                      </a:lnTo>
                      <a:lnTo>
                        <a:pt x="13349" y="32913"/>
                      </a:lnTo>
                      <a:lnTo>
                        <a:pt x="13329" y="32809"/>
                      </a:lnTo>
                      <a:lnTo>
                        <a:pt x="13349" y="32725"/>
                      </a:lnTo>
                      <a:lnTo>
                        <a:pt x="13538" y="32830"/>
                      </a:lnTo>
                      <a:lnTo>
                        <a:pt x="13663" y="32893"/>
                      </a:lnTo>
                      <a:lnTo>
                        <a:pt x="13642" y="32955"/>
                      </a:lnTo>
                      <a:lnTo>
                        <a:pt x="13559" y="33060"/>
                      </a:lnTo>
                      <a:lnTo>
                        <a:pt x="13621" y="33123"/>
                      </a:lnTo>
                      <a:lnTo>
                        <a:pt x="13726" y="33060"/>
                      </a:lnTo>
                      <a:lnTo>
                        <a:pt x="13747" y="32997"/>
                      </a:lnTo>
                      <a:lnTo>
                        <a:pt x="13831" y="32934"/>
                      </a:lnTo>
                      <a:lnTo>
                        <a:pt x="13831" y="33039"/>
                      </a:lnTo>
                      <a:lnTo>
                        <a:pt x="13914" y="32955"/>
                      </a:lnTo>
                      <a:lnTo>
                        <a:pt x="13935" y="32893"/>
                      </a:lnTo>
                      <a:lnTo>
                        <a:pt x="14040" y="32893"/>
                      </a:lnTo>
                      <a:lnTo>
                        <a:pt x="14165" y="32809"/>
                      </a:lnTo>
                      <a:lnTo>
                        <a:pt x="14270" y="32809"/>
                      </a:lnTo>
                      <a:lnTo>
                        <a:pt x="14312" y="32955"/>
                      </a:lnTo>
                      <a:lnTo>
                        <a:pt x="14458" y="33039"/>
                      </a:lnTo>
                      <a:lnTo>
                        <a:pt x="14668" y="32955"/>
                      </a:lnTo>
                      <a:lnTo>
                        <a:pt x="14772" y="32955"/>
                      </a:lnTo>
                      <a:lnTo>
                        <a:pt x="14814" y="33039"/>
                      </a:lnTo>
                      <a:lnTo>
                        <a:pt x="14898" y="33039"/>
                      </a:lnTo>
                      <a:lnTo>
                        <a:pt x="15002" y="33206"/>
                      </a:lnTo>
                      <a:lnTo>
                        <a:pt x="15128" y="33206"/>
                      </a:lnTo>
                      <a:lnTo>
                        <a:pt x="15233" y="33332"/>
                      </a:lnTo>
                      <a:lnTo>
                        <a:pt x="15400" y="33457"/>
                      </a:lnTo>
                      <a:lnTo>
                        <a:pt x="15463" y="33457"/>
                      </a:lnTo>
                      <a:lnTo>
                        <a:pt x="15526" y="33541"/>
                      </a:lnTo>
                      <a:lnTo>
                        <a:pt x="15526" y="33667"/>
                      </a:lnTo>
                      <a:lnTo>
                        <a:pt x="15609" y="33688"/>
                      </a:lnTo>
                      <a:lnTo>
                        <a:pt x="15672" y="33583"/>
                      </a:lnTo>
                      <a:lnTo>
                        <a:pt x="15672" y="33437"/>
                      </a:lnTo>
                      <a:lnTo>
                        <a:pt x="15777" y="33353"/>
                      </a:lnTo>
                      <a:lnTo>
                        <a:pt x="15860" y="33457"/>
                      </a:lnTo>
                      <a:lnTo>
                        <a:pt x="16070" y="33478"/>
                      </a:lnTo>
                      <a:lnTo>
                        <a:pt x="16153" y="33583"/>
                      </a:lnTo>
                      <a:lnTo>
                        <a:pt x="16258" y="33625"/>
                      </a:lnTo>
                      <a:lnTo>
                        <a:pt x="16383" y="33520"/>
                      </a:lnTo>
                      <a:lnTo>
                        <a:pt x="16383" y="33311"/>
                      </a:lnTo>
                      <a:lnTo>
                        <a:pt x="16509" y="33311"/>
                      </a:lnTo>
                      <a:lnTo>
                        <a:pt x="16509" y="33206"/>
                      </a:lnTo>
                      <a:lnTo>
                        <a:pt x="16614" y="33165"/>
                      </a:lnTo>
                      <a:lnTo>
                        <a:pt x="16697" y="33248"/>
                      </a:lnTo>
                      <a:lnTo>
                        <a:pt x="16760" y="33144"/>
                      </a:lnTo>
                      <a:lnTo>
                        <a:pt x="16886" y="33123"/>
                      </a:lnTo>
                      <a:lnTo>
                        <a:pt x="17032" y="33269"/>
                      </a:lnTo>
                      <a:lnTo>
                        <a:pt x="17074" y="33332"/>
                      </a:lnTo>
                      <a:lnTo>
                        <a:pt x="17220" y="33311"/>
                      </a:lnTo>
                      <a:lnTo>
                        <a:pt x="17199" y="33165"/>
                      </a:lnTo>
                      <a:lnTo>
                        <a:pt x="17283" y="33144"/>
                      </a:lnTo>
                      <a:lnTo>
                        <a:pt x="17409" y="33144"/>
                      </a:lnTo>
                      <a:lnTo>
                        <a:pt x="17451" y="33060"/>
                      </a:lnTo>
                      <a:lnTo>
                        <a:pt x="17597" y="33144"/>
                      </a:lnTo>
                      <a:lnTo>
                        <a:pt x="17660" y="33206"/>
                      </a:lnTo>
                      <a:lnTo>
                        <a:pt x="17639" y="33269"/>
                      </a:lnTo>
                      <a:lnTo>
                        <a:pt x="17555" y="33332"/>
                      </a:lnTo>
                      <a:lnTo>
                        <a:pt x="17660" y="33457"/>
                      </a:lnTo>
                      <a:lnTo>
                        <a:pt x="17764" y="33478"/>
                      </a:lnTo>
                      <a:lnTo>
                        <a:pt x="17827" y="33457"/>
                      </a:lnTo>
                      <a:lnTo>
                        <a:pt x="17911" y="33520"/>
                      </a:lnTo>
                      <a:lnTo>
                        <a:pt x="18078" y="33520"/>
                      </a:lnTo>
                      <a:lnTo>
                        <a:pt x="18287" y="33625"/>
                      </a:lnTo>
                      <a:lnTo>
                        <a:pt x="18434" y="33583"/>
                      </a:lnTo>
                      <a:lnTo>
                        <a:pt x="18476" y="33457"/>
                      </a:lnTo>
                      <a:lnTo>
                        <a:pt x="18476" y="33353"/>
                      </a:lnTo>
                      <a:lnTo>
                        <a:pt x="18539" y="33311"/>
                      </a:lnTo>
                      <a:lnTo>
                        <a:pt x="18706" y="33416"/>
                      </a:lnTo>
                      <a:lnTo>
                        <a:pt x="18873" y="33437"/>
                      </a:lnTo>
                      <a:lnTo>
                        <a:pt x="19062" y="33353"/>
                      </a:lnTo>
                      <a:lnTo>
                        <a:pt x="19103" y="33248"/>
                      </a:lnTo>
                      <a:lnTo>
                        <a:pt x="19083" y="32809"/>
                      </a:lnTo>
                      <a:lnTo>
                        <a:pt x="19020" y="32746"/>
                      </a:lnTo>
                      <a:lnTo>
                        <a:pt x="18852" y="32746"/>
                      </a:lnTo>
                      <a:lnTo>
                        <a:pt x="18748" y="32683"/>
                      </a:lnTo>
                      <a:lnTo>
                        <a:pt x="18706" y="32621"/>
                      </a:lnTo>
                      <a:lnTo>
                        <a:pt x="18580" y="32600"/>
                      </a:lnTo>
                      <a:lnTo>
                        <a:pt x="18497" y="32516"/>
                      </a:lnTo>
                      <a:lnTo>
                        <a:pt x="18371" y="32516"/>
                      </a:lnTo>
                      <a:lnTo>
                        <a:pt x="18371" y="32432"/>
                      </a:lnTo>
                      <a:lnTo>
                        <a:pt x="18350" y="32369"/>
                      </a:lnTo>
                      <a:lnTo>
                        <a:pt x="18371" y="32307"/>
                      </a:lnTo>
                      <a:lnTo>
                        <a:pt x="18476" y="32307"/>
                      </a:lnTo>
                      <a:lnTo>
                        <a:pt x="18497" y="32181"/>
                      </a:lnTo>
                      <a:lnTo>
                        <a:pt x="18580" y="32077"/>
                      </a:lnTo>
                      <a:lnTo>
                        <a:pt x="18559" y="31951"/>
                      </a:lnTo>
                      <a:lnTo>
                        <a:pt x="18476" y="31951"/>
                      </a:lnTo>
                      <a:lnTo>
                        <a:pt x="18476" y="31805"/>
                      </a:lnTo>
                      <a:lnTo>
                        <a:pt x="18601" y="31637"/>
                      </a:lnTo>
                      <a:lnTo>
                        <a:pt x="18748" y="31491"/>
                      </a:lnTo>
                      <a:lnTo>
                        <a:pt x="18978" y="31470"/>
                      </a:lnTo>
                      <a:lnTo>
                        <a:pt x="19083" y="31491"/>
                      </a:lnTo>
                      <a:lnTo>
                        <a:pt x="19166" y="31449"/>
                      </a:lnTo>
                      <a:lnTo>
                        <a:pt x="19166" y="31344"/>
                      </a:lnTo>
                      <a:lnTo>
                        <a:pt x="19062" y="31323"/>
                      </a:lnTo>
                      <a:lnTo>
                        <a:pt x="18978" y="31219"/>
                      </a:lnTo>
                      <a:lnTo>
                        <a:pt x="18873" y="31219"/>
                      </a:lnTo>
                      <a:lnTo>
                        <a:pt x="18790" y="31260"/>
                      </a:lnTo>
                      <a:lnTo>
                        <a:pt x="18685" y="31219"/>
                      </a:lnTo>
                      <a:lnTo>
                        <a:pt x="18539" y="31219"/>
                      </a:lnTo>
                      <a:lnTo>
                        <a:pt x="18539" y="31135"/>
                      </a:lnTo>
                      <a:lnTo>
                        <a:pt x="18580" y="31072"/>
                      </a:lnTo>
                      <a:lnTo>
                        <a:pt x="18748" y="31072"/>
                      </a:lnTo>
                      <a:lnTo>
                        <a:pt x="18685" y="30947"/>
                      </a:lnTo>
                      <a:lnTo>
                        <a:pt x="18539" y="30968"/>
                      </a:lnTo>
                      <a:lnTo>
                        <a:pt x="18434" y="30947"/>
                      </a:lnTo>
                      <a:lnTo>
                        <a:pt x="18476" y="30905"/>
                      </a:lnTo>
                      <a:lnTo>
                        <a:pt x="18434" y="30758"/>
                      </a:lnTo>
                      <a:lnTo>
                        <a:pt x="18476" y="30737"/>
                      </a:lnTo>
                      <a:lnTo>
                        <a:pt x="18601" y="30737"/>
                      </a:lnTo>
                      <a:lnTo>
                        <a:pt x="18664" y="30654"/>
                      </a:lnTo>
                      <a:lnTo>
                        <a:pt x="18748" y="30654"/>
                      </a:lnTo>
                      <a:lnTo>
                        <a:pt x="18769" y="30716"/>
                      </a:lnTo>
                      <a:lnTo>
                        <a:pt x="18894" y="30696"/>
                      </a:lnTo>
                      <a:lnTo>
                        <a:pt x="18999" y="30758"/>
                      </a:lnTo>
                      <a:lnTo>
                        <a:pt x="19062" y="30716"/>
                      </a:lnTo>
                      <a:lnTo>
                        <a:pt x="19062" y="30633"/>
                      </a:lnTo>
                      <a:lnTo>
                        <a:pt x="19166" y="30591"/>
                      </a:lnTo>
                      <a:lnTo>
                        <a:pt x="19271" y="30591"/>
                      </a:lnTo>
                      <a:lnTo>
                        <a:pt x="19334" y="30696"/>
                      </a:lnTo>
                      <a:lnTo>
                        <a:pt x="19396" y="30612"/>
                      </a:lnTo>
                      <a:lnTo>
                        <a:pt x="19396" y="30528"/>
                      </a:lnTo>
                      <a:lnTo>
                        <a:pt x="19606" y="30486"/>
                      </a:lnTo>
                      <a:lnTo>
                        <a:pt x="19731" y="30486"/>
                      </a:lnTo>
                      <a:lnTo>
                        <a:pt x="19899" y="30403"/>
                      </a:lnTo>
                      <a:lnTo>
                        <a:pt x="20045" y="30403"/>
                      </a:lnTo>
                      <a:lnTo>
                        <a:pt x="20066" y="30340"/>
                      </a:lnTo>
                      <a:lnTo>
                        <a:pt x="20233" y="30235"/>
                      </a:lnTo>
                      <a:lnTo>
                        <a:pt x="20359" y="30235"/>
                      </a:lnTo>
                      <a:lnTo>
                        <a:pt x="20443" y="30193"/>
                      </a:lnTo>
                      <a:lnTo>
                        <a:pt x="20526" y="30193"/>
                      </a:lnTo>
                      <a:lnTo>
                        <a:pt x="20589" y="30214"/>
                      </a:lnTo>
                      <a:lnTo>
                        <a:pt x="20652" y="30172"/>
                      </a:lnTo>
                      <a:lnTo>
                        <a:pt x="20652" y="30026"/>
                      </a:lnTo>
                      <a:lnTo>
                        <a:pt x="20736" y="29984"/>
                      </a:lnTo>
                      <a:lnTo>
                        <a:pt x="20861" y="29984"/>
                      </a:lnTo>
                      <a:lnTo>
                        <a:pt x="20882" y="29900"/>
                      </a:lnTo>
                      <a:lnTo>
                        <a:pt x="20966" y="29859"/>
                      </a:lnTo>
                      <a:lnTo>
                        <a:pt x="21008" y="29900"/>
                      </a:lnTo>
                      <a:lnTo>
                        <a:pt x="21091" y="29921"/>
                      </a:lnTo>
                      <a:lnTo>
                        <a:pt x="21196" y="29880"/>
                      </a:lnTo>
                      <a:lnTo>
                        <a:pt x="21321" y="29817"/>
                      </a:lnTo>
                      <a:lnTo>
                        <a:pt x="21572" y="29670"/>
                      </a:lnTo>
                      <a:lnTo>
                        <a:pt x="21614" y="29670"/>
                      </a:lnTo>
                      <a:lnTo>
                        <a:pt x="21677" y="29649"/>
                      </a:lnTo>
                      <a:lnTo>
                        <a:pt x="21803" y="29608"/>
                      </a:lnTo>
                      <a:lnTo>
                        <a:pt x="21886" y="29503"/>
                      </a:lnTo>
                      <a:lnTo>
                        <a:pt x="21949" y="29545"/>
                      </a:lnTo>
                      <a:lnTo>
                        <a:pt x="22116" y="29503"/>
                      </a:lnTo>
                      <a:lnTo>
                        <a:pt x="22116" y="29440"/>
                      </a:lnTo>
                      <a:lnTo>
                        <a:pt x="22054" y="29356"/>
                      </a:lnTo>
                      <a:lnTo>
                        <a:pt x="22116" y="29336"/>
                      </a:lnTo>
                      <a:lnTo>
                        <a:pt x="22284" y="29336"/>
                      </a:lnTo>
                      <a:lnTo>
                        <a:pt x="22305" y="29231"/>
                      </a:lnTo>
                      <a:lnTo>
                        <a:pt x="22409" y="29168"/>
                      </a:lnTo>
                      <a:lnTo>
                        <a:pt x="22472" y="29168"/>
                      </a:lnTo>
                      <a:lnTo>
                        <a:pt x="22556" y="29147"/>
                      </a:lnTo>
                      <a:lnTo>
                        <a:pt x="22681" y="29189"/>
                      </a:lnTo>
                      <a:lnTo>
                        <a:pt x="22849" y="29168"/>
                      </a:lnTo>
                      <a:lnTo>
                        <a:pt x="22974" y="29273"/>
                      </a:lnTo>
                      <a:lnTo>
                        <a:pt x="23100" y="29273"/>
                      </a:lnTo>
                      <a:lnTo>
                        <a:pt x="23246" y="29210"/>
                      </a:lnTo>
                      <a:lnTo>
                        <a:pt x="23372" y="29210"/>
                      </a:lnTo>
                      <a:lnTo>
                        <a:pt x="23414" y="29356"/>
                      </a:lnTo>
                      <a:lnTo>
                        <a:pt x="23477" y="29377"/>
                      </a:lnTo>
                      <a:lnTo>
                        <a:pt x="23539" y="29503"/>
                      </a:lnTo>
                      <a:lnTo>
                        <a:pt x="23602" y="29608"/>
                      </a:lnTo>
                      <a:lnTo>
                        <a:pt x="23686" y="29670"/>
                      </a:lnTo>
                      <a:lnTo>
                        <a:pt x="23686" y="29712"/>
                      </a:lnTo>
                      <a:lnTo>
                        <a:pt x="23665" y="29817"/>
                      </a:lnTo>
                      <a:lnTo>
                        <a:pt x="23686" y="29921"/>
                      </a:lnTo>
                      <a:lnTo>
                        <a:pt x="23686" y="29984"/>
                      </a:lnTo>
                      <a:lnTo>
                        <a:pt x="23602" y="30005"/>
                      </a:lnTo>
                      <a:lnTo>
                        <a:pt x="23665" y="30110"/>
                      </a:lnTo>
                      <a:lnTo>
                        <a:pt x="23749" y="30152"/>
                      </a:lnTo>
                      <a:lnTo>
                        <a:pt x="23874" y="30089"/>
                      </a:lnTo>
                      <a:lnTo>
                        <a:pt x="23937" y="30152"/>
                      </a:lnTo>
                      <a:lnTo>
                        <a:pt x="24000" y="30131"/>
                      </a:lnTo>
                      <a:lnTo>
                        <a:pt x="24021" y="30026"/>
                      </a:lnTo>
                      <a:lnTo>
                        <a:pt x="24104" y="30005"/>
                      </a:lnTo>
                      <a:lnTo>
                        <a:pt x="24125" y="30110"/>
                      </a:lnTo>
                      <a:lnTo>
                        <a:pt x="24209" y="30110"/>
                      </a:lnTo>
                      <a:lnTo>
                        <a:pt x="24230" y="30026"/>
                      </a:lnTo>
                      <a:lnTo>
                        <a:pt x="24188" y="29921"/>
                      </a:lnTo>
                      <a:lnTo>
                        <a:pt x="24209" y="29900"/>
                      </a:lnTo>
                      <a:lnTo>
                        <a:pt x="24418" y="30026"/>
                      </a:lnTo>
                      <a:lnTo>
                        <a:pt x="24439" y="30214"/>
                      </a:lnTo>
                      <a:lnTo>
                        <a:pt x="24523" y="30340"/>
                      </a:lnTo>
                      <a:lnTo>
                        <a:pt x="24606" y="30340"/>
                      </a:lnTo>
                      <a:lnTo>
                        <a:pt x="24669" y="30256"/>
                      </a:lnTo>
                      <a:lnTo>
                        <a:pt x="24627" y="30235"/>
                      </a:lnTo>
                      <a:lnTo>
                        <a:pt x="24606" y="30193"/>
                      </a:lnTo>
                      <a:lnTo>
                        <a:pt x="24732" y="30152"/>
                      </a:lnTo>
                      <a:lnTo>
                        <a:pt x="24941" y="30256"/>
                      </a:lnTo>
                      <a:lnTo>
                        <a:pt x="25025" y="30256"/>
                      </a:lnTo>
                      <a:lnTo>
                        <a:pt x="25088" y="30193"/>
                      </a:lnTo>
                      <a:lnTo>
                        <a:pt x="25150" y="30214"/>
                      </a:lnTo>
                      <a:lnTo>
                        <a:pt x="25088" y="30319"/>
                      </a:lnTo>
                      <a:lnTo>
                        <a:pt x="25025" y="30361"/>
                      </a:lnTo>
                      <a:lnTo>
                        <a:pt x="25025" y="30528"/>
                      </a:lnTo>
                      <a:lnTo>
                        <a:pt x="25088" y="30633"/>
                      </a:lnTo>
                      <a:lnTo>
                        <a:pt x="25171" y="30633"/>
                      </a:lnTo>
                      <a:lnTo>
                        <a:pt x="25255" y="30549"/>
                      </a:lnTo>
                      <a:lnTo>
                        <a:pt x="25381" y="30528"/>
                      </a:lnTo>
                      <a:lnTo>
                        <a:pt x="25611" y="30570"/>
                      </a:lnTo>
                      <a:lnTo>
                        <a:pt x="25673" y="30612"/>
                      </a:lnTo>
                      <a:lnTo>
                        <a:pt x="25757" y="30549"/>
                      </a:lnTo>
                      <a:lnTo>
                        <a:pt x="25715" y="30424"/>
                      </a:lnTo>
                      <a:lnTo>
                        <a:pt x="25820" y="30361"/>
                      </a:lnTo>
                      <a:lnTo>
                        <a:pt x="25987" y="30340"/>
                      </a:lnTo>
                      <a:lnTo>
                        <a:pt x="26092" y="30256"/>
                      </a:lnTo>
                      <a:lnTo>
                        <a:pt x="26134" y="30152"/>
                      </a:lnTo>
                      <a:lnTo>
                        <a:pt x="26217" y="30089"/>
                      </a:lnTo>
                      <a:lnTo>
                        <a:pt x="26217" y="30005"/>
                      </a:lnTo>
                      <a:lnTo>
                        <a:pt x="26343" y="29880"/>
                      </a:lnTo>
                      <a:lnTo>
                        <a:pt x="26448" y="29838"/>
                      </a:lnTo>
                      <a:lnTo>
                        <a:pt x="26531" y="29733"/>
                      </a:lnTo>
                      <a:lnTo>
                        <a:pt x="26657" y="29712"/>
                      </a:lnTo>
                      <a:lnTo>
                        <a:pt x="26824" y="29670"/>
                      </a:lnTo>
                      <a:lnTo>
                        <a:pt x="26866" y="29712"/>
                      </a:lnTo>
                      <a:lnTo>
                        <a:pt x="26866" y="29817"/>
                      </a:lnTo>
                      <a:lnTo>
                        <a:pt x="27138" y="29900"/>
                      </a:lnTo>
                      <a:lnTo>
                        <a:pt x="27054" y="29921"/>
                      </a:lnTo>
                      <a:lnTo>
                        <a:pt x="27117" y="30005"/>
                      </a:lnTo>
                      <a:lnTo>
                        <a:pt x="28163" y="30800"/>
                      </a:lnTo>
                      <a:lnTo>
                        <a:pt x="29565" y="32579"/>
                      </a:lnTo>
                      <a:lnTo>
                        <a:pt x="29712" y="32537"/>
                      </a:lnTo>
                      <a:lnTo>
                        <a:pt x="29816" y="32495"/>
                      </a:lnTo>
                      <a:lnTo>
                        <a:pt x="29837" y="32411"/>
                      </a:lnTo>
                      <a:lnTo>
                        <a:pt x="29816" y="32390"/>
                      </a:lnTo>
                      <a:lnTo>
                        <a:pt x="29816" y="32265"/>
                      </a:lnTo>
                      <a:lnTo>
                        <a:pt x="29879" y="32202"/>
                      </a:lnTo>
                      <a:lnTo>
                        <a:pt x="30047" y="32286"/>
                      </a:lnTo>
                      <a:lnTo>
                        <a:pt x="30026" y="32369"/>
                      </a:lnTo>
                      <a:lnTo>
                        <a:pt x="30026" y="32432"/>
                      </a:lnTo>
                      <a:lnTo>
                        <a:pt x="30151" y="32474"/>
                      </a:lnTo>
                      <a:lnTo>
                        <a:pt x="30214" y="32537"/>
                      </a:lnTo>
                      <a:lnTo>
                        <a:pt x="30319" y="32537"/>
                      </a:lnTo>
                      <a:lnTo>
                        <a:pt x="30402" y="32495"/>
                      </a:lnTo>
                      <a:lnTo>
                        <a:pt x="30507" y="32474"/>
                      </a:lnTo>
                      <a:lnTo>
                        <a:pt x="30674" y="32537"/>
                      </a:lnTo>
                      <a:lnTo>
                        <a:pt x="30800" y="32495"/>
                      </a:lnTo>
                      <a:lnTo>
                        <a:pt x="30904" y="32516"/>
                      </a:lnTo>
                      <a:lnTo>
                        <a:pt x="31009" y="32474"/>
                      </a:lnTo>
                      <a:lnTo>
                        <a:pt x="31030" y="32411"/>
                      </a:lnTo>
                      <a:lnTo>
                        <a:pt x="31009" y="32369"/>
                      </a:lnTo>
                      <a:lnTo>
                        <a:pt x="31030" y="32307"/>
                      </a:lnTo>
                      <a:lnTo>
                        <a:pt x="31218" y="32286"/>
                      </a:lnTo>
                      <a:lnTo>
                        <a:pt x="31427" y="32286"/>
                      </a:lnTo>
                      <a:lnTo>
                        <a:pt x="31616" y="32328"/>
                      </a:lnTo>
                      <a:lnTo>
                        <a:pt x="31783" y="32474"/>
                      </a:lnTo>
                      <a:lnTo>
                        <a:pt x="31888" y="32621"/>
                      </a:lnTo>
                      <a:lnTo>
                        <a:pt x="31951" y="32746"/>
                      </a:lnTo>
                      <a:lnTo>
                        <a:pt x="32013" y="32746"/>
                      </a:lnTo>
                      <a:lnTo>
                        <a:pt x="32139" y="32788"/>
                      </a:lnTo>
                      <a:lnTo>
                        <a:pt x="32264" y="32851"/>
                      </a:lnTo>
                      <a:lnTo>
                        <a:pt x="32327" y="32851"/>
                      </a:lnTo>
                      <a:lnTo>
                        <a:pt x="32390" y="32913"/>
                      </a:lnTo>
                      <a:lnTo>
                        <a:pt x="32390" y="32997"/>
                      </a:lnTo>
                      <a:lnTo>
                        <a:pt x="32369" y="33039"/>
                      </a:lnTo>
                      <a:lnTo>
                        <a:pt x="32369" y="33144"/>
                      </a:lnTo>
                      <a:lnTo>
                        <a:pt x="32390" y="33227"/>
                      </a:lnTo>
                      <a:lnTo>
                        <a:pt x="32453" y="33269"/>
                      </a:lnTo>
                      <a:lnTo>
                        <a:pt x="32474" y="33311"/>
                      </a:lnTo>
                      <a:lnTo>
                        <a:pt x="32536" y="33311"/>
                      </a:lnTo>
                      <a:lnTo>
                        <a:pt x="32641" y="33353"/>
                      </a:lnTo>
                      <a:lnTo>
                        <a:pt x="32704" y="33416"/>
                      </a:lnTo>
                      <a:lnTo>
                        <a:pt x="32746" y="33353"/>
                      </a:lnTo>
                      <a:lnTo>
                        <a:pt x="32850" y="33311"/>
                      </a:lnTo>
                      <a:lnTo>
                        <a:pt x="33101" y="33269"/>
                      </a:lnTo>
                      <a:lnTo>
                        <a:pt x="33227" y="33248"/>
                      </a:lnTo>
                      <a:lnTo>
                        <a:pt x="33290" y="33144"/>
                      </a:lnTo>
                      <a:lnTo>
                        <a:pt x="33394" y="33102"/>
                      </a:lnTo>
                      <a:lnTo>
                        <a:pt x="33436" y="33123"/>
                      </a:lnTo>
                      <a:lnTo>
                        <a:pt x="33394" y="33248"/>
                      </a:lnTo>
                      <a:lnTo>
                        <a:pt x="33415" y="33353"/>
                      </a:lnTo>
                      <a:lnTo>
                        <a:pt x="33499" y="33374"/>
                      </a:lnTo>
                      <a:lnTo>
                        <a:pt x="33624" y="33478"/>
                      </a:lnTo>
                      <a:lnTo>
                        <a:pt x="33792" y="33541"/>
                      </a:lnTo>
                      <a:lnTo>
                        <a:pt x="33813" y="33562"/>
                      </a:lnTo>
                      <a:lnTo>
                        <a:pt x="33896" y="33562"/>
                      </a:lnTo>
                      <a:lnTo>
                        <a:pt x="34001" y="33625"/>
                      </a:lnTo>
                      <a:lnTo>
                        <a:pt x="34043" y="33625"/>
                      </a:lnTo>
                      <a:lnTo>
                        <a:pt x="34043" y="33583"/>
                      </a:lnTo>
                      <a:lnTo>
                        <a:pt x="34127" y="33374"/>
                      </a:lnTo>
                      <a:lnTo>
                        <a:pt x="34231" y="33332"/>
                      </a:lnTo>
                      <a:lnTo>
                        <a:pt x="34482" y="33332"/>
                      </a:lnTo>
                      <a:lnTo>
                        <a:pt x="34524" y="33269"/>
                      </a:lnTo>
                      <a:lnTo>
                        <a:pt x="34629" y="33165"/>
                      </a:lnTo>
                      <a:lnTo>
                        <a:pt x="34796" y="33102"/>
                      </a:lnTo>
                      <a:lnTo>
                        <a:pt x="34796" y="32997"/>
                      </a:lnTo>
                      <a:lnTo>
                        <a:pt x="34859" y="32893"/>
                      </a:lnTo>
                      <a:lnTo>
                        <a:pt x="35005" y="32809"/>
                      </a:lnTo>
                      <a:lnTo>
                        <a:pt x="35005" y="32725"/>
                      </a:lnTo>
                      <a:lnTo>
                        <a:pt x="35110" y="32621"/>
                      </a:lnTo>
                      <a:lnTo>
                        <a:pt x="35215" y="32600"/>
                      </a:lnTo>
                      <a:lnTo>
                        <a:pt x="35298" y="32495"/>
                      </a:lnTo>
                      <a:lnTo>
                        <a:pt x="35361" y="32432"/>
                      </a:lnTo>
                      <a:lnTo>
                        <a:pt x="35298" y="32390"/>
                      </a:lnTo>
                      <a:lnTo>
                        <a:pt x="35298" y="32307"/>
                      </a:lnTo>
                      <a:lnTo>
                        <a:pt x="35319" y="32265"/>
                      </a:lnTo>
                      <a:lnTo>
                        <a:pt x="35508" y="32307"/>
                      </a:lnTo>
                      <a:lnTo>
                        <a:pt x="35591" y="32265"/>
                      </a:lnTo>
                      <a:lnTo>
                        <a:pt x="35633" y="32097"/>
                      </a:lnTo>
                      <a:lnTo>
                        <a:pt x="35717" y="32077"/>
                      </a:lnTo>
                      <a:lnTo>
                        <a:pt x="35926" y="32056"/>
                      </a:lnTo>
                      <a:lnTo>
                        <a:pt x="36031" y="32014"/>
                      </a:lnTo>
                      <a:lnTo>
                        <a:pt x="36261" y="32014"/>
                      </a:lnTo>
                      <a:lnTo>
                        <a:pt x="36345" y="31972"/>
                      </a:lnTo>
                      <a:lnTo>
                        <a:pt x="36365" y="31972"/>
                      </a:lnTo>
                      <a:lnTo>
                        <a:pt x="36449" y="32077"/>
                      </a:lnTo>
                      <a:lnTo>
                        <a:pt x="36449" y="32160"/>
                      </a:lnTo>
                      <a:lnTo>
                        <a:pt x="36533" y="32223"/>
                      </a:lnTo>
                      <a:lnTo>
                        <a:pt x="36658" y="32223"/>
                      </a:lnTo>
                      <a:lnTo>
                        <a:pt x="36700" y="32202"/>
                      </a:lnTo>
                      <a:lnTo>
                        <a:pt x="36805" y="32202"/>
                      </a:lnTo>
                      <a:lnTo>
                        <a:pt x="36889" y="32160"/>
                      </a:lnTo>
                      <a:lnTo>
                        <a:pt x="37077" y="32160"/>
                      </a:lnTo>
                      <a:lnTo>
                        <a:pt x="37098" y="32223"/>
                      </a:lnTo>
                      <a:lnTo>
                        <a:pt x="37119" y="32328"/>
                      </a:lnTo>
                      <a:lnTo>
                        <a:pt x="37161" y="32411"/>
                      </a:lnTo>
                      <a:lnTo>
                        <a:pt x="37453" y="32579"/>
                      </a:lnTo>
                      <a:lnTo>
                        <a:pt x="37537" y="32641"/>
                      </a:lnTo>
                      <a:lnTo>
                        <a:pt x="37746" y="32746"/>
                      </a:lnTo>
                      <a:lnTo>
                        <a:pt x="37830" y="32704"/>
                      </a:lnTo>
                      <a:lnTo>
                        <a:pt x="37935" y="32641"/>
                      </a:lnTo>
                      <a:lnTo>
                        <a:pt x="38060" y="32579"/>
                      </a:lnTo>
                      <a:lnTo>
                        <a:pt x="38165" y="32579"/>
                      </a:lnTo>
                      <a:lnTo>
                        <a:pt x="38269" y="32600"/>
                      </a:lnTo>
                      <a:lnTo>
                        <a:pt x="38353" y="32641"/>
                      </a:lnTo>
                      <a:lnTo>
                        <a:pt x="38437" y="32621"/>
                      </a:lnTo>
                      <a:lnTo>
                        <a:pt x="38688" y="32621"/>
                      </a:lnTo>
                      <a:lnTo>
                        <a:pt x="38793" y="32683"/>
                      </a:lnTo>
                      <a:lnTo>
                        <a:pt x="38897" y="32683"/>
                      </a:lnTo>
                      <a:lnTo>
                        <a:pt x="38939" y="32641"/>
                      </a:lnTo>
                      <a:lnTo>
                        <a:pt x="39044" y="32683"/>
                      </a:lnTo>
                      <a:lnTo>
                        <a:pt x="39211" y="32641"/>
                      </a:lnTo>
                      <a:lnTo>
                        <a:pt x="39316" y="32474"/>
                      </a:lnTo>
                      <a:lnTo>
                        <a:pt x="39274" y="32390"/>
                      </a:lnTo>
                      <a:lnTo>
                        <a:pt x="39169" y="32307"/>
                      </a:lnTo>
                      <a:lnTo>
                        <a:pt x="39169" y="32118"/>
                      </a:lnTo>
                      <a:lnTo>
                        <a:pt x="39190" y="31951"/>
                      </a:lnTo>
                      <a:lnTo>
                        <a:pt x="39169" y="31867"/>
                      </a:lnTo>
                      <a:lnTo>
                        <a:pt x="39065" y="31846"/>
                      </a:lnTo>
                      <a:lnTo>
                        <a:pt x="39002" y="31763"/>
                      </a:lnTo>
                      <a:lnTo>
                        <a:pt x="38834" y="31700"/>
                      </a:lnTo>
                      <a:lnTo>
                        <a:pt x="38772" y="31574"/>
                      </a:lnTo>
                      <a:lnTo>
                        <a:pt x="38772" y="31281"/>
                      </a:lnTo>
                      <a:lnTo>
                        <a:pt x="38876" y="31156"/>
                      </a:lnTo>
                      <a:lnTo>
                        <a:pt x="38876" y="31072"/>
                      </a:lnTo>
                      <a:lnTo>
                        <a:pt x="38939" y="30968"/>
                      </a:lnTo>
                      <a:lnTo>
                        <a:pt x="39044" y="30947"/>
                      </a:lnTo>
                      <a:lnTo>
                        <a:pt x="39086" y="30968"/>
                      </a:lnTo>
                      <a:lnTo>
                        <a:pt x="39148" y="30863"/>
                      </a:lnTo>
                      <a:lnTo>
                        <a:pt x="39106" y="30758"/>
                      </a:lnTo>
                      <a:lnTo>
                        <a:pt x="39148" y="30696"/>
                      </a:lnTo>
                      <a:lnTo>
                        <a:pt x="39211" y="30633"/>
                      </a:lnTo>
                      <a:lnTo>
                        <a:pt x="39316" y="30633"/>
                      </a:lnTo>
                      <a:lnTo>
                        <a:pt x="39399" y="30696"/>
                      </a:lnTo>
                      <a:lnTo>
                        <a:pt x="39567" y="30737"/>
                      </a:lnTo>
                      <a:lnTo>
                        <a:pt x="39713" y="30821"/>
                      </a:lnTo>
                      <a:lnTo>
                        <a:pt x="39734" y="30863"/>
                      </a:lnTo>
                      <a:lnTo>
                        <a:pt x="39881" y="30926"/>
                      </a:lnTo>
                      <a:lnTo>
                        <a:pt x="40236" y="30926"/>
                      </a:lnTo>
                      <a:lnTo>
                        <a:pt x="40320" y="30968"/>
                      </a:lnTo>
                      <a:lnTo>
                        <a:pt x="40362" y="31030"/>
                      </a:lnTo>
                      <a:lnTo>
                        <a:pt x="40529" y="31051"/>
                      </a:lnTo>
                      <a:lnTo>
                        <a:pt x="40613" y="31114"/>
                      </a:lnTo>
                      <a:lnTo>
                        <a:pt x="40718" y="31135"/>
                      </a:lnTo>
                      <a:lnTo>
                        <a:pt x="40948" y="31135"/>
                      </a:lnTo>
                      <a:lnTo>
                        <a:pt x="41031" y="31156"/>
                      </a:lnTo>
                      <a:lnTo>
                        <a:pt x="41073" y="31240"/>
                      </a:lnTo>
                      <a:lnTo>
                        <a:pt x="41073" y="31323"/>
                      </a:lnTo>
                      <a:lnTo>
                        <a:pt x="41136" y="31386"/>
                      </a:lnTo>
                      <a:lnTo>
                        <a:pt x="41136" y="31470"/>
                      </a:lnTo>
                      <a:lnTo>
                        <a:pt x="41178" y="31533"/>
                      </a:lnTo>
                      <a:lnTo>
                        <a:pt x="41241" y="31658"/>
                      </a:lnTo>
                      <a:lnTo>
                        <a:pt x="41241" y="31763"/>
                      </a:lnTo>
                      <a:lnTo>
                        <a:pt x="41303" y="31805"/>
                      </a:lnTo>
                      <a:lnTo>
                        <a:pt x="41387" y="31805"/>
                      </a:lnTo>
                      <a:lnTo>
                        <a:pt x="41492" y="31909"/>
                      </a:lnTo>
                      <a:lnTo>
                        <a:pt x="41513" y="31972"/>
                      </a:lnTo>
                      <a:lnTo>
                        <a:pt x="41680" y="32014"/>
                      </a:lnTo>
                      <a:lnTo>
                        <a:pt x="41868" y="32118"/>
                      </a:lnTo>
                      <a:lnTo>
                        <a:pt x="41931" y="32118"/>
                      </a:lnTo>
                      <a:lnTo>
                        <a:pt x="41994" y="32077"/>
                      </a:lnTo>
                      <a:lnTo>
                        <a:pt x="42182" y="32077"/>
                      </a:lnTo>
                      <a:lnTo>
                        <a:pt x="42245" y="32014"/>
                      </a:lnTo>
                      <a:lnTo>
                        <a:pt x="42329" y="32014"/>
                      </a:lnTo>
                      <a:lnTo>
                        <a:pt x="42412" y="32056"/>
                      </a:lnTo>
                      <a:lnTo>
                        <a:pt x="42496" y="32014"/>
                      </a:lnTo>
                      <a:lnTo>
                        <a:pt x="42601" y="31909"/>
                      </a:lnTo>
                      <a:lnTo>
                        <a:pt x="42747" y="31867"/>
                      </a:lnTo>
                      <a:lnTo>
                        <a:pt x="42977" y="31846"/>
                      </a:lnTo>
                      <a:lnTo>
                        <a:pt x="43124" y="31763"/>
                      </a:lnTo>
                      <a:lnTo>
                        <a:pt x="43270" y="31763"/>
                      </a:lnTo>
                      <a:lnTo>
                        <a:pt x="43396" y="31700"/>
                      </a:lnTo>
                      <a:lnTo>
                        <a:pt x="43542" y="31784"/>
                      </a:lnTo>
                      <a:lnTo>
                        <a:pt x="43710" y="31805"/>
                      </a:lnTo>
                      <a:lnTo>
                        <a:pt x="43961" y="31805"/>
                      </a:lnTo>
                      <a:lnTo>
                        <a:pt x="44065" y="31972"/>
                      </a:lnTo>
                      <a:lnTo>
                        <a:pt x="44275" y="32056"/>
                      </a:lnTo>
                      <a:lnTo>
                        <a:pt x="44421" y="32056"/>
                      </a:lnTo>
                      <a:lnTo>
                        <a:pt x="44547" y="32014"/>
                      </a:lnTo>
                      <a:lnTo>
                        <a:pt x="44609" y="32077"/>
                      </a:lnTo>
                      <a:lnTo>
                        <a:pt x="44651" y="32265"/>
                      </a:lnTo>
                      <a:lnTo>
                        <a:pt x="44756" y="32328"/>
                      </a:lnTo>
                      <a:lnTo>
                        <a:pt x="44840" y="32390"/>
                      </a:lnTo>
                      <a:lnTo>
                        <a:pt x="44923" y="32411"/>
                      </a:lnTo>
                      <a:lnTo>
                        <a:pt x="45028" y="32516"/>
                      </a:lnTo>
                      <a:lnTo>
                        <a:pt x="45112" y="32516"/>
                      </a:lnTo>
                      <a:lnTo>
                        <a:pt x="45363" y="32495"/>
                      </a:lnTo>
                      <a:lnTo>
                        <a:pt x="45593" y="32579"/>
                      </a:lnTo>
                      <a:lnTo>
                        <a:pt x="45948" y="32579"/>
                      </a:lnTo>
                      <a:lnTo>
                        <a:pt x="46095" y="32537"/>
                      </a:lnTo>
                      <a:lnTo>
                        <a:pt x="46158" y="32495"/>
                      </a:lnTo>
                      <a:lnTo>
                        <a:pt x="46283" y="32495"/>
                      </a:lnTo>
                      <a:lnTo>
                        <a:pt x="46388" y="32537"/>
                      </a:lnTo>
                      <a:lnTo>
                        <a:pt x="46472" y="32537"/>
                      </a:lnTo>
                      <a:lnTo>
                        <a:pt x="46534" y="32411"/>
                      </a:lnTo>
                      <a:lnTo>
                        <a:pt x="46744" y="32286"/>
                      </a:lnTo>
                      <a:lnTo>
                        <a:pt x="46890" y="32286"/>
                      </a:lnTo>
                      <a:lnTo>
                        <a:pt x="46953" y="32181"/>
                      </a:lnTo>
                      <a:lnTo>
                        <a:pt x="47329" y="32181"/>
                      </a:lnTo>
                      <a:lnTo>
                        <a:pt x="47434" y="32077"/>
                      </a:lnTo>
                      <a:lnTo>
                        <a:pt x="47455" y="31972"/>
                      </a:lnTo>
                      <a:lnTo>
                        <a:pt x="47455" y="31909"/>
                      </a:lnTo>
                      <a:lnTo>
                        <a:pt x="47539" y="31805"/>
                      </a:lnTo>
                      <a:lnTo>
                        <a:pt x="47664" y="31763"/>
                      </a:lnTo>
                      <a:lnTo>
                        <a:pt x="47748" y="31679"/>
                      </a:lnTo>
                      <a:lnTo>
                        <a:pt x="47790" y="31553"/>
                      </a:lnTo>
                      <a:lnTo>
                        <a:pt x="47873" y="31470"/>
                      </a:lnTo>
                      <a:lnTo>
                        <a:pt x="47978" y="31470"/>
                      </a:lnTo>
                      <a:lnTo>
                        <a:pt x="47999" y="31491"/>
                      </a:lnTo>
                      <a:lnTo>
                        <a:pt x="48187" y="31449"/>
                      </a:lnTo>
                      <a:lnTo>
                        <a:pt x="48292" y="31449"/>
                      </a:lnTo>
                      <a:lnTo>
                        <a:pt x="48417" y="31533"/>
                      </a:lnTo>
                      <a:lnTo>
                        <a:pt x="48501" y="31637"/>
                      </a:lnTo>
                      <a:lnTo>
                        <a:pt x="48585" y="31658"/>
                      </a:lnTo>
                      <a:lnTo>
                        <a:pt x="48689" y="31595"/>
                      </a:lnTo>
                      <a:lnTo>
                        <a:pt x="48731" y="31658"/>
                      </a:lnTo>
                      <a:lnTo>
                        <a:pt x="48836" y="31658"/>
                      </a:lnTo>
                      <a:lnTo>
                        <a:pt x="48982" y="31574"/>
                      </a:lnTo>
                      <a:lnTo>
                        <a:pt x="48982" y="31533"/>
                      </a:lnTo>
                      <a:lnTo>
                        <a:pt x="49150" y="31491"/>
                      </a:lnTo>
                      <a:lnTo>
                        <a:pt x="49359" y="31574"/>
                      </a:lnTo>
                      <a:lnTo>
                        <a:pt x="49422" y="31637"/>
                      </a:lnTo>
                      <a:lnTo>
                        <a:pt x="49464" y="31595"/>
                      </a:lnTo>
                      <a:lnTo>
                        <a:pt x="49547" y="31595"/>
                      </a:lnTo>
                      <a:lnTo>
                        <a:pt x="49568" y="31658"/>
                      </a:lnTo>
                      <a:lnTo>
                        <a:pt x="49673" y="31637"/>
                      </a:lnTo>
                      <a:lnTo>
                        <a:pt x="49840" y="31658"/>
                      </a:lnTo>
                      <a:lnTo>
                        <a:pt x="49924" y="31742"/>
                      </a:lnTo>
                      <a:lnTo>
                        <a:pt x="49966" y="31742"/>
                      </a:lnTo>
                      <a:lnTo>
                        <a:pt x="50259" y="31470"/>
                      </a:lnTo>
                      <a:lnTo>
                        <a:pt x="50384" y="31365"/>
                      </a:lnTo>
                      <a:lnTo>
                        <a:pt x="50594" y="31344"/>
                      </a:lnTo>
                      <a:lnTo>
                        <a:pt x="50677" y="31260"/>
                      </a:lnTo>
                      <a:lnTo>
                        <a:pt x="50698" y="31156"/>
                      </a:lnTo>
                      <a:lnTo>
                        <a:pt x="50677" y="31030"/>
                      </a:lnTo>
                      <a:lnTo>
                        <a:pt x="50614" y="31009"/>
                      </a:lnTo>
                      <a:lnTo>
                        <a:pt x="50573" y="31030"/>
                      </a:lnTo>
                      <a:lnTo>
                        <a:pt x="50510" y="31009"/>
                      </a:lnTo>
                      <a:lnTo>
                        <a:pt x="50468" y="31009"/>
                      </a:lnTo>
                      <a:lnTo>
                        <a:pt x="50468" y="30842"/>
                      </a:lnTo>
                      <a:lnTo>
                        <a:pt x="50489" y="30800"/>
                      </a:lnTo>
                      <a:lnTo>
                        <a:pt x="50489" y="30633"/>
                      </a:lnTo>
                      <a:lnTo>
                        <a:pt x="50447" y="30528"/>
                      </a:lnTo>
                      <a:lnTo>
                        <a:pt x="50468" y="30444"/>
                      </a:lnTo>
                      <a:lnTo>
                        <a:pt x="50552" y="30424"/>
                      </a:lnTo>
                      <a:lnTo>
                        <a:pt x="50552" y="30319"/>
                      </a:lnTo>
                      <a:lnTo>
                        <a:pt x="50468" y="30235"/>
                      </a:lnTo>
                      <a:lnTo>
                        <a:pt x="50447" y="30110"/>
                      </a:lnTo>
                      <a:lnTo>
                        <a:pt x="50468" y="30068"/>
                      </a:lnTo>
                      <a:lnTo>
                        <a:pt x="50405" y="29963"/>
                      </a:lnTo>
                      <a:lnTo>
                        <a:pt x="50405" y="29859"/>
                      </a:lnTo>
                      <a:lnTo>
                        <a:pt x="50489" y="29754"/>
                      </a:lnTo>
                      <a:lnTo>
                        <a:pt x="50573" y="29691"/>
                      </a:lnTo>
                      <a:lnTo>
                        <a:pt x="50594" y="29566"/>
                      </a:lnTo>
                      <a:lnTo>
                        <a:pt x="50677" y="29461"/>
                      </a:lnTo>
                      <a:lnTo>
                        <a:pt x="50761" y="29398"/>
                      </a:lnTo>
                      <a:lnTo>
                        <a:pt x="50761" y="29273"/>
                      </a:lnTo>
                      <a:lnTo>
                        <a:pt x="50719" y="29189"/>
                      </a:lnTo>
                      <a:lnTo>
                        <a:pt x="50719" y="29126"/>
                      </a:lnTo>
                      <a:lnTo>
                        <a:pt x="50656" y="29064"/>
                      </a:lnTo>
                      <a:lnTo>
                        <a:pt x="50594" y="28959"/>
                      </a:lnTo>
                      <a:lnTo>
                        <a:pt x="50510" y="28833"/>
                      </a:lnTo>
                      <a:lnTo>
                        <a:pt x="50447" y="28812"/>
                      </a:lnTo>
                      <a:lnTo>
                        <a:pt x="50363" y="28833"/>
                      </a:lnTo>
                      <a:lnTo>
                        <a:pt x="50238" y="28917"/>
                      </a:lnTo>
                      <a:lnTo>
                        <a:pt x="50175" y="28917"/>
                      </a:lnTo>
                      <a:lnTo>
                        <a:pt x="50154" y="28854"/>
                      </a:lnTo>
                      <a:lnTo>
                        <a:pt x="50154" y="28603"/>
                      </a:lnTo>
                      <a:lnTo>
                        <a:pt x="50175" y="28540"/>
                      </a:lnTo>
                      <a:lnTo>
                        <a:pt x="50175" y="28499"/>
                      </a:lnTo>
                      <a:lnTo>
                        <a:pt x="50238" y="28436"/>
                      </a:lnTo>
                      <a:lnTo>
                        <a:pt x="50259" y="28331"/>
                      </a:lnTo>
                      <a:lnTo>
                        <a:pt x="50342" y="28227"/>
                      </a:lnTo>
                      <a:lnTo>
                        <a:pt x="50342" y="28143"/>
                      </a:lnTo>
                      <a:lnTo>
                        <a:pt x="50384" y="28101"/>
                      </a:lnTo>
                      <a:lnTo>
                        <a:pt x="50552" y="28080"/>
                      </a:lnTo>
                      <a:lnTo>
                        <a:pt x="50614" y="28038"/>
                      </a:lnTo>
                      <a:lnTo>
                        <a:pt x="50698" y="28038"/>
                      </a:lnTo>
                      <a:lnTo>
                        <a:pt x="50719" y="28017"/>
                      </a:lnTo>
                      <a:lnTo>
                        <a:pt x="50803" y="28017"/>
                      </a:lnTo>
                      <a:lnTo>
                        <a:pt x="50886" y="27996"/>
                      </a:lnTo>
                      <a:lnTo>
                        <a:pt x="50928" y="27913"/>
                      </a:lnTo>
                      <a:lnTo>
                        <a:pt x="51033" y="27913"/>
                      </a:lnTo>
                      <a:lnTo>
                        <a:pt x="51117" y="27829"/>
                      </a:lnTo>
                      <a:lnTo>
                        <a:pt x="51242" y="27871"/>
                      </a:lnTo>
                      <a:lnTo>
                        <a:pt x="51451" y="27871"/>
                      </a:lnTo>
                      <a:lnTo>
                        <a:pt x="51514" y="27808"/>
                      </a:lnTo>
                      <a:lnTo>
                        <a:pt x="51556" y="27808"/>
                      </a:lnTo>
                      <a:lnTo>
                        <a:pt x="51598" y="27724"/>
                      </a:lnTo>
                      <a:lnTo>
                        <a:pt x="51744" y="27703"/>
                      </a:lnTo>
                      <a:lnTo>
                        <a:pt x="51765" y="27683"/>
                      </a:lnTo>
                      <a:lnTo>
                        <a:pt x="51849" y="27703"/>
                      </a:lnTo>
                      <a:lnTo>
                        <a:pt x="51933" y="27703"/>
                      </a:lnTo>
                      <a:lnTo>
                        <a:pt x="52016" y="27745"/>
                      </a:lnTo>
                      <a:lnTo>
                        <a:pt x="52184" y="27787"/>
                      </a:lnTo>
                      <a:lnTo>
                        <a:pt x="52267" y="27829"/>
                      </a:lnTo>
                      <a:lnTo>
                        <a:pt x="52288" y="27892"/>
                      </a:lnTo>
                      <a:lnTo>
                        <a:pt x="52435" y="27892"/>
                      </a:lnTo>
                      <a:lnTo>
                        <a:pt x="52498" y="27850"/>
                      </a:lnTo>
                      <a:lnTo>
                        <a:pt x="52539" y="27892"/>
                      </a:lnTo>
                      <a:lnTo>
                        <a:pt x="52644" y="27934"/>
                      </a:lnTo>
                      <a:lnTo>
                        <a:pt x="52686" y="27913"/>
                      </a:lnTo>
                      <a:lnTo>
                        <a:pt x="52686" y="27829"/>
                      </a:lnTo>
                      <a:lnTo>
                        <a:pt x="52749" y="27808"/>
                      </a:lnTo>
                      <a:lnTo>
                        <a:pt x="52790" y="27829"/>
                      </a:lnTo>
                      <a:lnTo>
                        <a:pt x="52874" y="27829"/>
                      </a:lnTo>
                      <a:lnTo>
                        <a:pt x="52916" y="27808"/>
                      </a:lnTo>
                      <a:lnTo>
                        <a:pt x="52979" y="27892"/>
                      </a:lnTo>
                      <a:lnTo>
                        <a:pt x="53021" y="27892"/>
                      </a:lnTo>
                      <a:lnTo>
                        <a:pt x="53104" y="27913"/>
                      </a:lnTo>
                      <a:lnTo>
                        <a:pt x="53125" y="27955"/>
                      </a:lnTo>
                      <a:lnTo>
                        <a:pt x="53104" y="28017"/>
                      </a:lnTo>
                      <a:lnTo>
                        <a:pt x="53125" y="28059"/>
                      </a:lnTo>
                      <a:lnTo>
                        <a:pt x="53188" y="28059"/>
                      </a:lnTo>
                      <a:lnTo>
                        <a:pt x="53209" y="28122"/>
                      </a:lnTo>
                      <a:lnTo>
                        <a:pt x="53272" y="28059"/>
                      </a:lnTo>
                      <a:lnTo>
                        <a:pt x="53335" y="28101"/>
                      </a:lnTo>
                      <a:lnTo>
                        <a:pt x="53376" y="28143"/>
                      </a:lnTo>
                      <a:lnTo>
                        <a:pt x="53335" y="28206"/>
                      </a:lnTo>
                      <a:lnTo>
                        <a:pt x="53376" y="28247"/>
                      </a:lnTo>
                      <a:lnTo>
                        <a:pt x="53481" y="28268"/>
                      </a:lnTo>
                      <a:lnTo>
                        <a:pt x="53523" y="28268"/>
                      </a:lnTo>
                      <a:lnTo>
                        <a:pt x="53586" y="28310"/>
                      </a:lnTo>
                      <a:lnTo>
                        <a:pt x="53586" y="28352"/>
                      </a:lnTo>
                      <a:lnTo>
                        <a:pt x="53627" y="28373"/>
                      </a:lnTo>
                      <a:lnTo>
                        <a:pt x="53690" y="28457"/>
                      </a:lnTo>
                      <a:lnTo>
                        <a:pt x="53690" y="28540"/>
                      </a:lnTo>
                      <a:lnTo>
                        <a:pt x="53711" y="28624"/>
                      </a:lnTo>
                      <a:lnTo>
                        <a:pt x="53711" y="28666"/>
                      </a:lnTo>
                      <a:lnTo>
                        <a:pt x="53732" y="28687"/>
                      </a:lnTo>
                      <a:lnTo>
                        <a:pt x="53899" y="28687"/>
                      </a:lnTo>
                      <a:lnTo>
                        <a:pt x="53920" y="28750"/>
                      </a:lnTo>
                      <a:lnTo>
                        <a:pt x="53899" y="28833"/>
                      </a:lnTo>
                      <a:lnTo>
                        <a:pt x="53899" y="28875"/>
                      </a:lnTo>
                      <a:lnTo>
                        <a:pt x="54025" y="28959"/>
                      </a:lnTo>
                      <a:lnTo>
                        <a:pt x="54067" y="29064"/>
                      </a:lnTo>
                      <a:lnTo>
                        <a:pt x="54151" y="29147"/>
                      </a:lnTo>
                      <a:lnTo>
                        <a:pt x="54171" y="29210"/>
                      </a:lnTo>
                      <a:lnTo>
                        <a:pt x="54234" y="29252"/>
                      </a:lnTo>
                      <a:lnTo>
                        <a:pt x="54255" y="29356"/>
                      </a:lnTo>
                      <a:lnTo>
                        <a:pt x="54339" y="29398"/>
                      </a:lnTo>
                      <a:lnTo>
                        <a:pt x="54339" y="29461"/>
                      </a:lnTo>
                      <a:lnTo>
                        <a:pt x="54318" y="29503"/>
                      </a:lnTo>
                      <a:lnTo>
                        <a:pt x="54339" y="29524"/>
                      </a:lnTo>
                      <a:lnTo>
                        <a:pt x="54381" y="29503"/>
                      </a:lnTo>
                      <a:lnTo>
                        <a:pt x="54443" y="29587"/>
                      </a:lnTo>
                      <a:lnTo>
                        <a:pt x="54464" y="29670"/>
                      </a:lnTo>
                      <a:lnTo>
                        <a:pt x="54569" y="29817"/>
                      </a:lnTo>
                      <a:lnTo>
                        <a:pt x="54778" y="29963"/>
                      </a:lnTo>
                      <a:lnTo>
                        <a:pt x="54799" y="30047"/>
                      </a:lnTo>
                      <a:lnTo>
                        <a:pt x="54841" y="30152"/>
                      </a:lnTo>
                      <a:lnTo>
                        <a:pt x="54883" y="30193"/>
                      </a:lnTo>
                      <a:lnTo>
                        <a:pt x="54883" y="30298"/>
                      </a:lnTo>
                      <a:lnTo>
                        <a:pt x="54967" y="30319"/>
                      </a:lnTo>
                      <a:lnTo>
                        <a:pt x="55008" y="30319"/>
                      </a:lnTo>
                      <a:lnTo>
                        <a:pt x="55050" y="30424"/>
                      </a:lnTo>
                      <a:lnTo>
                        <a:pt x="55050" y="30507"/>
                      </a:lnTo>
                      <a:lnTo>
                        <a:pt x="55092" y="30612"/>
                      </a:lnTo>
                      <a:lnTo>
                        <a:pt x="55218" y="30737"/>
                      </a:lnTo>
                      <a:lnTo>
                        <a:pt x="55322" y="30758"/>
                      </a:lnTo>
                      <a:lnTo>
                        <a:pt x="55385" y="30842"/>
                      </a:lnTo>
                      <a:lnTo>
                        <a:pt x="55469" y="30842"/>
                      </a:lnTo>
                      <a:lnTo>
                        <a:pt x="55511" y="30821"/>
                      </a:lnTo>
                      <a:lnTo>
                        <a:pt x="55573" y="30842"/>
                      </a:lnTo>
                      <a:lnTo>
                        <a:pt x="55615" y="30821"/>
                      </a:lnTo>
                      <a:lnTo>
                        <a:pt x="55741" y="30842"/>
                      </a:lnTo>
                      <a:lnTo>
                        <a:pt x="55803" y="30779"/>
                      </a:lnTo>
                      <a:lnTo>
                        <a:pt x="55887" y="30779"/>
                      </a:lnTo>
                      <a:lnTo>
                        <a:pt x="55887" y="30821"/>
                      </a:lnTo>
                      <a:lnTo>
                        <a:pt x="55824" y="30863"/>
                      </a:lnTo>
                      <a:lnTo>
                        <a:pt x="55845" y="30905"/>
                      </a:lnTo>
                      <a:lnTo>
                        <a:pt x="55992" y="30905"/>
                      </a:lnTo>
                      <a:lnTo>
                        <a:pt x="56034" y="30926"/>
                      </a:lnTo>
                      <a:lnTo>
                        <a:pt x="56055" y="30968"/>
                      </a:lnTo>
                      <a:lnTo>
                        <a:pt x="56138" y="31030"/>
                      </a:lnTo>
                      <a:lnTo>
                        <a:pt x="56159" y="30968"/>
                      </a:lnTo>
                      <a:lnTo>
                        <a:pt x="56222" y="30947"/>
                      </a:lnTo>
                      <a:lnTo>
                        <a:pt x="56264" y="30968"/>
                      </a:lnTo>
                      <a:lnTo>
                        <a:pt x="56306" y="30905"/>
                      </a:lnTo>
                      <a:lnTo>
                        <a:pt x="56348" y="30905"/>
                      </a:lnTo>
                      <a:lnTo>
                        <a:pt x="56410" y="30947"/>
                      </a:lnTo>
                      <a:lnTo>
                        <a:pt x="56431" y="31009"/>
                      </a:lnTo>
                      <a:lnTo>
                        <a:pt x="56473" y="31072"/>
                      </a:lnTo>
                      <a:lnTo>
                        <a:pt x="56536" y="31072"/>
                      </a:lnTo>
                      <a:lnTo>
                        <a:pt x="56557" y="31135"/>
                      </a:lnTo>
                      <a:lnTo>
                        <a:pt x="56620" y="31177"/>
                      </a:lnTo>
                      <a:lnTo>
                        <a:pt x="56640" y="31177"/>
                      </a:lnTo>
                      <a:lnTo>
                        <a:pt x="56682" y="31240"/>
                      </a:lnTo>
                      <a:lnTo>
                        <a:pt x="56724" y="31281"/>
                      </a:lnTo>
                      <a:lnTo>
                        <a:pt x="56850" y="31344"/>
                      </a:lnTo>
                      <a:lnTo>
                        <a:pt x="56871" y="31365"/>
                      </a:lnTo>
                      <a:lnTo>
                        <a:pt x="56933" y="31365"/>
                      </a:lnTo>
                      <a:lnTo>
                        <a:pt x="56975" y="31407"/>
                      </a:lnTo>
                      <a:lnTo>
                        <a:pt x="57059" y="31449"/>
                      </a:lnTo>
                      <a:lnTo>
                        <a:pt x="57122" y="31407"/>
                      </a:lnTo>
                      <a:lnTo>
                        <a:pt x="57184" y="31407"/>
                      </a:lnTo>
                      <a:lnTo>
                        <a:pt x="57247" y="31365"/>
                      </a:lnTo>
                      <a:lnTo>
                        <a:pt x="57289" y="31365"/>
                      </a:lnTo>
                      <a:lnTo>
                        <a:pt x="57352" y="31386"/>
                      </a:lnTo>
                      <a:lnTo>
                        <a:pt x="57352" y="31470"/>
                      </a:lnTo>
                      <a:lnTo>
                        <a:pt x="57289" y="31553"/>
                      </a:lnTo>
                      <a:lnTo>
                        <a:pt x="57289" y="31637"/>
                      </a:lnTo>
                      <a:lnTo>
                        <a:pt x="57289" y="31700"/>
                      </a:lnTo>
                      <a:lnTo>
                        <a:pt x="57394" y="31700"/>
                      </a:lnTo>
                      <a:lnTo>
                        <a:pt x="57436" y="31805"/>
                      </a:lnTo>
                      <a:lnTo>
                        <a:pt x="57456" y="31909"/>
                      </a:lnTo>
                      <a:lnTo>
                        <a:pt x="57436" y="32014"/>
                      </a:lnTo>
                      <a:lnTo>
                        <a:pt x="57394" y="32056"/>
                      </a:lnTo>
                      <a:lnTo>
                        <a:pt x="57394" y="32118"/>
                      </a:lnTo>
                      <a:lnTo>
                        <a:pt x="57498" y="32265"/>
                      </a:lnTo>
                      <a:lnTo>
                        <a:pt x="57561" y="32286"/>
                      </a:lnTo>
                      <a:lnTo>
                        <a:pt x="57645" y="32390"/>
                      </a:lnTo>
                      <a:lnTo>
                        <a:pt x="57666" y="32432"/>
                      </a:lnTo>
                      <a:lnTo>
                        <a:pt x="57749" y="32411"/>
                      </a:lnTo>
                      <a:lnTo>
                        <a:pt x="57812" y="32369"/>
                      </a:lnTo>
                      <a:lnTo>
                        <a:pt x="57896" y="32369"/>
                      </a:lnTo>
                      <a:lnTo>
                        <a:pt x="57938" y="32432"/>
                      </a:lnTo>
                      <a:lnTo>
                        <a:pt x="57980" y="32516"/>
                      </a:lnTo>
                      <a:lnTo>
                        <a:pt x="58042" y="32495"/>
                      </a:lnTo>
                      <a:lnTo>
                        <a:pt x="58105" y="32432"/>
                      </a:lnTo>
                      <a:lnTo>
                        <a:pt x="58189" y="32474"/>
                      </a:lnTo>
                      <a:lnTo>
                        <a:pt x="58231" y="32432"/>
                      </a:lnTo>
                      <a:lnTo>
                        <a:pt x="58398" y="32411"/>
                      </a:lnTo>
                      <a:lnTo>
                        <a:pt x="58461" y="32328"/>
                      </a:lnTo>
                      <a:lnTo>
                        <a:pt x="58524" y="32307"/>
                      </a:lnTo>
                      <a:lnTo>
                        <a:pt x="58524" y="32244"/>
                      </a:lnTo>
                      <a:lnTo>
                        <a:pt x="58544" y="32160"/>
                      </a:lnTo>
                      <a:lnTo>
                        <a:pt x="58628" y="32097"/>
                      </a:lnTo>
                      <a:lnTo>
                        <a:pt x="58628" y="31993"/>
                      </a:lnTo>
                      <a:lnTo>
                        <a:pt x="58649" y="31909"/>
                      </a:lnTo>
                      <a:lnTo>
                        <a:pt x="58837" y="31909"/>
                      </a:lnTo>
                      <a:lnTo>
                        <a:pt x="58858" y="31805"/>
                      </a:lnTo>
                      <a:lnTo>
                        <a:pt x="58921" y="31805"/>
                      </a:lnTo>
                      <a:lnTo>
                        <a:pt x="58963" y="31784"/>
                      </a:lnTo>
                      <a:lnTo>
                        <a:pt x="59005" y="31700"/>
                      </a:lnTo>
                      <a:lnTo>
                        <a:pt x="59047" y="31658"/>
                      </a:lnTo>
                      <a:lnTo>
                        <a:pt x="59151" y="31658"/>
                      </a:lnTo>
                      <a:lnTo>
                        <a:pt x="59214" y="31595"/>
                      </a:lnTo>
                      <a:lnTo>
                        <a:pt x="59319" y="31658"/>
                      </a:lnTo>
                      <a:lnTo>
                        <a:pt x="59361" y="31700"/>
                      </a:lnTo>
                      <a:lnTo>
                        <a:pt x="59465" y="31700"/>
                      </a:lnTo>
                      <a:lnTo>
                        <a:pt x="59486" y="31763"/>
                      </a:lnTo>
                      <a:lnTo>
                        <a:pt x="59549" y="31867"/>
                      </a:lnTo>
                      <a:lnTo>
                        <a:pt x="59486" y="31909"/>
                      </a:lnTo>
                      <a:lnTo>
                        <a:pt x="59528" y="31972"/>
                      </a:lnTo>
                      <a:lnTo>
                        <a:pt x="59633" y="32077"/>
                      </a:lnTo>
                      <a:lnTo>
                        <a:pt x="59633" y="32139"/>
                      </a:lnTo>
                      <a:lnTo>
                        <a:pt x="59674" y="32202"/>
                      </a:lnTo>
                      <a:lnTo>
                        <a:pt x="59758" y="32244"/>
                      </a:lnTo>
                      <a:lnTo>
                        <a:pt x="59737" y="32390"/>
                      </a:lnTo>
                      <a:lnTo>
                        <a:pt x="59737" y="32495"/>
                      </a:lnTo>
                      <a:lnTo>
                        <a:pt x="59695" y="32537"/>
                      </a:lnTo>
                      <a:lnTo>
                        <a:pt x="59633" y="32558"/>
                      </a:lnTo>
                      <a:lnTo>
                        <a:pt x="59549" y="32662"/>
                      </a:lnTo>
                      <a:lnTo>
                        <a:pt x="59549" y="32725"/>
                      </a:lnTo>
                      <a:lnTo>
                        <a:pt x="59591" y="32809"/>
                      </a:lnTo>
                      <a:lnTo>
                        <a:pt x="59633" y="32830"/>
                      </a:lnTo>
                      <a:lnTo>
                        <a:pt x="59633" y="32934"/>
                      </a:lnTo>
                      <a:lnTo>
                        <a:pt x="59591" y="33018"/>
                      </a:lnTo>
                      <a:lnTo>
                        <a:pt x="59633" y="33060"/>
                      </a:lnTo>
                      <a:lnTo>
                        <a:pt x="59674" y="33081"/>
                      </a:lnTo>
                      <a:lnTo>
                        <a:pt x="59674" y="33144"/>
                      </a:lnTo>
                      <a:lnTo>
                        <a:pt x="59695" y="33185"/>
                      </a:lnTo>
                      <a:lnTo>
                        <a:pt x="59695" y="33248"/>
                      </a:lnTo>
                      <a:lnTo>
                        <a:pt x="59674" y="33269"/>
                      </a:lnTo>
                      <a:lnTo>
                        <a:pt x="59653" y="33290"/>
                      </a:lnTo>
                      <a:lnTo>
                        <a:pt x="59653" y="33437"/>
                      </a:lnTo>
                      <a:lnTo>
                        <a:pt x="59695" y="33562"/>
                      </a:lnTo>
                      <a:lnTo>
                        <a:pt x="59737" y="33604"/>
                      </a:lnTo>
                      <a:lnTo>
                        <a:pt x="59737" y="33667"/>
                      </a:lnTo>
                      <a:lnTo>
                        <a:pt x="59674" y="33709"/>
                      </a:lnTo>
                      <a:lnTo>
                        <a:pt x="59653" y="33792"/>
                      </a:lnTo>
                      <a:lnTo>
                        <a:pt x="59674" y="33855"/>
                      </a:lnTo>
                      <a:lnTo>
                        <a:pt x="59674" y="33897"/>
                      </a:lnTo>
                      <a:lnTo>
                        <a:pt x="59695" y="33960"/>
                      </a:lnTo>
                      <a:lnTo>
                        <a:pt x="59633" y="34001"/>
                      </a:lnTo>
                      <a:lnTo>
                        <a:pt x="59591" y="34022"/>
                      </a:lnTo>
                      <a:lnTo>
                        <a:pt x="59633" y="34085"/>
                      </a:lnTo>
                      <a:lnTo>
                        <a:pt x="59653" y="34169"/>
                      </a:lnTo>
                      <a:lnTo>
                        <a:pt x="59633" y="34211"/>
                      </a:lnTo>
                      <a:lnTo>
                        <a:pt x="59570" y="34315"/>
                      </a:lnTo>
                      <a:lnTo>
                        <a:pt x="59591" y="34378"/>
                      </a:lnTo>
                      <a:lnTo>
                        <a:pt x="59633" y="34420"/>
                      </a:lnTo>
                      <a:lnTo>
                        <a:pt x="59591" y="34483"/>
                      </a:lnTo>
                      <a:lnTo>
                        <a:pt x="59591" y="34525"/>
                      </a:lnTo>
                      <a:lnTo>
                        <a:pt x="59633" y="34587"/>
                      </a:lnTo>
                      <a:lnTo>
                        <a:pt x="59653" y="34650"/>
                      </a:lnTo>
                      <a:lnTo>
                        <a:pt x="59591" y="34713"/>
                      </a:lnTo>
                      <a:lnTo>
                        <a:pt x="59549" y="34713"/>
                      </a:lnTo>
                      <a:lnTo>
                        <a:pt x="59486" y="34692"/>
                      </a:lnTo>
                      <a:lnTo>
                        <a:pt x="59130" y="34608"/>
                      </a:lnTo>
                      <a:lnTo>
                        <a:pt x="59047" y="34587"/>
                      </a:lnTo>
                      <a:lnTo>
                        <a:pt x="58942" y="34546"/>
                      </a:lnTo>
                      <a:lnTo>
                        <a:pt x="58900" y="34546"/>
                      </a:lnTo>
                      <a:lnTo>
                        <a:pt x="58796" y="34713"/>
                      </a:lnTo>
                      <a:lnTo>
                        <a:pt x="58754" y="34797"/>
                      </a:lnTo>
                      <a:lnTo>
                        <a:pt x="58712" y="34859"/>
                      </a:lnTo>
                      <a:lnTo>
                        <a:pt x="58628" y="34859"/>
                      </a:lnTo>
                      <a:lnTo>
                        <a:pt x="58544" y="34922"/>
                      </a:lnTo>
                      <a:lnTo>
                        <a:pt x="58524" y="34964"/>
                      </a:lnTo>
                      <a:lnTo>
                        <a:pt x="58586" y="35069"/>
                      </a:lnTo>
                      <a:lnTo>
                        <a:pt x="58712" y="35278"/>
                      </a:lnTo>
                      <a:lnTo>
                        <a:pt x="58733" y="35362"/>
                      </a:lnTo>
                      <a:lnTo>
                        <a:pt x="58754" y="35445"/>
                      </a:lnTo>
                      <a:lnTo>
                        <a:pt x="58837" y="35550"/>
                      </a:lnTo>
                      <a:lnTo>
                        <a:pt x="58837" y="35654"/>
                      </a:lnTo>
                      <a:lnTo>
                        <a:pt x="58837" y="35780"/>
                      </a:lnTo>
                      <a:lnTo>
                        <a:pt x="58837" y="35885"/>
                      </a:lnTo>
                      <a:lnTo>
                        <a:pt x="58837" y="36094"/>
                      </a:lnTo>
                      <a:lnTo>
                        <a:pt x="58921" y="36157"/>
                      </a:lnTo>
                      <a:lnTo>
                        <a:pt x="58921" y="36261"/>
                      </a:lnTo>
                      <a:lnTo>
                        <a:pt x="58921" y="36366"/>
                      </a:lnTo>
                      <a:lnTo>
                        <a:pt x="58900" y="36408"/>
                      </a:lnTo>
                      <a:lnTo>
                        <a:pt x="58900" y="36491"/>
                      </a:lnTo>
                      <a:lnTo>
                        <a:pt x="58921" y="36533"/>
                      </a:lnTo>
                      <a:lnTo>
                        <a:pt x="58921" y="36638"/>
                      </a:lnTo>
                      <a:lnTo>
                        <a:pt x="58858" y="36638"/>
                      </a:lnTo>
                      <a:lnTo>
                        <a:pt x="58733" y="36617"/>
                      </a:lnTo>
                      <a:lnTo>
                        <a:pt x="58649" y="36680"/>
                      </a:lnTo>
                      <a:lnTo>
                        <a:pt x="58649" y="36722"/>
                      </a:lnTo>
                      <a:lnTo>
                        <a:pt x="58691" y="36826"/>
                      </a:lnTo>
                      <a:lnTo>
                        <a:pt x="58733" y="36847"/>
                      </a:lnTo>
                      <a:lnTo>
                        <a:pt x="58733" y="36931"/>
                      </a:lnTo>
                      <a:lnTo>
                        <a:pt x="58733" y="36952"/>
                      </a:lnTo>
                      <a:lnTo>
                        <a:pt x="58837" y="37098"/>
                      </a:lnTo>
                      <a:lnTo>
                        <a:pt x="58858" y="37098"/>
                      </a:lnTo>
                      <a:lnTo>
                        <a:pt x="58921" y="36931"/>
                      </a:lnTo>
                      <a:lnTo>
                        <a:pt x="59068" y="36910"/>
                      </a:lnTo>
                      <a:lnTo>
                        <a:pt x="59130" y="36952"/>
                      </a:lnTo>
                      <a:lnTo>
                        <a:pt x="59172" y="36784"/>
                      </a:lnTo>
                      <a:lnTo>
                        <a:pt x="59256" y="36722"/>
                      </a:lnTo>
                      <a:lnTo>
                        <a:pt x="59256" y="36512"/>
                      </a:lnTo>
                      <a:lnTo>
                        <a:pt x="59361" y="36429"/>
                      </a:lnTo>
                      <a:lnTo>
                        <a:pt x="59361" y="36324"/>
                      </a:lnTo>
                      <a:lnTo>
                        <a:pt x="59381" y="36282"/>
                      </a:lnTo>
                      <a:lnTo>
                        <a:pt x="59528" y="36366"/>
                      </a:lnTo>
                      <a:lnTo>
                        <a:pt x="59653" y="36303"/>
                      </a:lnTo>
                      <a:lnTo>
                        <a:pt x="59695" y="36366"/>
                      </a:lnTo>
                      <a:lnTo>
                        <a:pt x="59695" y="36575"/>
                      </a:lnTo>
                      <a:lnTo>
                        <a:pt x="59884" y="36617"/>
                      </a:lnTo>
                      <a:lnTo>
                        <a:pt x="60072" y="36722"/>
                      </a:lnTo>
                      <a:lnTo>
                        <a:pt x="60114" y="36680"/>
                      </a:lnTo>
                      <a:lnTo>
                        <a:pt x="60197" y="36742"/>
                      </a:lnTo>
                      <a:lnTo>
                        <a:pt x="60323" y="36617"/>
                      </a:lnTo>
                      <a:lnTo>
                        <a:pt x="60490" y="36596"/>
                      </a:lnTo>
                      <a:lnTo>
                        <a:pt x="60511" y="36512"/>
                      </a:lnTo>
                      <a:lnTo>
                        <a:pt x="60595" y="36512"/>
                      </a:lnTo>
                      <a:lnTo>
                        <a:pt x="60679" y="36366"/>
                      </a:lnTo>
                      <a:lnTo>
                        <a:pt x="60846" y="36115"/>
                      </a:lnTo>
                      <a:lnTo>
                        <a:pt x="60825" y="36073"/>
                      </a:lnTo>
                      <a:lnTo>
                        <a:pt x="60951" y="36010"/>
                      </a:lnTo>
                      <a:lnTo>
                        <a:pt x="60951" y="35926"/>
                      </a:lnTo>
                      <a:lnTo>
                        <a:pt x="60909" y="35780"/>
                      </a:lnTo>
                      <a:lnTo>
                        <a:pt x="60993" y="35822"/>
                      </a:lnTo>
                      <a:lnTo>
                        <a:pt x="60993" y="35843"/>
                      </a:lnTo>
                      <a:lnTo>
                        <a:pt x="61118" y="35654"/>
                      </a:lnTo>
                      <a:lnTo>
                        <a:pt x="61055" y="35550"/>
                      </a:lnTo>
                      <a:lnTo>
                        <a:pt x="61118" y="35529"/>
                      </a:lnTo>
                      <a:lnTo>
                        <a:pt x="61118" y="35341"/>
                      </a:lnTo>
                      <a:lnTo>
                        <a:pt x="61223" y="35299"/>
                      </a:lnTo>
                      <a:lnTo>
                        <a:pt x="61223" y="35194"/>
                      </a:lnTo>
                      <a:lnTo>
                        <a:pt x="61369" y="35090"/>
                      </a:lnTo>
                      <a:lnTo>
                        <a:pt x="61411" y="35027"/>
                      </a:lnTo>
                      <a:lnTo>
                        <a:pt x="61348" y="34985"/>
                      </a:lnTo>
                      <a:lnTo>
                        <a:pt x="61369" y="34838"/>
                      </a:lnTo>
                      <a:lnTo>
                        <a:pt x="61453" y="34818"/>
                      </a:lnTo>
                      <a:lnTo>
                        <a:pt x="61557" y="34315"/>
                      </a:lnTo>
                      <a:lnTo>
                        <a:pt x="61683" y="34169"/>
                      </a:lnTo>
                      <a:lnTo>
                        <a:pt x="61683" y="34064"/>
                      </a:lnTo>
                      <a:lnTo>
                        <a:pt x="61829" y="33960"/>
                      </a:lnTo>
                      <a:lnTo>
                        <a:pt x="61850" y="33834"/>
                      </a:lnTo>
                      <a:lnTo>
                        <a:pt x="61976" y="33667"/>
                      </a:lnTo>
                      <a:lnTo>
                        <a:pt x="61976" y="33541"/>
                      </a:lnTo>
                      <a:lnTo>
                        <a:pt x="61934" y="33520"/>
                      </a:lnTo>
                      <a:lnTo>
                        <a:pt x="61892" y="33353"/>
                      </a:lnTo>
                      <a:lnTo>
                        <a:pt x="62039" y="33227"/>
                      </a:lnTo>
                      <a:lnTo>
                        <a:pt x="61976" y="32955"/>
                      </a:lnTo>
                      <a:lnTo>
                        <a:pt x="62081" y="32830"/>
                      </a:lnTo>
                      <a:lnTo>
                        <a:pt x="62081" y="32746"/>
                      </a:lnTo>
                      <a:lnTo>
                        <a:pt x="62039" y="32746"/>
                      </a:lnTo>
                      <a:lnTo>
                        <a:pt x="62101" y="32579"/>
                      </a:lnTo>
                      <a:lnTo>
                        <a:pt x="62101" y="32411"/>
                      </a:lnTo>
                      <a:lnTo>
                        <a:pt x="62206" y="32307"/>
                      </a:lnTo>
                      <a:lnTo>
                        <a:pt x="62206" y="32118"/>
                      </a:lnTo>
                      <a:lnTo>
                        <a:pt x="62185" y="32097"/>
                      </a:lnTo>
                      <a:lnTo>
                        <a:pt x="62164" y="31909"/>
                      </a:lnTo>
                      <a:lnTo>
                        <a:pt x="62248" y="31742"/>
                      </a:lnTo>
                      <a:lnTo>
                        <a:pt x="62248" y="31574"/>
                      </a:lnTo>
                      <a:lnTo>
                        <a:pt x="62394" y="31386"/>
                      </a:lnTo>
                      <a:lnTo>
                        <a:pt x="62394" y="31240"/>
                      </a:lnTo>
                      <a:lnTo>
                        <a:pt x="62353" y="31135"/>
                      </a:lnTo>
                      <a:lnTo>
                        <a:pt x="62353" y="30947"/>
                      </a:lnTo>
                      <a:lnTo>
                        <a:pt x="62394" y="30905"/>
                      </a:lnTo>
                      <a:lnTo>
                        <a:pt x="62394" y="30758"/>
                      </a:lnTo>
                      <a:lnTo>
                        <a:pt x="62311" y="30758"/>
                      </a:lnTo>
                      <a:lnTo>
                        <a:pt x="62269" y="30486"/>
                      </a:lnTo>
                      <a:lnTo>
                        <a:pt x="62269" y="30403"/>
                      </a:lnTo>
                      <a:lnTo>
                        <a:pt x="62248" y="30319"/>
                      </a:lnTo>
                      <a:lnTo>
                        <a:pt x="62248" y="30110"/>
                      </a:lnTo>
                      <a:lnTo>
                        <a:pt x="62081" y="29921"/>
                      </a:lnTo>
                      <a:lnTo>
                        <a:pt x="62039" y="29921"/>
                      </a:lnTo>
                      <a:lnTo>
                        <a:pt x="61976" y="29817"/>
                      </a:lnTo>
                      <a:lnTo>
                        <a:pt x="62039" y="29775"/>
                      </a:lnTo>
                      <a:lnTo>
                        <a:pt x="62101" y="29608"/>
                      </a:lnTo>
                      <a:lnTo>
                        <a:pt x="62101" y="29566"/>
                      </a:lnTo>
                      <a:lnTo>
                        <a:pt x="61997" y="29649"/>
                      </a:lnTo>
                      <a:lnTo>
                        <a:pt x="61892" y="29608"/>
                      </a:lnTo>
                      <a:lnTo>
                        <a:pt x="61788" y="29231"/>
                      </a:lnTo>
                      <a:lnTo>
                        <a:pt x="61788" y="29126"/>
                      </a:lnTo>
                      <a:lnTo>
                        <a:pt x="61767" y="29043"/>
                      </a:lnTo>
                      <a:lnTo>
                        <a:pt x="61746" y="28833"/>
                      </a:lnTo>
                      <a:lnTo>
                        <a:pt x="61788" y="28750"/>
                      </a:lnTo>
                      <a:lnTo>
                        <a:pt x="61683" y="28457"/>
                      </a:lnTo>
                      <a:lnTo>
                        <a:pt x="61767" y="28394"/>
                      </a:lnTo>
                      <a:lnTo>
                        <a:pt x="61725" y="28352"/>
                      </a:lnTo>
                      <a:lnTo>
                        <a:pt x="61746" y="28310"/>
                      </a:lnTo>
                      <a:lnTo>
                        <a:pt x="61746" y="28227"/>
                      </a:lnTo>
                      <a:lnTo>
                        <a:pt x="61683" y="28185"/>
                      </a:lnTo>
                      <a:lnTo>
                        <a:pt x="61746" y="28080"/>
                      </a:lnTo>
                      <a:lnTo>
                        <a:pt x="61683" y="27975"/>
                      </a:lnTo>
                      <a:lnTo>
                        <a:pt x="61683" y="27892"/>
                      </a:lnTo>
                      <a:lnTo>
                        <a:pt x="61767" y="27829"/>
                      </a:lnTo>
                      <a:lnTo>
                        <a:pt x="61662" y="27766"/>
                      </a:lnTo>
                      <a:lnTo>
                        <a:pt x="61641" y="27620"/>
                      </a:lnTo>
                      <a:lnTo>
                        <a:pt x="61683" y="27557"/>
                      </a:lnTo>
                      <a:lnTo>
                        <a:pt x="61662" y="27452"/>
                      </a:lnTo>
                      <a:lnTo>
                        <a:pt x="61578" y="27515"/>
                      </a:lnTo>
                      <a:lnTo>
                        <a:pt x="61474" y="27494"/>
                      </a:lnTo>
                      <a:lnTo>
                        <a:pt x="61348" y="27390"/>
                      </a:lnTo>
                      <a:lnTo>
                        <a:pt x="61348" y="27264"/>
                      </a:lnTo>
                      <a:lnTo>
                        <a:pt x="61411" y="27180"/>
                      </a:lnTo>
                      <a:lnTo>
                        <a:pt x="61411" y="27076"/>
                      </a:lnTo>
                      <a:lnTo>
                        <a:pt x="61244" y="26887"/>
                      </a:lnTo>
                      <a:lnTo>
                        <a:pt x="61160" y="26887"/>
                      </a:lnTo>
                      <a:lnTo>
                        <a:pt x="61055" y="26762"/>
                      </a:lnTo>
                      <a:lnTo>
                        <a:pt x="61139" y="26720"/>
                      </a:lnTo>
                      <a:lnTo>
                        <a:pt x="61139" y="26615"/>
                      </a:lnTo>
                      <a:lnTo>
                        <a:pt x="61202" y="26511"/>
                      </a:lnTo>
                      <a:lnTo>
                        <a:pt x="61097" y="26323"/>
                      </a:lnTo>
                      <a:lnTo>
                        <a:pt x="61013" y="26323"/>
                      </a:lnTo>
                      <a:lnTo>
                        <a:pt x="60930" y="26239"/>
                      </a:lnTo>
                      <a:lnTo>
                        <a:pt x="60825" y="26218"/>
                      </a:lnTo>
                      <a:lnTo>
                        <a:pt x="60804" y="26134"/>
                      </a:lnTo>
                      <a:lnTo>
                        <a:pt x="60532" y="26051"/>
                      </a:lnTo>
                      <a:lnTo>
                        <a:pt x="60490" y="25988"/>
                      </a:lnTo>
                      <a:lnTo>
                        <a:pt x="60323" y="25946"/>
                      </a:lnTo>
                      <a:lnTo>
                        <a:pt x="60260" y="25904"/>
                      </a:lnTo>
                      <a:lnTo>
                        <a:pt x="60197" y="25779"/>
                      </a:lnTo>
                      <a:lnTo>
                        <a:pt x="60114" y="25695"/>
                      </a:lnTo>
                      <a:lnTo>
                        <a:pt x="59988" y="25695"/>
                      </a:lnTo>
                      <a:lnTo>
                        <a:pt x="59863" y="25590"/>
                      </a:lnTo>
                      <a:lnTo>
                        <a:pt x="59737" y="25695"/>
                      </a:lnTo>
                      <a:lnTo>
                        <a:pt x="59633" y="25695"/>
                      </a:lnTo>
                      <a:lnTo>
                        <a:pt x="59570" y="25779"/>
                      </a:lnTo>
                      <a:lnTo>
                        <a:pt x="59486" y="25779"/>
                      </a:lnTo>
                      <a:lnTo>
                        <a:pt x="59444" y="25716"/>
                      </a:lnTo>
                      <a:lnTo>
                        <a:pt x="59444" y="25674"/>
                      </a:lnTo>
                      <a:lnTo>
                        <a:pt x="59340" y="25611"/>
                      </a:lnTo>
                      <a:lnTo>
                        <a:pt x="59235" y="25611"/>
                      </a:lnTo>
                      <a:lnTo>
                        <a:pt x="59277" y="25799"/>
                      </a:lnTo>
                      <a:lnTo>
                        <a:pt x="59381" y="25904"/>
                      </a:lnTo>
                      <a:lnTo>
                        <a:pt x="59340" y="26009"/>
                      </a:lnTo>
                      <a:lnTo>
                        <a:pt x="59381" y="26197"/>
                      </a:lnTo>
                      <a:lnTo>
                        <a:pt x="59340" y="26343"/>
                      </a:lnTo>
                      <a:lnTo>
                        <a:pt x="59256" y="26406"/>
                      </a:lnTo>
                      <a:lnTo>
                        <a:pt x="59256" y="26239"/>
                      </a:lnTo>
                      <a:lnTo>
                        <a:pt x="59277" y="26113"/>
                      </a:lnTo>
                      <a:lnTo>
                        <a:pt x="59214" y="25946"/>
                      </a:lnTo>
                      <a:lnTo>
                        <a:pt x="59151" y="26030"/>
                      </a:lnTo>
                      <a:lnTo>
                        <a:pt x="59172" y="26134"/>
                      </a:lnTo>
                      <a:lnTo>
                        <a:pt x="59130" y="26323"/>
                      </a:lnTo>
                      <a:lnTo>
                        <a:pt x="59005" y="26406"/>
                      </a:lnTo>
                      <a:lnTo>
                        <a:pt x="58733" y="26427"/>
                      </a:lnTo>
                      <a:lnTo>
                        <a:pt x="58712" y="26364"/>
                      </a:lnTo>
                      <a:lnTo>
                        <a:pt x="58816" y="26302"/>
                      </a:lnTo>
                      <a:lnTo>
                        <a:pt x="58858" y="26302"/>
                      </a:lnTo>
                      <a:lnTo>
                        <a:pt x="58858" y="26134"/>
                      </a:lnTo>
                      <a:lnTo>
                        <a:pt x="58921" y="26051"/>
                      </a:lnTo>
                      <a:lnTo>
                        <a:pt x="58963" y="26009"/>
                      </a:lnTo>
                      <a:lnTo>
                        <a:pt x="58837" y="26009"/>
                      </a:lnTo>
                      <a:lnTo>
                        <a:pt x="58796" y="26051"/>
                      </a:lnTo>
                      <a:lnTo>
                        <a:pt x="58733" y="26009"/>
                      </a:lnTo>
                      <a:lnTo>
                        <a:pt x="58649" y="26030"/>
                      </a:lnTo>
                      <a:lnTo>
                        <a:pt x="58607" y="26134"/>
                      </a:lnTo>
                      <a:lnTo>
                        <a:pt x="58524" y="26197"/>
                      </a:lnTo>
                      <a:lnTo>
                        <a:pt x="58503" y="26197"/>
                      </a:lnTo>
                      <a:lnTo>
                        <a:pt x="58419" y="26302"/>
                      </a:lnTo>
                      <a:lnTo>
                        <a:pt x="58272" y="26155"/>
                      </a:lnTo>
                      <a:lnTo>
                        <a:pt x="58293" y="26009"/>
                      </a:lnTo>
                      <a:lnTo>
                        <a:pt x="58231" y="25820"/>
                      </a:lnTo>
                      <a:lnTo>
                        <a:pt x="58105" y="25632"/>
                      </a:lnTo>
                      <a:lnTo>
                        <a:pt x="58105" y="25339"/>
                      </a:lnTo>
                      <a:lnTo>
                        <a:pt x="57980" y="25381"/>
                      </a:lnTo>
                      <a:lnTo>
                        <a:pt x="57917" y="25381"/>
                      </a:lnTo>
                      <a:lnTo>
                        <a:pt x="57812" y="25423"/>
                      </a:lnTo>
                      <a:lnTo>
                        <a:pt x="57749" y="25465"/>
                      </a:lnTo>
                      <a:lnTo>
                        <a:pt x="57603" y="25548"/>
                      </a:lnTo>
                      <a:lnTo>
                        <a:pt x="57498" y="25548"/>
                      </a:lnTo>
                      <a:lnTo>
                        <a:pt x="57394" y="25486"/>
                      </a:lnTo>
                      <a:lnTo>
                        <a:pt x="57289" y="25527"/>
                      </a:lnTo>
                      <a:lnTo>
                        <a:pt x="57184" y="25444"/>
                      </a:lnTo>
                      <a:lnTo>
                        <a:pt x="57143" y="25339"/>
                      </a:lnTo>
                      <a:lnTo>
                        <a:pt x="57184" y="25255"/>
                      </a:lnTo>
                      <a:lnTo>
                        <a:pt x="57226" y="25109"/>
                      </a:lnTo>
                      <a:lnTo>
                        <a:pt x="57331" y="24942"/>
                      </a:lnTo>
                      <a:lnTo>
                        <a:pt x="57477" y="24774"/>
                      </a:lnTo>
                      <a:lnTo>
                        <a:pt x="57477" y="24586"/>
                      </a:lnTo>
                      <a:lnTo>
                        <a:pt x="57666" y="24439"/>
                      </a:lnTo>
                      <a:lnTo>
                        <a:pt x="57666" y="24272"/>
                      </a:lnTo>
                      <a:lnTo>
                        <a:pt x="57708" y="24251"/>
                      </a:lnTo>
                      <a:lnTo>
                        <a:pt x="57708" y="24188"/>
                      </a:lnTo>
                      <a:lnTo>
                        <a:pt x="57812" y="24021"/>
                      </a:lnTo>
                      <a:lnTo>
                        <a:pt x="57854" y="23874"/>
                      </a:lnTo>
                      <a:lnTo>
                        <a:pt x="57917" y="23749"/>
                      </a:lnTo>
                      <a:lnTo>
                        <a:pt x="57875" y="23623"/>
                      </a:lnTo>
                      <a:lnTo>
                        <a:pt x="57917" y="23540"/>
                      </a:lnTo>
                      <a:lnTo>
                        <a:pt x="57917" y="23330"/>
                      </a:lnTo>
                      <a:lnTo>
                        <a:pt x="57980" y="23038"/>
                      </a:lnTo>
                      <a:lnTo>
                        <a:pt x="58021" y="23038"/>
                      </a:lnTo>
                      <a:lnTo>
                        <a:pt x="58063" y="22828"/>
                      </a:lnTo>
                      <a:lnTo>
                        <a:pt x="58168" y="22786"/>
                      </a:lnTo>
                      <a:lnTo>
                        <a:pt x="58126" y="22661"/>
                      </a:lnTo>
                      <a:lnTo>
                        <a:pt x="58293" y="22473"/>
                      </a:lnTo>
                      <a:lnTo>
                        <a:pt x="58314" y="22305"/>
                      </a:lnTo>
                      <a:lnTo>
                        <a:pt x="58419" y="22242"/>
                      </a:lnTo>
                      <a:lnTo>
                        <a:pt x="58377" y="22033"/>
                      </a:lnTo>
                      <a:lnTo>
                        <a:pt x="58419" y="21970"/>
                      </a:lnTo>
                      <a:lnTo>
                        <a:pt x="58419" y="21845"/>
                      </a:lnTo>
                      <a:lnTo>
                        <a:pt x="58503" y="21782"/>
                      </a:lnTo>
                      <a:lnTo>
                        <a:pt x="58544" y="21782"/>
                      </a:lnTo>
                      <a:lnTo>
                        <a:pt x="58544" y="21657"/>
                      </a:lnTo>
                      <a:lnTo>
                        <a:pt x="58503" y="21573"/>
                      </a:lnTo>
                      <a:lnTo>
                        <a:pt x="58503" y="21343"/>
                      </a:lnTo>
                      <a:lnTo>
                        <a:pt x="58482" y="21217"/>
                      </a:lnTo>
                      <a:lnTo>
                        <a:pt x="58544" y="21029"/>
                      </a:lnTo>
                      <a:lnTo>
                        <a:pt x="58712" y="20841"/>
                      </a:lnTo>
                      <a:lnTo>
                        <a:pt x="58754" y="20631"/>
                      </a:lnTo>
                      <a:lnTo>
                        <a:pt x="58607" y="20401"/>
                      </a:lnTo>
                      <a:lnTo>
                        <a:pt x="58628" y="20276"/>
                      </a:lnTo>
                      <a:lnTo>
                        <a:pt x="58733" y="20171"/>
                      </a:lnTo>
                      <a:lnTo>
                        <a:pt x="58754" y="20045"/>
                      </a:lnTo>
                      <a:lnTo>
                        <a:pt x="58963" y="19878"/>
                      </a:lnTo>
                      <a:lnTo>
                        <a:pt x="59005" y="19773"/>
                      </a:lnTo>
                      <a:lnTo>
                        <a:pt x="59068" y="19773"/>
                      </a:lnTo>
                      <a:lnTo>
                        <a:pt x="59151" y="19857"/>
                      </a:lnTo>
                      <a:lnTo>
                        <a:pt x="59277" y="19836"/>
                      </a:lnTo>
                      <a:lnTo>
                        <a:pt x="59486" y="19669"/>
                      </a:lnTo>
                      <a:lnTo>
                        <a:pt x="59674" y="19669"/>
                      </a:lnTo>
                      <a:lnTo>
                        <a:pt x="59842" y="19564"/>
                      </a:lnTo>
                      <a:lnTo>
                        <a:pt x="59967" y="19564"/>
                      </a:lnTo>
                      <a:lnTo>
                        <a:pt x="60072" y="19481"/>
                      </a:lnTo>
                      <a:lnTo>
                        <a:pt x="60177" y="19481"/>
                      </a:lnTo>
                      <a:lnTo>
                        <a:pt x="60281" y="19460"/>
                      </a:lnTo>
                      <a:lnTo>
                        <a:pt x="60323" y="19376"/>
                      </a:lnTo>
                      <a:lnTo>
                        <a:pt x="60428" y="19460"/>
                      </a:lnTo>
                      <a:lnTo>
                        <a:pt x="60386" y="19585"/>
                      </a:lnTo>
                      <a:lnTo>
                        <a:pt x="60469" y="19627"/>
                      </a:lnTo>
                      <a:lnTo>
                        <a:pt x="60574" y="19732"/>
                      </a:lnTo>
                      <a:lnTo>
                        <a:pt x="60616" y="19627"/>
                      </a:lnTo>
                      <a:lnTo>
                        <a:pt x="60721" y="19543"/>
                      </a:lnTo>
                      <a:lnTo>
                        <a:pt x="60574" y="19418"/>
                      </a:lnTo>
                      <a:lnTo>
                        <a:pt x="60574" y="19355"/>
                      </a:lnTo>
                      <a:lnTo>
                        <a:pt x="60700" y="19271"/>
                      </a:lnTo>
                      <a:lnTo>
                        <a:pt x="60909" y="19313"/>
                      </a:lnTo>
                      <a:lnTo>
                        <a:pt x="61013" y="19250"/>
                      </a:lnTo>
                      <a:lnTo>
                        <a:pt x="61244" y="19250"/>
                      </a:lnTo>
                      <a:lnTo>
                        <a:pt x="61306" y="19334"/>
                      </a:lnTo>
                      <a:lnTo>
                        <a:pt x="61348" y="19334"/>
                      </a:lnTo>
                      <a:lnTo>
                        <a:pt x="61432" y="19250"/>
                      </a:lnTo>
                      <a:lnTo>
                        <a:pt x="61516" y="19250"/>
                      </a:lnTo>
                      <a:lnTo>
                        <a:pt x="61474" y="19146"/>
                      </a:lnTo>
                      <a:lnTo>
                        <a:pt x="61557" y="19104"/>
                      </a:lnTo>
                      <a:lnTo>
                        <a:pt x="61746" y="19104"/>
                      </a:lnTo>
                      <a:lnTo>
                        <a:pt x="61829" y="19208"/>
                      </a:lnTo>
                      <a:lnTo>
                        <a:pt x="62039" y="19125"/>
                      </a:lnTo>
                      <a:lnTo>
                        <a:pt x="62039" y="19041"/>
                      </a:lnTo>
                      <a:lnTo>
                        <a:pt x="61955" y="18999"/>
                      </a:lnTo>
                      <a:lnTo>
                        <a:pt x="61892" y="19041"/>
                      </a:lnTo>
                      <a:lnTo>
                        <a:pt x="61767" y="18957"/>
                      </a:lnTo>
                      <a:lnTo>
                        <a:pt x="61850" y="18832"/>
                      </a:lnTo>
                      <a:lnTo>
                        <a:pt x="61871" y="18916"/>
                      </a:lnTo>
                      <a:lnTo>
                        <a:pt x="62039" y="18853"/>
                      </a:lnTo>
                      <a:lnTo>
                        <a:pt x="61871" y="18748"/>
                      </a:lnTo>
                      <a:lnTo>
                        <a:pt x="61871" y="18685"/>
                      </a:lnTo>
                      <a:lnTo>
                        <a:pt x="61955" y="18685"/>
                      </a:lnTo>
                      <a:lnTo>
                        <a:pt x="62101" y="18497"/>
                      </a:lnTo>
                      <a:lnTo>
                        <a:pt x="62269" y="18497"/>
                      </a:lnTo>
                      <a:lnTo>
                        <a:pt x="62353" y="18581"/>
                      </a:lnTo>
                      <a:lnTo>
                        <a:pt x="62457" y="18518"/>
                      </a:lnTo>
                      <a:lnTo>
                        <a:pt x="62666" y="18581"/>
                      </a:lnTo>
                      <a:lnTo>
                        <a:pt x="62813" y="18581"/>
                      </a:lnTo>
                      <a:lnTo>
                        <a:pt x="62813" y="18623"/>
                      </a:lnTo>
                      <a:lnTo>
                        <a:pt x="62897" y="18685"/>
                      </a:lnTo>
                      <a:lnTo>
                        <a:pt x="62959" y="18644"/>
                      </a:lnTo>
                      <a:lnTo>
                        <a:pt x="62918" y="18581"/>
                      </a:lnTo>
                      <a:lnTo>
                        <a:pt x="63106" y="18581"/>
                      </a:lnTo>
                      <a:lnTo>
                        <a:pt x="63252" y="18602"/>
                      </a:lnTo>
                      <a:lnTo>
                        <a:pt x="63357" y="18602"/>
                      </a:lnTo>
                      <a:lnTo>
                        <a:pt x="63462" y="18685"/>
                      </a:lnTo>
                      <a:lnTo>
                        <a:pt x="63462" y="18727"/>
                      </a:lnTo>
                      <a:lnTo>
                        <a:pt x="63629" y="18748"/>
                      </a:lnTo>
                      <a:lnTo>
                        <a:pt x="63734" y="18664"/>
                      </a:lnTo>
                      <a:lnTo>
                        <a:pt x="63796" y="18685"/>
                      </a:lnTo>
                      <a:lnTo>
                        <a:pt x="63838" y="18769"/>
                      </a:lnTo>
                      <a:lnTo>
                        <a:pt x="63629" y="18916"/>
                      </a:lnTo>
                      <a:lnTo>
                        <a:pt x="63441" y="18916"/>
                      </a:lnTo>
                      <a:lnTo>
                        <a:pt x="63378" y="18978"/>
                      </a:lnTo>
                      <a:lnTo>
                        <a:pt x="63378" y="19083"/>
                      </a:lnTo>
                      <a:lnTo>
                        <a:pt x="63273" y="19083"/>
                      </a:lnTo>
                      <a:lnTo>
                        <a:pt x="63252" y="19125"/>
                      </a:lnTo>
                      <a:lnTo>
                        <a:pt x="63315" y="19146"/>
                      </a:lnTo>
                      <a:lnTo>
                        <a:pt x="63378" y="19146"/>
                      </a:lnTo>
                      <a:lnTo>
                        <a:pt x="63545" y="19355"/>
                      </a:lnTo>
                      <a:lnTo>
                        <a:pt x="63587" y="19313"/>
                      </a:lnTo>
                      <a:lnTo>
                        <a:pt x="63775" y="19250"/>
                      </a:lnTo>
                      <a:lnTo>
                        <a:pt x="63859" y="19146"/>
                      </a:lnTo>
                      <a:lnTo>
                        <a:pt x="63838" y="19104"/>
                      </a:lnTo>
                      <a:lnTo>
                        <a:pt x="63964" y="19041"/>
                      </a:lnTo>
                      <a:lnTo>
                        <a:pt x="63880" y="18916"/>
                      </a:lnTo>
                      <a:lnTo>
                        <a:pt x="63964" y="18916"/>
                      </a:lnTo>
                      <a:lnTo>
                        <a:pt x="64089" y="19083"/>
                      </a:lnTo>
                      <a:lnTo>
                        <a:pt x="64173" y="19104"/>
                      </a:lnTo>
                      <a:lnTo>
                        <a:pt x="64215" y="19020"/>
                      </a:lnTo>
                      <a:lnTo>
                        <a:pt x="64173" y="18978"/>
                      </a:lnTo>
                      <a:lnTo>
                        <a:pt x="64257" y="18916"/>
                      </a:lnTo>
                      <a:lnTo>
                        <a:pt x="64298" y="18832"/>
                      </a:lnTo>
                      <a:lnTo>
                        <a:pt x="64319" y="18832"/>
                      </a:lnTo>
                      <a:lnTo>
                        <a:pt x="64319" y="18727"/>
                      </a:lnTo>
                      <a:lnTo>
                        <a:pt x="64298" y="18664"/>
                      </a:lnTo>
                      <a:lnTo>
                        <a:pt x="64382" y="18623"/>
                      </a:lnTo>
                      <a:lnTo>
                        <a:pt x="64466" y="18685"/>
                      </a:lnTo>
                      <a:lnTo>
                        <a:pt x="64529" y="18623"/>
                      </a:lnTo>
                      <a:lnTo>
                        <a:pt x="64591" y="18685"/>
                      </a:lnTo>
                      <a:lnTo>
                        <a:pt x="64612" y="18769"/>
                      </a:lnTo>
                      <a:lnTo>
                        <a:pt x="64696" y="18811"/>
                      </a:lnTo>
                      <a:lnTo>
                        <a:pt x="64842" y="18664"/>
                      </a:lnTo>
                      <a:lnTo>
                        <a:pt x="64780" y="18602"/>
                      </a:lnTo>
                      <a:lnTo>
                        <a:pt x="64780" y="18581"/>
                      </a:lnTo>
                      <a:lnTo>
                        <a:pt x="64842" y="18518"/>
                      </a:lnTo>
                      <a:lnTo>
                        <a:pt x="64926" y="18560"/>
                      </a:lnTo>
                      <a:lnTo>
                        <a:pt x="65010" y="18497"/>
                      </a:lnTo>
                      <a:lnTo>
                        <a:pt x="65094" y="18497"/>
                      </a:lnTo>
                      <a:lnTo>
                        <a:pt x="65114" y="18455"/>
                      </a:lnTo>
                      <a:lnTo>
                        <a:pt x="65010" y="18351"/>
                      </a:lnTo>
                      <a:lnTo>
                        <a:pt x="65031" y="18288"/>
                      </a:lnTo>
                      <a:lnTo>
                        <a:pt x="65031" y="18246"/>
                      </a:lnTo>
                      <a:lnTo>
                        <a:pt x="64926" y="18183"/>
                      </a:lnTo>
                      <a:lnTo>
                        <a:pt x="64884" y="18141"/>
                      </a:lnTo>
                      <a:lnTo>
                        <a:pt x="64884" y="18162"/>
                      </a:lnTo>
                      <a:lnTo>
                        <a:pt x="64884" y="18204"/>
                      </a:lnTo>
                      <a:lnTo>
                        <a:pt x="64822" y="18204"/>
                      </a:lnTo>
                      <a:lnTo>
                        <a:pt x="64717" y="18162"/>
                      </a:lnTo>
                      <a:lnTo>
                        <a:pt x="64696" y="18183"/>
                      </a:lnTo>
                      <a:lnTo>
                        <a:pt x="64696" y="18246"/>
                      </a:lnTo>
                      <a:lnTo>
                        <a:pt x="64591" y="18246"/>
                      </a:lnTo>
                      <a:lnTo>
                        <a:pt x="64529" y="18288"/>
                      </a:lnTo>
                      <a:lnTo>
                        <a:pt x="64466" y="18246"/>
                      </a:lnTo>
                      <a:lnTo>
                        <a:pt x="64487" y="18141"/>
                      </a:lnTo>
                      <a:lnTo>
                        <a:pt x="64529" y="18100"/>
                      </a:lnTo>
                      <a:lnTo>
                        <a:pt x="64382" y="17890"/>
                      </a:lnTo>
                      <a:lnTo>
                        <a:pt x="64487" y="17828"/>
                      </a:lnTo>
                      <a:lnTo>
                        <a:pt x="64382" y="17660"/>
                      </a:lnTo>
                      <a:lnTo>
                        <a:pt x="64424" y="17451"/>
                      </a:lnTo>
                      <a:lnTo>
                        <a:pt x="64424" y="17325"/>
                      </a:lnTo>
                      <a:lnTo>
                        <a:pt x="64508" y="17221"/>
                      </a:lnTo>
                      <a:lnTo>
                        <a:pt x="64508" y="17032"/>
                      </a:lnTo>
                      <a:lnTo>
                        <a:pt x="64612" y="16928"/>
                      </a:lnTo>
                      <a:lnTo>
                        <a:pt x="64612" y="16802"/>
                      </a:lnTo>
                      <a:lnTo>
                        <a:pt x="64591" y="16781"/>
                      </a:lnTo>
                      <a:lnTo>
                        <a:pt x="64717" y="16719"/>
                      </a:lnTo>
                      <a:lnTo>
                        <a:pt x="64591" y="16572"/>
                      </a:lnTo>
                      <a:lnTo>
                        <a:pt x="64633" y="16175"/>
                      </a:lnTo>
                      <a:lnTo>
                        <a:pt x="64738" y="16091"/>
                      </a:lnTo>
                      <a:lnTo>
                        <a:pt x="64633" y="15944"/>
                      </a:lnTo>
                      <a:lnTo>
                        <a:pt x="64612" y="15777"/>
                      </a:lnTo>
                      <a:lnTo>
                        <a:pt x="64529" y="15735"/>
                      </a:lnTo>
                      <a:lnTo>
                        <a:pt x="64529" y="15672"/>
                      </a:lnTo>
                      <a:lnTo>
                        <a:pt x="64633" y="15589"/>
                      </a:lnTo>
                      <a:lnTo>
                        <a:pt x="64612" y="15442"/>
                      </a:lnTo>
                      <a:lnTo>
                        <a:pt x="64696" y="15379"/>
                      </a:lnTo>
                      <a:lnTo>
                        <a:pt x="64822" y="15170"/>
                      </a:lnTo>
                      <a:lnTo>
                        <a:pt x="64947" y="15212"/>
                      </a:lnTo>
                      <a:lnTo>
                        <a:pt x="65031" y="15149"/>
                      </a:lnTo>
                      <a:lnTo>
                        <a:pt x="65114" y="15170"/>
                      </a:lnTo>
                      <a:lnTo>
                        <a:pt x="65156" y="15107"/>
                      </a:lnTo>
                      <a:lnTo>
                        <a:pt x="65366" y="15107"/>
                      </a:lnTo>
                      <a:lnTo>
                        <a:pt x="65407" y="15045"/>
                      </a:lnTo>
                      <a:lnTo>
                        <a:pt x="65470" y="15024"/>
                      </a:lnTo>
                      <a:lnTo>
                        <a:pt x="65512" y="14919"/>
                      </a:lnTo>
                      <a:lnTo>
                        <a:pt x="65554" y="14919"/>
                      </a:lnTo>
                      <a:lnTo>
                        <a:pt x="65617" y="14898"/>
                      </a:lnTo>
                      <a:lnTo>
                        <a:pt x="65742" y="14898"/>
                      </a:lnTo>
                      <a:lnTo>
                        <a:pt x="65763" y="15003"/>
                      </a:lnTo>
                      <a:lnTo>
                        <a:pt x="65826" y="14961"/>
                      </a:lnTo>
                      <a:lnTo>
                        <a:pt x="65868" y="14961"/>
                      </a:lnTo>
                      <a:lnTo>
                        <a:pt x="65951" y="15107"/>
                      </a:lnTo>
                      <a:lnTo>
                        <a:pt x="65993" y="15107"/>
                      </a:lnTo>
                      <a:lnTo>
                        <a:pt x="66098" y="14961"/>
                      </a:lnTo>
                      <a:lnTo>
                        <a:pt x="66098" y="14835"/>
                      </a:lnTo>
                      <a:lnTo>
                        <a:pt x="66182" y="14815"/>
                      </a:lnTo>
                      <a:lnTo>
                        <a:pt x="66203" y="14689"/>
                      </a:lnTo>
                      <a:lnTo>
                        <a:pt x="66265" y="14689"/>
                      </a:lnTo>
                      <a:lnTo>
                        <a:pt x="66286" y="14794"/>
                      </a:lnTo>
                      <a:lnTo>
                        <a:pt x="66412" y="14856"/>
                      </a:lnTo>
                      <a:lnTo>
                        <a:pt x="66412" y="15003"/>
                      </a:lnTo>
                      <a:lnTo>
                        <a:pt x="66391" y="15045"/>
                      </a:lnTo>
                      <a:lnTo>
                        <a:pt x="66454" y="15107"/>
                      </a:lnTo>
                      <a:lnTo>
                        <a:pt x="66475" y="15212"/>
                      </a:lnTo>
                      <a:lnTo>
                        <a:pt x="66391" y="15275"/>
                      </a:lnTo>
                      <a:lnTo>
                        <a:pt x="66454" y="15317"/>
                      </a:lnTo>
                      <a:lnTo>
                        <a:pt x="66475" y="15442"/>
                      </a:lnTo>
                      <a:lnTo>
                        <a:pt x="66454" y="15442"/>
                      </a:lnTo>
                      <a:lnTo>
                        <a:pt x="66454" y="15526"/>
                      </a:lnTo>
                      <a:lnTo>
                        <a:pt x="66475" y="15568"/>
                      </a:lnTo>
                      <a:lnTo>
                        <a:pt x="66412" y="15651"/>
                      </a:lnTo>
                      <a:lnTo>
                        <a:pt x="66391" y="15693"/>
                      </a:lnTo>
                      <a:lnTo>
                        <a:pt x="66412" y="15756"/>
                      </a:lnTo>
                      <a:lnTo>
                        <a:pt x="66516" y="15651"/>
                      </a:lnTo>
                      <a:lnTo>
                        <a:pt x="66558" y="15735"/>
                      </a:lnTo>
                      <a:lnTo>
                        <a:pt x="66663" y="15756"/>
                      </a:lnTo>
                      <a:lnTo>
                        <a:pt x="66684" y="15965"/>
                      </a:lnTo>
                      <a:lnTo>
                        <a:pt x="66726" y="15903"/>
                      </a:lnTo>
                      <a:lnTo>
                        <a:pt x="66726" y="15840"/>
                      </a:lnTo>
                      <a:lnTo>
                        <a:pt x="66830" y="15735"/>
                      </a:lnTo>
                      <a:lnTo>
                        <a:pt x="66914" y="15735"/>
                      </a:lnTo>
                      <a:lnTo>
                        <a:pt x="66977" y="15777"/>
                      </a:lnTo>
                      <a:lnTo>
                        <a:pt x="66872" y="15944"/>
                      </a:lnTo>
                      <a:lnTo>
                        <a:pt x="66977" y="16049"/>
                      </a:lnTo>
                      <a:lnTo>
                        <a:pt x="66998" y="16175"/>
                      </a:lnTo>
                      <a:lnTo>
                        <a:pt x="67081" y="15986"/>
                      </a:lnTo>
                      <a:lnTo>
                        <a:pt x="67144" y="15944"/>
                      </a:lnTo>
                      <a:lnTo>
                        <a:pt x="67144" y="15861"/>
                      </a:lnTo>
                      <a:lnTo>
                        <a:pt x="67207" y="15777"/>
                      </a:lnTo>
                      <a:lnTo>
                        <a:pt x="67207" y="15484"/>
                      </a:lnTo>
                      <a:lnTo>
                        <a:pt x="67291" y="15421"/>
                      </a:lnTo>
                      <a:lnTo>
                        <a:pt x="67207" y="15338"/>
                      </a:lnTo>
                      <a:lnTo>
                        <a:pt x="67311" y="15254"/>
                      </a:lnTo>
                      <a:lnTo>
                        <a:pt x="67311" y="15149"/>
                      </a:lnTo>
                      <a:lnTo>
                        <a:pt x="67249" y="15128"/>
                      </a:lnTo>
                      <a:lnTo>
                        <a:pt x="67249" y="15066"/>
                      </a:lnTo>
                      <a:lnTo>
                        <a:pt x="67311" y="15045"/>
                      </a:lnTo>
                      <a:lnTo>
                        <a:pt x="67332" y="14856"/>
                      </a:lnTo>
                      <a:lnTo>
                        <a:pt x="67249" y="14794"/>
                      </a:lnTo>
                      <a:lnTo>
                        <a:pt x="67311" y="14605"/>
                      </a:lnTo>
                      <a:lnTo>
                        <a:pt x="67395" y="14522"/>
                      </a:lnTo>
                      <a:lnTo>
                        <a:pt x="67542" y="14501"/>
                      </a:lnTo>
                      <a:lnTo>
                        <a:pt x="67604" y="14584"/>
                      </a:lnTo>
                      <a:lnTo>
                        <a:pt x="67667" y="14647"/>
                      </a:lnTo>
                      <a:lnTo>
                        <a:pt x="67730" y="14584"/>
                      </a:lnTo>
                      <a:lnTo>
                        <a:pt x="67646" y="14501"/>
                      </a:lnTo>
                      <a:lnTo>
                        <a:pt x="67688" y="14375"/>
                      </a:lnTo>
                      <a:lnTo>
                        <a:pt x="67521" y="14291"/>
                      </a:lnTo>
                      <a:lnTo>
                        <a:pt x="67479" y="14061"/>
                      </a:lnTo>
                      <a:lnTo>
                        <a:pt x="67395" y="13999"/>
                      </a:lnTo>
                      <a:lnTo>
                        <a:pt x="67395" y="13957"/>
                      </a:lnTo>
                      <a:lnTo>
                        <a:pt x="67291" y="13873"/>
                      </a:lnTo>
                      <a:lnTo>
                        <a:pt x="67270" y="13706"/>
                      </a:lnTo>
                      <a:lnTo>
                        <a:pt x="67311" y="13664"/>
                      </a:lnTo>
                      <a:lnTo>
                        <a:pt x="67291" y="13538"/>
                      </a:lnTo>
                      <a:lnTo>
                        <a:pt x="67165" y="13434"/>
                      </a:lnTo>
                      <a:lnTo>
                        <a:pt x="67186" y="13329"/>
                      </a:lnTo>
                      <a:lnTo>
                        <a:pt x="67123" y="13266"/>
                      </a:lnTo>
                      <a:lnTo>
                        <a:pt x="67291" y="13141"/>
                      </a:lnTo>
                      <a:lnTo>
                        <a:pt x="67416" y="13141"/>
                      </a:lnTo>
                      <a:lnTo>
                        <a:pt x="67521" y="13015"/>
                      </a:lnTo>
                      <a:lnTo>
                        <a:pt x="67688" y="13015"/>
                      </a:lnTo>
                      <a:lnTo>
                        <a:pt x="67730" y="12952"/>
                      </a:lnTo>
                      <a:lnTo>
                        <a:pt x="67897" y="13078"/>
                      </a:lnTo>
                      <a:lnTo>
                        <a:pt x="68044" y="13078"/>
                      </a:lnTo>
                      <a:lnTo>
                        <a:pt x="68107" y="13120"/>
                      </a:lnTo>
                      <a:lnTo>
                        <a:pt x="68211" y="13141"/>
                      </a:lnTo>
                      <a:lnTo>
                        <a:pt x="68274" y="13120"/>
                      </a:lnTo>
                      <a:lnTo>
                        <a:pt x="68127" y="13182"/>
                      </a:lnTo>
                      <a:lnTo>
                        <a:pt x="68211" y="13245"/>
                      </a:lnTo>
                      <a:lnTo>
                        <a:pt x="68065" y="13287"/>
                      </a:lnTo>
                      <a:lnTo>
                        <a:pt x="67939" y="13266"/>
                      </a:lnTo>
                      <a:lnTo>
                        <a:pt x="67793" y="13434"/>
                      </a:lnTo>
                      <a:lnTo>
                        <a:pt x="67793" y="13496"/>
                      </a:lnTo>
                      <a:lnTo>
                        <a:pt x="67835" y="13643"/>
                      </a:lnTo>
                      <a:lnTo>
                        <a:pt x="67835" y="13768"/>
                      </a:lnTo>
                      <a:lnTo>
                        <a:pt x="67918" y="13810"/>
                      </a:lnTo>
                      <a:lnTo>
                        <a:pt x="67939" y="13894"/>
                      </a:lnTo>
                      <a:lnTo>
                        <a:pt x="68065" y="14061"/>
                      </a:lnTo>
                      <a:lnTo>
                        <a:pt x="68065" y="14103"/>
                      </a:lnTo>
                      <a:lnTo>
                        <a:pt x="68107" y="14103"/>
                      </a:lnTo>
                      <a:lnTo>
                        <a:pt x="68065" y="14166"/>
                      </a:lnTo>
                      <a:lnTo>
                        <a:pt x="68211" y="14208"/>
                      </a:lnTo>
                      <a:lnTo>
                        <a:pt x="68232" y="14333"/>
                      </a:lnTo>
                      <a:lnTo>
                        <a:pt x="68232" y="14396"/>
                      </a:lnTo>
                      <a:lnTo>
                        <a:pt x="68169" y="14438"/>
                      </a:lnTo>
                      <a:lnTo>
                        <a:pt x="68211" y="14710"/>
                      </a:lnTo>
                      <a:lnTo>
                        <a:pt x="68253" y="14731"/>
                      </a:lnTo>
                      <a:lnTo>
                        <a:pt x="68316" y="14647"/>
                      </a:lnTo>
                      <a:lnTo>
                        <a:pt x="68358" y="14647"/>
                      </a:lnTo>
                      <a:lnTo>
                        <a:pt x="68441" y="14752"/>
                      </a:lnTo>
                      <a:lnTo>
                        <a:pt x="68483" y="14835"/>
                      </a:lnTo>
                      <a:lnTo>
                        <a:pt x="68420" y="15024"/>
                      </a:lnTo>
                      <a:lnTo>
                        <a:pt x="68420" y="15233"/>
                      </a:lnTo>
                      <a:lnTo>
                        <a:pt x="68483" y="15317"/>
                      </a:lnTo>
                      <a:lnTo>
                        <a:pt x="68567" y="15254"/>
                      </a:lnTo>
                      <a:lnTo>
                        <a:pt x="68672" y="15275"/>
                      </a:lnTo>
                      <a:lnTo>
                        <a:pt x="68692" y="15338"/>
                      </a:lnTo>
                      <a:lnTo>
                        <a:pt x="68672" y="15421"/>
                      </a:lnTo>
                      <a:lnTo>
                        <a:pt x="68588" y="15421"/>
                      </a:lnTo>
                      <a:lnTo>
                        <a:pt x="68483" y="15484"/>
                      </a:lnTo>
                      <a:lnTo>
                        <a:pt x="68462" y="15484"/>
                      </a:lnTo>
                      <a:lnTo>
                        <a:pt x="68337" y="15631"/>
                      </a:lnTo>
                      <a:lnTo>
                        <a:pt x="68316" y="15735"/>
                      </a:lnTo>
                      <a:lnTo>
                        <a:pt x="68169" y="15798"/>
                      </a:lnTo>
                      <a:lnTo>
                        <a:pt x="68148" y="15861"/>
                      </a:lnTo>
                      <a:lnTo>
                        <a:pt x="68065" y="15882"/>
                      </a:lnTo>
                      <a:lnTo>
                        <a:pt x="68065" y="15986"/>
                      </a:lnTo>
                      <a:lnTo>
                        <a:pt x="68023" y="16070"/>
                      </a:lnTo>
                      <a:lnTo>
                        <a:pt x="68065" y="16195"/>
                      </a:lnTo>
                      <a:lnTo>
                        <a:pt x="68148" y="16175"/>
                      </a:lnTo>
                      <a:lnTo>
                        <a:pt x="68148" y="16321"/>
                      </a:lnTo>
                      <a:lnTo>
                        <a:pt x="68044" y="16509"/>
                      </a:lnTo>
                      <a:lnTo>
                        <a:pt x="68065" y="16593"/>
                      </a:lnTo>
                      <a:lnTo>
                        <a:pt x="68127" y="16614"/>
                      </a:lnTo>
                      <a:lnTo>
                        <a:pt x="68107" y="16844"/>
                      </a:lnTo>
                      <a:lnTo>
                        <a:pt x="68127" y="17032"/>
                      </a:lnTo>
                      <a:lnTo>
                        <a:pt x="68065" y="17116"/>
                      </a:lnTo>
                      <a:lnTo>
                        <a:pt x="67939" y="17158"/>
                      </a:lnTo>
                      <a:lnTo>
                        <a:pt x="67918" y="17263"/>
                      </a:lnTo>
                      <a:lnTo>
                        <a:pt x="67960" y="17325"/>
                      </a:lnTo>
                      <a:lnTo>
                        <a:pt x="67939" y="17535"/>
                      </a:lnTo>
                      <a:lnTo>
                        <a:pt x="67918" y="17576"/>
                      </a:lnTo>
                      <a:lnTo>
                        <a:pt x="67939" y="17660"/>
                      </a:lnTo>
                      <a:lnTo>
                        <a:pt x="68044" y="17765"/>
                      </a:lnTo>
                      <a:lnTo>
                        <a:pt x="67960" y="17765"/>
                      </a:lnTo>
                      <a:lnTo>
                        <a:pt x="67939" y="17953"/>
                      </a:lnTo>
                      <a:lnTo>
                        <a:pt x="67960" y="17995"/>
                      </a:lnTo>
                      <a:lnTo>
                        <a:pt x="67960" y="18141"/>
                      </a:lnTo>
                      <a:lnTo>
                        <a:pt x="67855" y="18246"/>
                      </a:lnTo>
                      <a:lnTo>
                        <a:pt x="67939" y="18372"/>
                      </a:lnTo>
                      <a:lnTo>
                        <a:pt x="67939" y="18602"/>
                      </a:lnTo>
                      <a:lnTo>
                        <a:pt x="68023" y="18811"/>
                      </a:lnTo>
                      <a:lnTo>
                        <a:pt x="67835" y="19146"/>
                      </a:lnTo>
                      <a:lnTo>
                        <a:pt x="67939" y="19292"/>
                      </a:lnTo>
                      <a:lnTo>
                        <a:pt x="67835" y="19250"/>
                      </a:lnTo>
                      <a:lnTo>
                        <a:pt x="67625" y="19292"/>
                      </a:lnTo>
                      <a:lnTo>
                        <a:pt x="67625" y="19501"/>
                      </a:lnTo>
                      <a:lnTo>
                        <a:pt x="67646" y="19564"/>
                      </a:lnTo>
                      <a:lnTo>
                        <a:pt x="67521" y="19711"/>
                      </a:lnTo>
                      <a:lnTo>
                        <a:pt x="67291" y="19606"/>
                      </a:lnTo>
                      <a:lnTo>
                        <a:pt x="67186" y="19711"/>
                      </a:lnTo>
                      <a:lnTo>
                        <a:pt x="67186" y="19773"/>
                      </a:lnTo>
                      <a:lnTo>
                        <a:pt x="67332" y="19773"/>
                      </a:lnTo>
                      <a:lnTo>
                        <a:pt x="67542" y="20087"/>
                      </a:lnTo>
                      <a:lnTo>
                        <a:pt x="67542" y="20380"/>
                      </a:lnTo>
                      <a:lnTo>
                        <a:pt x="67500" y="20464"/>
                      </a:lnTo>
                      <a:lnTo>
                        <a:pt x="67542" y="20548"/>
                      </a:lnTo>
                      <a:lnTo>
                        <a:pt x="67437" y="20569"/>
                      </a:lnTo>
                      <a:lnTo>
                        <a:pt x="67416" y="20778"/>
                      </a:lnTo>
                      <a:lnTo>
                        <a:pt x="67291" y="20924"/>
                      </a:lnTo>
                      <a:lnTo>
                        <a:pt x="67270" y="21175"/>
                      </a:lnTo>
                      <a:lnTo>
                        <a:pt x="67374" y="21385"/>
                      </a:lnTo>
                      <a:lnTo>
                        <a:pt x="67416" y="21761"/>
                      </a:lnTo>
                      <a:lnTo>
                        <a:pt x="67583" y="22033"/>
                      </a:lnTo>
                      <a:lnTo>
                        <a:pt x="67583" y="22242"/>
                      </a:lnTo>
                      <a:lnTo>
                        <a:pt x="67835" y="22807"/>
                      </a:lnTo>
                      <a:lnTo>
                        <a:pt x="68148" y="23414"/>
                      </a:lnTo>
                      <a:lnTo>
                        <a:pt x="68462" y="23916"/>
                      </a:lnTo>
                      <a:lnTo>
                        <a:pt x="68630" y="24063"/>
                      </a:lnTo>
                      <a:lnTo>
                        <a:pt x="68630" y="24251"/>
                      </a:lnTo>
                      <a:lnTo>
                        <a:pt x="69048" y="24732"/>
                      </a:lnTo>
                      <a:lnTo>
                        <a:pt x="69488" y="25527"/>
                      </a:lnTo>
                      <a:lnTo>
                        <a:pt x="69697" y="25632"/>
                      </a:lnTo>
                      <a:lnTo>
                        <a:pt x="69843" y="25632"/>
                      </a:lnTo>
                      <a:lnTo>
                        <a:pt x="69927" y="25590"/>
                      </a:lnTo>
                      <a:lnTo>
                        <a:pt x="69927" y="25590"/>
                      </a:lnTo>
                      <a:lnTo>
                        <a:pt x="69885" y="25695"/>
                      </a:lnTo>
                      <a:lnTo>
                        <a:pt x="69780" y="25737"/>
                      </a:lnTo>
                      <a:lnTo>
                        <a:pt x="69697" y="25737"/>
                      </a:lnTo>
                      <a:lnTo>
                        <a:pt x="69843" y="25988"/>
                      </a:lnTo>
                      <a:lnTo>
                        <a:pt x="70052" y="26469"/>
                      </a:lnTo>
                      <a:lnTo>
                        <a:pt x="70094" y="26678"/>
                      </a:lnTo>
                      <a:lnTo>
                        <a:pt x="70220" y="26867"/>
                      </a:lnTo>
                      <a:lnTo>
                        <a:pt x="70450" y="26887"/>
                      </a:lnTo>
                      <a:lnTo>
                        <a:pt x="70471" y="26971"/>
                      </a:lnTo>
                      <a:lnTo>
                        <a:pt x="70471" y="27076"/>
                      </a:lnTo>
                      <a:lnTo>
                        <a:pt x="70513" y="27159"/>
                      </a:lnTo>
                      <a:lnTo>
                        <a:pt x="70471" y="27285"/>
                      </a:lnTo>
                      <a:lnTo>
                        <a:pt x="70617" y="27034"/>
                      </a:lnTo>
                      <a:lnTo>
                        <a:pt x="70659" y="26762"/>
                      </a:lnTo>
                      <a:lnTo>
                        <a:pt x="70680" y="26741"/>
                      </a:lnTo>
                      <a:lnTo>
                        <a:pt x="70680" y="26636"/>
                      </a:lnTo>
                      <a:lnTo>
                        <a:pt x="70827" y="26511"/>
                      </a:lnTo>
                      <a:lnTo>
                        <a:pt x="70848" y="26406"/>
                      </a:lnTo>
                      <a:lnTo>
                        <a:pt x="70827" y="26343"/>
                      </a:lnTo>
                      <a:lnTo>
                        <a:pt x="70868" y="26239"/>
                      </a:lnTo>
                      <a:lnTo>
                        <a:pt x="70931" y="25988"/>
                      </a:lnTo>
                      <a:lnTo>
                        <a:pt x="70868" y="25883"/>
                      </a:lnTo>
                      <a:lnTo>
                        <a:pt x="70889" y="25695"/>
                      </a:lnTo>
                      <a:lnTo>
                        <a:pt x="70994" y="25611"/>
                      </a:lnTo>
                      <a:lnTo>
                        <a:pt x="70889" y="25507"/>
                      </a:lnTo>
                      <a:lnTo>
                        <a:pt x="70848" y="25527"/>
                      </a:lnTo>
                      <a:lnTo>
                        <a:pt x="70764" y="25507"/>
                      </a:lnTo>
                      <a:lnTo>
                        <a:pt x="70827" y="25423"/>
                      </a:lnTo>
                      <a:lnTo>
                        <a:pt x="70743" y="25276"/>
                      </a:lnTo>
                      <a:lnTo>
                        <a:pt x="70785" y="25297"/>
                      </a:lnTo>
                      <a:lnTo>
                        <a:pt x="70848" y="25255"/>
                      </a:lnTo>
                      <a:lnTo>
                        <a:pt x="70743" y="25151"/>
                      </a:lnTo>
                      <a:lnTo>
                        <a:pt x="70764" y="25067"/>
                      </a:lnTo>
                      <a:lnTo>
                        <a:pt x="70785" y="24942"/>
                      </a:lnTo>
                      <a:lnTo>
                        <a:pt x="70659" y="24942"/>
                      </a:lnTo>
                      <a:lnTo>
                        <a:pt x="70576" y="24879"/>
                      </a:lnTo>
                      <a:lnTo>
                        <a:pt x="70638" y="24774"/>
                      </a:lnTo>
                      <a:lnTo>
                        <a:pt x="70743" y="24879"/>
                      </a:lnTo>
                      <a:lnTo>
                        <a:pt x="70889" y="24732"/>
                      </a:lnTo>
                      <a:lnTo>
                        <a:pt x="70973" y="24753"/>
                      </a:lnTo>
                      <a:lnTo>
                        <a:pt x="71078" y="24649"/>
                      </a:lnTo>
                      <a:lnTo>
                        <a:pt x="71182" y="24565"/>
                      </a:lnTo>
                      <a:lnTo>
                        <a:pt x="71203" y="24586"/>
                      </a:lnTo>
                      <a:lnTo>
                        <a:pt x="71350" y="24628"/>
                      </a:lnTo>
                      <a:lnTo>
                        <a:pt x="71266" y="24523"/>
                      </a:lnTo>
                      <a:lnTo>
                        <a:pt x="71099" y="24439"/>
                      </a:lnTo>
                      <a:lnTo>
                        <a:pt x="71099" y="24314"/>
                      </a:lnTo>
                      <a:lnTo>
                        <a:pt x="70952" y="24230"/>
                      </a:lnTo>
                      <a:lnTo>
                        <a:pt x="70848" y="23895"/>
                      </a:lnTo>
                      <a:lnTo>
                        <a:pt x="70931" y="23602"/>
                      </a:lnTo>
                      <a:lnTo>
                        <a:pt x="70827" y="23498"/>
                      </a:lnTo>
                      <a:lnTo>
                        <a:pt x="70889" y="23414"/>
                      </a:lnTo>
                      <a:lnTo>
                        <a:pt x="70931" y="23268"/>
                      </a:lnTo>
                      <a:lnTo>
                        <a:pt x="71036" y="23058"/>
                      </a:lnTo>
                      <a:lnTo>
                        <a:pt x="71078" y="23372"/>
                      </a:lnTo>
                      <a:lnTo>
                        <a:pt x="71161" y="23393"/>
                      </a:lnTo>
                      <a:lnTo>
                        <a:pt x="71350" y="23289"/>
                      </a:lnTo>
                      <a:lnTo>
                        <a:pt x="71371" y="23330"/>
                      </a:lnTo>
                      <a:lnTo>
                        <a:pt x="71705" y="23205"/>
                      </a:lnTo>
                      <a:lnTo>
                        <a:pt x="71705" y="23058"/>
                      </a:lnTo>
                      <a:lnTo>
                        <a:pt x="71789" y="22975"/>
                      </a:lnTo>
                      <a:lnTo>
                        <a:pt x="71664" y="22891"/>
                      </a:lnTo>
                      <a:lnTo>
                        <a:pt x="71454" y="22598"/>
                      </a:lnTo>
                      <a:lnTo>
                        <a:pt x="71371" y="22598"/>
                      </a:lnTo>
                      <a:lnTo>
                        <a:pt x="71078" y="22159"/>
                      </a:lnTo>
                      <a:lnTo>
                        <a:pt x="71078" y="22054"/>
                      </a:lnTo>
                      <a:lnTo>
                        <a:pt x="70994" y="21970"/>
                      </a:lnTo>
                      <a:lnTo>
                        <a:pt x="70973" y="21594"/>
                      </a:lnTo>
                      <a:lnTo>
                        <a:pt x="70994" y="21531"/>
                      </a:lnTo>
                      <a:lnTo>
                        <a:pt x="70952" y="21343"/>
                      </a:lnTo>
                      <a:lnTo>
                        <a:pt x="71036" y="21217"/>
                      </a:lnTo>
                      <a:lnTo>
                        <a:pt x="71036" y="21092"/>
                      </a:lnTo>
                      <a:lnTo>
                        <a:pt x="70889" y="21113"/>
                      </a:lnTo>
                      <a:lnTo>
                        <a:pt x="70868" y="21029"/>
                      </a:lnTo>
                      <a:lnTo>
                        <a:pt x="70973" y="20882"/>
                      </a:lnTo>
                      <a:lnTo>
                        <a:pt x="71078" y="20841"/>
                      </a:lnTo>
                      <a:lnTo>
                        <a:pt x="71078" y="20778"/>
                      </a:lnTo>
                      <a:lnTo>
                        <a:pt x="71078" y="20757"/>
                      </a:lnTo>
                      <a:lnTo>
                        <a:pt x="71161" y="20673"/>
                      </a:lnTo>
                      <a:lnTo>
                        <a:pt x="71182" y="20778"/>
                      </a:lnTo>
                      <a:lnTo>
                        <a:pt x="71182" y="20903"/>
                      </a:lnTo>
                      <a:lnTo>
                        <a:pt x="71140" y="21029"/>
                      </a:lnTo>
                      <a:lnTo>
                        <a:pt x="71140" y="21196"/>
                      </a:lnTo>
                      <a:lnTo>
                        <a:pt x="71308" y="21238"/>
                      </a:lnTo>
                      <a:lnTo>
                        <a:pt x="71475" y="21343"/>
                      </a:lnTo>
                      <a:lnTo>
                        <a:pt x="71559" y="21322"/>
                      </a:lnTo>
                      <a:lnTo>
                        <a:pt x="71559" y="21154"/>
                      </a:lnTo>
                      <a:lnTo>
                        <a:pt x="71601" y="21092"/>
                      </a:lnTo>
                      <a:lnTo>
                        <a:pt x="71496" y="20903"/>
                      </a:lnTo>
                      <a:lnTo>
                        <a:pt x="71245" y="20673"/>
                      </a:lnTo>
                      <a:lnTo>
                        <a:pt x="71245" y="20401"/>
                      </a:lnTo>
                      <a:lnTo>
                        <a:pt x="71099" y="20359"/>
                      </a:lnTo>
                      <a:lnTo>
                        <a:pt x="71078" y="20317"/>
                      </a:lnTo>
                      <a:lnTo>
                        <a:pt x="71057" y="20380"/>
                      </a:lnTo>
                      <a:lnTo>
                        <a:pt x="70973" y="20464"/>
                      </a:lnTo>
                      <a:lnTo>
                        <a:pt x="70973" y="20506"/>
                      </a:lnTo>
                      <a:lnTo>
                        <a:pt x="70931" y="20569"/>
                      </a:lnTo>
                      <a:lnTo>
                        <a:pt x="70785" y="20485"/>
                      </a:lnTo>
                      <a:lnTo>
                        <a:pt x="70785" y="20276"/>
                      </a:lnTo>
                      <a:lnTo>
                        <a:pt x="70722" y="20150"/>
                      </a:lnTo>
                      <a:lnTo>
                        <a:pt x="70617" y="19941"/>
                      </a:lnTo>
                      <a:lnTo>
                        <a:pt x="70680" y="19836"/>
                      </a:lnTo>
                      <a:lnTo>
                        <a:pt x="70743" y="19794"/>
                      </a:lnTo>
                      <a:lnTo>
                        <a:pt x="70722" y="19690"/>
                      </a:lnTo>
                      <a:lnTo>
                        <a:pt x="70785" y="19585"/>
                      </a:lnTo>
                      <a:lnTo>
                        <a:pt x="70722" y="19522"/>
                      </a:lnTo>
                      <a:lnTo>
                        <a:pt x="70743" y="19439"/>
                      </a:lnTo>
                      <a:lnTo>
                        <a:pt x="70743" y="19334"/>
                      </a:lnTo>
                      <a:lnTo>
                        <a:pt x="70659" y="19271"/>
                      </a:lnTo>
                      <a:lnTo>
                        <a:pt x="70555" y="19313"/>
                      </a:lnTo>
                      <a:lnTo>
                        <a:pt x="70366" y="19146"/>
                      </a:lnTo>
                      <a:lnTo>
                        <a:pt x="70241" y="19146"/>
                      </a:lnTo>
                      <a:lnTo>
                        <a:pt x="70157" y="19229"/>
                      </a:lnTo>
                      <a:lnTo>
                        <a:pt x="70157" y="19313"/>
                      </a:lnTo>
                      <a:lnTo>
                        <a:pt x="70304" y="19460"/>
                      </a:lnTo>
                      <a:lnTo>
                        <a:pt x="70262" y="19564"/>
                      </a:lnTo>
                      <a:lnTo>
                        <a:pt x="70220" y="19627"/>
                      </a:lnTo>
                      <a:lnTo>
                        <a:pt x="70094" y="19564"/>
                      </a:lnTo>
                      <a:lnTo>
                        <a:pt x="69927" y="19355"/>
                      </a:lnTo>
                      <a:lnTo>
                        <a:pt x="69822" y="19250"/>
                      </a:lnTo>
                      <a:lnTo>
                        <a:pt x="69739" y="19208"/>
                      </a:lnTo>
                      <a:lnTo>
                        <a:pt x="69801" y="19146"/>
                      </a:lnTo>
                      <a:lnTo>
                        <a:pt x="69697" y="18936"/>
                      </a:lnTo>
                      <a:lnTo>
                        <a:pt x="69697" y="18811"/>
                      </a:lnTo>
                      <a:lnTo>
                        <a:pt x="69697" y="18727"/>
                      </a:lnTo>
                      <a:lnTo>
                        <a:pt x="69634" y="18623"/>
                      </a:lnTo>
                      <a:lnTo>
                        <a:pt x="69697" y="18539"/>
                      </a:lnTo>
                      <a:lnTo>
                        <a:pt x="69634" y="18372"/>
                      </a:lnTo>
                      <a:lnTo>
                        <a:pt x="69718" y="18267"/>
                      </a:lnTo>
                      <a:lnTo>
                        <a:pt x="69718" y="18162"/>
                      </a:lnTo>
                      <a:lnTo>
                        <a:pt x="69739" y="18037"/>
                      </a:lnTo>
                      <a:lnTo>
                        <a:pt x="69739" y="17890"/>
                      </a:lnTo>
                      <a:lnTo>
                        <a:pt x="69697" y="17932"/>
                      </a:lnTo>
                      <a:lnTo>
                        <a:pt x="69592" y="17786"/>
                      </a:lnTo>
                      <a:lnTo>
                        <a:pt x="69613" y="17744"/>
                      </a:lnTo>
                      <a:lnTo>
                        <a:pt x="69697" y="17723"/>
                      </a:lnTo>
                      <a:lnTo>
                        <a:pt x="69801" y="17786"/>
                      </a:lnTo>
                      <a:lnTo>
                        <a:pt x="69801" y="17744"/>
                      </a:lnTo>
                      <a:lnTo>
                        <a:pt x="69718" y="17660"/>
                      </a:lnTo>
                      <a:lnTo>
                        <a:pt x="69634" y="17576"/>
                      </a:lnTo>
                      <a:lnTo>
                        <a:pt x="69676" y="17514"/>
                      </a:lnTo>
                      <a:lnTo>
                        <a:pt x="69718" y="17514"/>
                      </a:lnTo>
                      <a:lnTo>
                        <a:pt x="69697" y="17430"/>
                      </a:lnTo>
                      <a:lnTo>
                        <a:pt x="69613" y="17346"/>
                      </a:lnTo>
                      <a:lnTo>
                        <a:pt x="69488" y="17325"/>
                      </a:lnTo>
                      <a:lnTo>
                        <a:pt x="69467" y="17242"/>
                      </a:lnTo>
                      <a:lnTo>
                        <a:pt x="69508" y="17221"/>
                      </a:lnTo>
                      <a:lnTo>
                        <a:pt x="69488" y="17074"/>
                      </a:lnTo>
                      <a:lnTo>
                        <a:pt x="69383" y="16970"/>
                      </a:lnTo>
                      <a:lnTo>
                        <a:pt x="69404" y="16886"/>
                      </a:lnTo>
                      <a:lnTo>
                        <a:pt x="69425" y="16781"/>
                      </a:lnTo>
                      <a:lnTo>
                        <a:pt x="69488" y="16719"/>
                      </a:lnTo>
                      <a:lnTo>
                        <a:pt x="69404" y="16614"/>
                      </a:lnTo>
                      <a:lnTo>
                        <a:pt x="69425" y="16530"/>
                      </a:lnTo>
                      <a:lnTo>
                        <a:pt x="69508" y="16530"/>
                      </a:lnTo>
                      <a:lnTo>
                        <a:pt x="69613" y="16593"/>
                      </a:lnTo>
                      <a:lnTo>
                        <a:pt x="69697" y="16572"/>
                      </a:lnTo>
                      <a:lnTo>
                        <a:pt x="69739" y="16405"/>
                      </a:lnTo>
                      <a:lnTo>
                        <a:pt x="69822" y="16405"/>
                      </a:lnTo>
                      <a:lnTo>
                        <a:pt x="69885" y="16488"/>
                      </a:lnTo>
                      <a:lnTo>
                        <a:pt x="69927" y="16488"/>
                      </a:lnTo>
                      <a:lnTo>
                        <a:pt x="70011" y="16614"/>
                      </a:lnTo>
                      <a:lnTo>
                        <a:pt x="70136" y="16363"/>
                      </a:lnTo>
                      <a:lnTo>
                        <a:pt x="70011" y="16300"/>
                      </a:lnTo>
                      <a:lnTo>
                        <a:pt x="70032" y="16195"/>
                      </a:lnTo>
                      <a:lnTo>
                        <a:pt x="70115" y="16154"/>
                      </a:lnTo>
                      <a:lnTo>
                        <a:pt x="70241" y="15903"/>
                      </a:lnTo>
                      <a:lnTo>
                        <a:pt x="70241" y="15777"/>
                      </a:lnTo>
                      <a:lnTo>
                        <a:pt x="70324" y="15882"/>
                      </a:lnTo>
                      <a:lnTo>
                        <a:pt x="70429" y="15944"/>
                      </a:lnTo>
                      <a:lnTo>
                        <a:pt x="70429" y="16070"/>
                      </a:lnTo>
                      <a:lnTo>
                        <a:pt x="70555" y="16426"/>
                      </a:lnTo>
                      <a:lnTo>
                        <a:pt x="70638" y="16509"/>
                      </a:lnTo>
                      <a:lnTo>
                        <a:pt x="70680" y="16468"/>
                      </a:lnTo>
                      <a:lnTo>
                        <a:pt x="70722" y="16154"/>
                      </a:lnTo>
                      <a:lnTo>
                        <a:pt x="70743" y="16049"/>
                      </a:lnTo>
                      <a:lnTo>
                        <a:pt x="70722" y="15903"/>
                      </a:lnTo>
                      <a:lnTo>
                        <a:pt x="70785" y="15798"/>
                      </a:lnTo>
                      <a:lnTo>
                        <a:pt x="70722" y="15651"/>
                      </a:lnTo>
                      <a:lnTo>
                        <a:pt x="70827" y="15693"/>
                      </a:lnTo>
                      <a:lnTo>
                        <a:pt x="70889" y="15631"/>
                      </a:lnTo>
                      <a:lnTo>
                        <a:pt x="70952" y="15421"/>
                      </a:lnTo>
                      <a:lnTo>
                        <a:pt x="71057" y="15421"/>
                      </a:lnTo>
                      <a:lnTo>
                        <a:pt x="71182" y="15254"/>
                      </a:lnTo>
                      <a:lnTo>
                        <a:pt x="71308" y="15233"/>
                      </a:lnTo>
                      <a:lnTo>
                        <a:pt x="71371" y="15275"/>
                      </a:lnTo>
                      <a:lnTo>
                        <a:pt x="71559" y="15149"/>
                      </a:lnTo>
                      <a:lnTo>
                        <a:pt x="71705" y="15170"/>
                      </a:lnTo>
                      <a:lnTo>
                        <a:pt x="72019" y="15359"/>
                      </a:lnTo>
                      <a:lnTo>
                        <a:pt x="72040" y="15463"/>
                      </a:lnTo>
                      <a:lnTo>
                        <a:pt x="72124" y="15484"/>
                      </a:lnTo>
                      <a:lnTo>
                        <a:pt x="72229" y="15463"/>
                      </a:lnTo>
                      <a:lnTo>
                        <a:pt x="72291" y="15484"/>
                      </a:lnTo>
                      <a:lnTo>
                        <a:pt x="72229" y="15547"/>
                      </a:lnTo>
                      <a:lnTo>
                        <a:pt x="72396" y="15714"/>
                      </a:lnTo>
                      <a:lnTo>
                        <a:pt x="72438" y="15672"/>
                      </a:lnTo>
                      <a:lnTo>
                        <a:pt x="72542" y="15777"/>
                      </a:lnTo>
                      <a:lnTo>
                        <a:pt x="72668" y="15756"/>
                      </a:lnTo>
                      <a:lnTo>
                        <a:pt x="72752" y="15777"/>
                      </a:lnTo>
                      <a:lnTo>
                        <a:pt x="72752" y="15672"/>
                      </a:lnTo>
                      <a:lnTo>
                        <a:pt x="72647" y="15526"/>
                      </a:lnTo>
                      <a:lnTo>
                        <a:pt x="72710" y="15442"/>
                      </a:lnTo>
                      <a:lnTo>
                        <a:pt x="72668" y="15359"/>
                      </a:lnTo>
                      <a:lnTo>
                        <a:pt x="72605" y="15338"/>
                      </a:lnTo>
                      <a:lnTo>
                        <a:pt x="72605" y="15233"/>
                      </a:lnTo>
                      <a:lnTo>
                        <a:pt x="72668" y="15128"/>
                      </a:lnTo>
                      <a:lnTo>
                        <a:pt x="72731" y="14856"/>
                      </a:lnTo>
                      <a:lnTo>
                        <a:pt x="72814" y="14647"/>
                      </a:lnTo>
                      <a:lnTo>
                        <a:pt x="72773" y="14543"/>
                      </a:lnTo>
                      <a:lnTo>
                        <a:pt x="72919" y="14375"/>
                      </a:lnTo>
                      <a:lnTo>
                        <a:pt x="72856" y="14291"/>
                      </a:lnTo>
                      <a:lnTo>
                        <a:pt x="72940" y="14229"/>
                      </a:lnTo>
                      <a:lnTo>
                        <a:pt x="72856" y="14061"/>
                      </a:lnTo>
                      <a:lnTo>
                        <a:pt x="72773" y="13999"/>
                      </a:lnTo>
                      <a:lnTo>
                        <a:pt x="72773" y="13957"/>
                      </a:lnTo>
                      <a:lnTo>
                        <a:pt x="72940" y="13957"/>
                      </a:lnTo>
                      <a:lnTo>
                        <a:pt x="72982" y="13810"/>
                      </a:lnTo>
                      <a:lnTo>
                        <a:pt x="72814" y="13747"/>
                      </a:lnTo>
                      <a:lnTo>
                        <a:pt x="72752" y="13643"/>
                      </a:lnTo>
                      <a:lnTo>
                        <a:pt x="72835" y="13601"/>
                      </a:lnTo>
                      <a:lnTo>
                        <a:pt x="72877" y="13664"/>
                      </a:lnTo>
                      <a:lnTo>
                        <a:pt x="72961" y="13643"/>
                      </a:lnTo>
                      <a:lnTo>
                        <a:pt x="72982" y="13559"/>
                      </a:lnTo>
                      <a:lnTo>
                        <a:pt x="72940" y="13475"/>
                      </a:lnTo>
                      <a:lnTo>
                        <a:pt x="73065" y="13371"/>
                      </a:lnTo>
                      <a:lnTo>
                        <a:pt x="73065" y="13287"/>
                      </a:lnTo>
                      <a:lnTo>
                        <a:pt x="72982" y="13224"/>
                      </a:lnTo>
                      <a:lnTo>
                        <a:pt x="73065" y="13162"/>
                      </a:lnTo>
                      <a:lnTo>
                        <a:pt x="73149" y="13182"/>
                      </a:lnTo>
                      <a:lnTo>
                        <a:pt x="73191" y="13078"/>
                      </a:lnTo>
                      <a:lnTo>
                        <a:pt x="73233" y="13036"/>
                      </a:lnTo>
                      <a:lnTo>
                        <a:pt x="73170" y="12973"/>
                      </a:lnTo>
                      <a:lnTo>
                        <a:pt x="73275" y="12952"/>
                      </a:lnTo>
                      <a:lnTo>
                        <a:pt x="73400" y="12827"/>
                      </a:lnTo>
                      <a:lnTo>
                        <a:pt x="73358" y="12743"/>
                      </a:lnTo>
                      <a:lnTo>
                        <a:pt x="73379" y="12638"/>
                      </a:lnTo>
                      <a:lnTo>
                        <a:pt x="73421" y="12722"/>
                      </a:lnTo>
                      <a:lnTo>
                        <a:pt x="73526" y="12618"/>
                      </a:lnTo>
                      <a:lnTo>
                        <a:pt x="73463" y="12450"/>
                      </a:lnTo>
                      <a:lnTo>
                        <a:pt x="73463" y="12304"/>
                      </a:lnTo>
                      <a:lnTo>
                        <a:pt x="73568" y="12304"/>
                      </a:lnTo>
                      <a:lnTo>
                        <a:pt x="73589" y="12325"/>
                      </a:lnTo>
                      <a:lnTo>
                        <a:pt x="73651" y="12283"/>
                      </a:lnTo>
                      <a:lnTo>
                        <a:pt x="73819" y="12074"/>
                      </a:lnTo>
                      <a:lnTo>
                        <a:pt x="73756" y="12032"/>
                      </a:lnTo>
                      <a:lnTo>
                        <a:pt x="73756" y="11927"/>
                      </a:lnTo>
                      <a:lnTo>
                        <a:pt x="73861" y="11927"/>
                      </a:lnTo>
                      <a:lnTo>
                        <a:pt x="74070" y="11760"/>
                      </a:lnTo>
                      <a:lnTo>
                        <a:pt x="73986" y="11697"/>
                      </a:lnTo>
                      <a:lnTo>
                        <a:pt x="74028" y="11655"/>
                      </a:lnTo>
                      <a:lnTo>
                        <a:pt x="74174" y="11655"/>
                      </a:lnTo>
                      <a:lnTo>
                        <a:pt x="74342" y="11550"/>
                      </a:lnTo>
                      <a:lnTo>
                        <a:pt x="74300" y="11467"/>
                      </a:lnTo>
                      <a:lnTo>
                        <a:pt x="74321" y="11404"/>
                      </a:lnTo>
                      <a:lnTo>
                        <a:pt x="74405" y="11467"/>
                      </a:lnTo>
                      <a:lnTo>
                        <a:pt x="74426" y="11571"/>
                      </a:lnTo>
                      <a:lnTo>
                        <a:pt x="74530" y="11592"/>
                      </a:lnTo>
                      <a:lnTo>
                        <a:pt x="74614" y="11550"/>
                      </a:lnTo>
                      <a:lnTo>
                        <a:pt x="74739" y="11613"/>
                      </a:lnTo>
                      <a:lnTo>
                        <a:pt x="75158" y="11613"/>
                      </a:lnTo>
                      <a:lnTo>
                        <a:pt x="75242" y="11676"/>
                      </a:lnTo>
                      <a:lnTo>
                        <a:pt x="75283" y="11655"/>
                      </a:lnTo>
                      <a:lnTo>
                        <a:pt x="75242" y="11488"/>
                      </a:lnTo>
                      <a:lnTo>
                        <a:pt x="75137" y="11404"/>
                      </a:lnTo>
                      <a:lnTo>
                        <a:pt x="75137" y="11362"/>
                      </a:lnTo>
                      <a:lnTo>
                        <a:pt x="75221" y="11341"/>
                      </a:lnTo>
                      <a:lnTo>
                        <a:pt x="75221" y="10986"/>
                      </a:lnTo>
                      <a:lnTo>
                        <a:pt x="75053" y="10755"/>
                      </a:lnTo>
                      <a:lnTo>
                        <a:pt x="74928" y="10734"/>
                      </a:lnTo>
                      <a:lnTo>
                        <a:pt x="74760" y="10525"/>
                      </a:lnTo>
                      <a:lnTo>
                        <a:pt x="74844" y="10442"/>
                      </a:lnTo>
                      <a:lnTo>
                        <a:pt x="74677" y="10316"/>
                      </a:lnTo>
                      <a:lnTo>
                        <a:pt x="74426" y="10253"/>
                      </a:lnTo>
                      <a:lnTo>
                        <a:pt x="74153" y="10086"/>
                      </a:lnTo>
                      <a:lnTo>
                        <a:pt x="74049" y="9918"/>
                      </a:lnTo>
                      <a:lnTo>
                        <a:pt x="74028" y="10023"/>
                      </a:lnTo>
                      <a:lnTo>
                        <a:pt x="73944" y="10002"/>
                      </a:lnTo>
                      <a:lnTo>
                        <a:pt x="73902" y="10023"/>
                      </a:lnTo>
                      <a:lnTo>
                        <a:pt x="73881" y="10149"/>
                      </a:lnTo>
                      <a:lnTo>
                        <a:pt x="73735" y="10190"/>
                      </a:lnTo>
                      <a:lnTo>
                        <a:pt x="73693" y="10107"/>
                      </a:lnTo>
                      <a:lnTo>
                        <a:pt x="73693" y="9981"/>
                      </a:lnTo>
                      <a:lnTo>
                        <a:pt x="73819" y="9897"/>
                      </a:lnTo>
                      <a:lnTo>
                        <a:pt x="73735" y="9793"/>
                      </a:lnTo>
                      <a:lnTo>
                        <a:pt x="73777" y="9730"/>
                      </a:lnTo>
                      <a:lnTo>
                        <a:pt x="73840" y="9730"/>
                      </a:lnTo>
                      <a:lnTo>
                        <a:pt x="73923" y="9814"/>
                      </a:lnTo>
                      <a:lnTo>
                        <a:pt x="73693" y="9458"/>
                      </a:lnTo>
                      <a:lnTo>
                        <a:pt x="73526" y="9312"/>
                      </a:lnTo>
                      <a:lnTo>
                        <a:pt x="73526" y="9479"/>
                      </a:lnTo>
                      <a:lnTo>
                        <a:pt x="73526" y="9521"/>
                      </a:lnTo>
                      <a:lnTo>
                        <a:pt x="73463" y="9521"/>
                      </a:lnTo>
                      <a:lnTo>
                        <a:pt x="73254" y="9312"/>
                      </a:lnTo>
                      <a:lnTo>
                        <a:pt x="73254" y="9207"/>
                      </a:lnTo>
                      <a:lnTo>
                        <a:pt x="73358" y="9249"/>
                      </a:lnTo>
                      <a:lnTo>
                        <a:pt x="73296" y="9144"/>
                      </a:lnTo>
                      <a:lnTo>
                        <a:pt x="73003" y="8893"/>
                      </a:lnTo>
                      <a:lnTo>
                        <a:pt x="72961" y="8893"/>
                      </a:lnTo>
                      <a:lnTo>
                        <a:pt x="72982" y="8977"/>
                      </a:lnTo>
                      <a:lnTo>
                        <a:pt x="72940" y="9081"/>
                      </a:lnTo>
                      <a:lnTo>
                        <a:pt x="72773" y="9102"/>
                      </a:lnTo>
                      <a:lnTo>
                        <a:pt x="72647" y="8977"/>
                      </a:lnTo>
                      <a:lnTo>
                        <a:pt x="72521" y="8956"/>
                      </a:lnTo>
                      <a:lnTo>
                        <a:pt x="72375" y="8726"/>
                      </a:lnTo>
                      <a:lnTo>
                        <a:pt x="72375" y="8642"/>
                      </a:lnTo>
                      <a:lnTo>
                        <a:pt x="72312" y="8579"/>
                      </a:lnTo>
                      <a:lnTo>
                        <a:pt x="72208" y="8621"/>
                      </a:lnTo>
                      <a:lnTo>
                        <a:pt x="72019" y="8768"/>
                      </a:lnTo>
                      <a:lnTo>
                        <a:pt x="72019" y="8830"/>
                      </a:lnTo>
                      <a:lnTo>
                        <a:pt x="71915" y="8789"/>
                      </a:lnTo>
                      <a:lnTo>
                        <a:pt x="71831" y="8851"/>
                      </a:lnTo>
                      <a:lnTo>
                        <a:pt x="71831" y="9081"/>
                      </a:lnTo>
                      <a:lnTo>
                        <a:pt x="71894" y="9144"/>
                      </a:lnTo>
                      <a:lnTo>
                        <a:pt x="71894" y="9144"/>
                      </a:lnTo>
                      <a:lnTo>
                        <a:pt x="71789" y="9081"/>
                      </a:lnTo>
                      <a:lnTo>
                        <a:pt x="71705" y="8872"/>
                      </a:lnTo>
                      <a:lnTo>
                        <a:pt x="71747" y="8726"/>
                      </a:lnTo>
                      <a:lnTo>
                        <a:pt x="71580" y="8621"/>
                      </a:lnTo>
                      <a:lnTo>
                        <a:pt x="71517" y="8454"/>
                      </a:lnTo>
                      <a:lnTo>
                        <a:pt x="71475" y="8454"/>
                      </a:lnTo>
                      <a:lnTo>
                        <a:pt x="71580" y="8433"/>
                      </a:lnTo>
                      <a:lnTo>
                        <a:pt x="71685" y="8558"/>
                      </a:lnTo>
                      <a:lnTo>
                        <a:pt x="71685" y="8433"/>
                      </a:lnTo>
                      <a:lnTo>
                        <a:pt x="71810" y="8433"/>
                      </a:lnTo>
                      <a:lnTo>
                        <a:pt x="71915" y="8475"/>
                      </a:lnTo>
                      <a:lnTo>
                        <a:pt x="72061" y="8370"/>
                      </a:lnTo>
                      <a:lnTo>
                        <a:pt x="72019" y="8265"/>
                      </a:lnTo>
                      <a:lnTo>
                        <a:pt x="71705" y="8140"/>
                      </a:lnTo>
                      <a:lnTo>
                        <a:pt x="71622" y="8265"/>
                      </a:lnTo>
                      <a:lnTo>
                        <a:pt x="71475" y="8265"/>
                      </a:lnTo>
                      <a:lnTo>
                        <a:pt x="71329" y="8224"/>
                      </a:lnTo>
                      <a:lnTo>
                        <a:pt x="71475" y="8224"/>
                      </a:lnTo>
                      <a:lnTo>
                        <a:pt x="71580" y="8098"/>
                      </a:lnTo>
                      <a:lnTo>
                        <a:pt x="71685" y="8056"/>
                      </a:lnTo>
                      <a:lnTo>
                        <a:pt x="71789" y="8119"/>
                      </a:lnTo>
                      <a:lnTo>
                        <a:pt x="71936" y="8140"/>
                      </a:lnTo>
                      <a:lnTo>
                        <a:pt x="72061" y="8245"/>
                      </a:lnTo>
                      <a:lnTo>
                        <a:pt x="72229" y="8433"/>
                      </a:lnTo>
                      <a:lnTo>
                        <a:pt x="72354" y="8433"/>
                      </a:lnTo>
                      <a:lnTo>
                        <a:pt x="72417" y="8537"/>
                      </a:lnTo>
                      <a:lnTo>
                        <a:pt x="72480" y="8558"/>
                      </a:lnTo>
                      <a:lnTo>
                        <a:pt x="72626" y="8475"/>
                      </a:lnTo>
                      <a:lnTo>
                        <a:pt x="72668" y="8558"/>
                      </a:lnTo>
                      <a:lnTo>
                        <a:pt x="72940" y="8349"/>
                      </a:lnTo>
                      <a:lnTo>
                        <a:pt x="72961" y="8391"/>
                      </a:lnTo>
                      <a:lnTo>
                        <a:pt x="72940" y="8496"/>
                      </a:lnTo>
                      <a:lnTo>
                        <a:pt x="73045" y="8433"/>
                      </a:lnTo>
                      <a:lnTo>
                        <a:pt x="73045" y="8286"/>
                      </a:lnTo>
                      <a:lnTo>
                        <a:pt x="73170" y="8077"/>
                      </a:lnTo>
                      <a:lnTo>
                        <a:pt x="73149" y="8014"/>
                      </a:lnTo>
                      <a:lnTo>
                        <a:pt x="73149" y="7847"/>
                      </a:lnTo>
                      <a:lnTo>
                        <a:pt x="73086" y="7617"/>
                      </a:lnTo>
                      <a:lnTo>
                        <a:pt x="73191" y="7240"/>
                      </a:lnTo>
                      <a:lnTo>
                        <a:pt x="73191" y="7010"/>
                      </a:lnTo>
                      <a:lnTo>
                        <a:pt x="73086" y="6884"/>
                      </a:lnTo>
                      <a:lnTo>
                        <a:pt x="73045" y="6759"/>
                      </a:lnTo>
                      <a:lnTo>
                        <a:pt x="72877" y="6612"/>
                      </a:lnTo>
                      <a:lnTo>
                        <a:pt x="72793" y="6445"/>
                      </a:lnTo>
                      <a:lnTo>
                        <a:pt x="72856" y="6445"/>
                      </a:lnTo>
                      <a:lnTo>
                        <a:pt x="72961" y="6571"/>
                      </a:lnTo>
                      <a:lnTo>
                        <a:pt x="72982" y="6571"/>
                      </a:lnTo>
                      <a:lnTo>
                        <a:pt x="72940" y="6403"/>
                      </a:lnTo>
                      <a:lnTo>
                        <a:pt x="72773" y="6340"/>
                      </a:lnTo>
                      <a:lnTo>
                        <a:pt x="72647" y="6382"/>
                      </a:lnTo>
                      <a:lnTo>
                        <a:pt x="72417" y="6340"/>
                      </a:lnTo>
                      <a:lnTo>
                        <a:pt x="72103" y="5943"/>
                      </a:lnTo>
                      <a:lnTo>
                        <a:pt x="72019" y="5880"/>
                      </a:lnTo>
                      <a:lnTo>
                        <a:pt x="72040" y="5817"/>
                      </a:lnTo>
                      <a:lnTo>
                        <a:pt x="72208" y="5817"/>
                      </a:lnTo>
                      <a:lnTo>
                        <a:pt x="72249" y="5671"/>
                      </a:lnTo>
                      <a:lnTo>
                        <a:pt x="72166" y="5608"/>
                      </a:lnTo>
                      <a:lnTo>
                        <a:pt x="72040" y="5608"/>
                      </a:lnTo>
                      <a:lnTo>
                        <a:pt x="71998" y="5545"/>
                      </a:lnTo>
                      <a:lnTo>
                        <a:pt x="72061" y="5504"/>
                      </a:lnTo>
                      <a:lnTo>
                        <a:pt x="72019" y="5336"/>
                      </a:lnTo>
                      <a:lnTo>
                        <a:pt x="72040" y="5315"/>
                      </a:lnTo>
                      <a:lnTo>
                        <a:pt x="72166" y="5462"/>
                      </a:lnTo>
                      <a:lnTo>
                        <a:pt x="72354" y="5566"/>
                      </a:lnTo>
                      <a:lnTo>
                        <a:pt x="72375" y="5504"/>
                      </a:lnTo>
                      <a:lnTo>
                        <a:pt x="72312" y="5420"/>
                      </a:lnTo>
                      <a:lnTo>
                        <a:pt x="72312" y="5315"/>
                      </a:lnTo>
                      <a:lnTo>
                        <a:pt x="72270" y="5232"/>
                      </a:lnTo>
                      <a:lnTo>
                        <a:pt x="72333" y="5190"/>
                      </a:lnTo>
                      <a:lnTo>
                        <a:pt x="72375" y="5252"/>
                      </a:lnTo>
                      <a:lnTo>
                        <a:pt x="72417" y="5336"/>
                      </a:lnTo>
                      <a:lnTo>
                        <a:pt x="72521" y="5357"/>
                      </a:lnTo>
                      <a:lnTo>
                        <a:pt x="72563" y="5650"/>
                      </a:lnTo>
                      <a:lnTo>
                        <a:pt x="72542" y="5734"/>
                      </a:lnTo>
                      <a:lnTo>
                        <a:pt x="72835" y="5943"/>
                      </a:lnTo>
                      <a:lnTo>
                        <a:pt x="72940" y="5880"/>
                      </a:lnTo>
                      <a:lnTo>
                        <a:pt x="73065" y="5943"/>
                      </a:lnTo>
                      <a:lnTo>
                        <a:pt x="73065" y="6152"/>
                      </a:lnTo>
                      <a:lnTo>
                        <a:pt x="73170" y="6152"/>
                      </a:lnTo>
                      <a:lnTo>
                        <a:pt x="73379" y="5859"/>
                      </a:lnTo>
                      <a:lnTo>
                        <a:pt x="73421" y="5734"/>
                      </a:lnTo>
                      <a:lnTo>
                        <a:pt x="73379" y="5608"/>
                      </a:lnTo>
                      <a:lnTo>
                        <a:pt x="73400" y="5357"/>
                      </a:lnTo>
                      <a:lnTo>
                        <a:pt x="73379" y="5252"/>
                      </a:lnTo>
                      <a:lnTo>
                        <a:pt x="73421" y="5357"/>
                      </a:lnTo>
                      <a:lnTo>
                        <a:pt x="73421" y="5524"/>
                      </a:lnTo>
                      <a:lnTo>
                        <a:pt x="73505" y="5524"/>
                      </a:lnTo>
                      <a:lnTo>
                        <a:pt x="73609" y="5420"/>
                      </a:lnTo>
                      <a:lnTo>
                        <a:pt x="73798" y="5357"/>
                      </a:lnTo>
                      <a:lnTo>
                        <a:pt x="73819" y="5232"/>
                      </a:lnTo>
                      <a:lnTo>
                        <a:pt x="74007" y="5294"/>
                      </a:lnTo>
                      <a:lnTo>
                        <a:pt x="73986" y="5336"/>
                      </a:lnTo>
                      <a:lnTo>
                        <a:pt x="74007" y="5399"/>
                      </a:lnTo>
                      <a:lnTo>
                        <a:pt x="74300" y="5608"/>
                      </a:lnTo>
                      <a:lnTo>
                        <a:pt x="74342" y="5629"/>
                      </a:lnTo>
                      <a:lnTo>
                        <a:pt x="74405" y="5776"/>
                      </a:lnTo>
                      <a:lnTo>
                        <a:pt x="74405" y="5838"/>
                      </a:lnTo>
                      <a:lnTo>
                        <a:pt x="74446" y="5859"/>
                      </a:lnTo>
                      <a:lnTo>
                        <a:pt x="74698" y="5817"/>
                      </a:lnTo>
                      <a:lnTo>
                        <a:pt x="74739" y="5838"/>
                      </a:lnTo>
                      <a:lnTo>
                        <a:pt x="74739" y="5880"/>
                      </a:lnTo>
                      <a:lnTo>
                        <a:pt x="74760" y="5880"/>
                      </a:lnTo>
                      <a:lnTo>
                        <a:pt x="74865" y="5776"/>
                      </a:lnTo>
                      <a:lnTo>
                        <a:pt x="74823" y="5671"/>
                      </a:lnTo>
                      <a:lnTo>
                        <a:pt x="74844" y="5650"/>
                      </a:lnTo>
                      <a:lnTo>
                        <a:pt x="74928" y="5650"/>
                      </a:lnTo>
                      <a:lnTo>
                        <a:pt x="74886" y="5504"/>
                      </a:lnTo>
                      <a:lnTo>
                        <a:pt x="74970" y="5524"/>
                      </a:lnTo>
                      <a:lnTo>
                        <a:pt x="75032" y="5608"/>
                      </a:lnTo>
                      <a:lnTo>
                        <a:pt x="74990" y="5671"/>
                      </a:lnTo>
                      <a:lnTo>
                        <a:pt x="75095" y="5671"/>
                      </a:lnTo>
                      <a:lnTo>
                        <a:pt x="75200" y="5629"/>
                      </a:lnTo>
                      <a:lnTo>
                        <a:pt x="75472" y="5650"/>
                      </a:lnTo>
                      <a:lnTo>
                        <a:pt x="75555" y="5713"/>
                      </a:lnTo>
                      <a:lnTo>
                        <a:pt x="75618" y="5713"/>
                      </a:lnTo>
                      <a:lnTo>
                        <a:pt x="75660" y="5755"/>
                      </a:lnTo>
                      <a:lnTo>
                        <a:pt x="75702" y="5755"/>
                      </a:lnTo>
                      <a:lnTo>
                        <a:pt x="75786" y="5671"/>
                      </a:lnTo>
                      <a:lnTo>
                        <a:pt x="75723" y="5462"/>
                      </a:lnTo>
                      <a:lnTo>
                        <a:pt x="75786" y="5504"/>
                      </a:lnTo>
                      <a:lnTo>
                        <a:pt x="75911" y="5671"/>
                      </a:lnTo>
                      <a:lnTo>
                        <a:pt x="76078" y="5608"/>
                      </a:lnTo>
                      <a:lnTo>
                        <a:pt x="76078" y="5524"/>
                      </a:lnTo>
                      <a:lnTo>
                        <a:pt x="75995" y="5357"/>
                      </a:lnTo>
                      <a:lnTo>
                        <a:pt x="75869" y="5378"/>
                      </a:lnTo>
                      <a:lnTo>
                        <a:pt x="75744" y="5294"/>
                      </a:lnTo>
                      <a:lnTo>
                        <a:pt x="75806" y="5190"/>
                      </a:lnTo>
                      <a:lnTo>
                        <a:pt x="75911" y="5232"/>
                      </a:lnTo>
                      <a:lnTo>
                        <a:pt x="75995" y="5211"/>
                      </a:lnTo>
                      <a:lnTo>
                        <a:pt x="75995" y="5064"/>
                      </a:lnTo>
                      <a:lnTo>
                        <a:pt x="75890" y="5022"/>
                      </a:lnTo>
                      <a:lnTo>
                        <a:pt x="75806" y="4980"/>
                      </a:lnTo>
                      <a:lnTo>
                        <a:pt x="75744" y="5022"/>
                      </a:lnTo>
                      <a:lnTo>
                        <a:pt x="75744" y="5127"/>
                      </a:lnTo>
                      <a:lnTo>
                        <a:pt x="75681" y="5064"/>
                      </a:lnTo>
                      <a:lnTo>
                        <a:pt x="75555" y="5085"/>
                      </a:lnTo>
                      <a:lnTo>
                        <a:pt x="75576" y="4918"/>
                      </a:lnTo>
                      <a:lnTo>
                        <a:pt x="75493" y="4855"/>
                      </a:lnTo>
                      <a:lnTo>
                        <a:pt x="75388" y="4876"/>
                      </a:lnTo>
                      <a:lnTo>
                        <a:pt x="75388" y="4980"/>
                      </a:lnTo>
                      <a:lnTo>
                        <a:pt x="75346" y="4897"/>
                      </a:lnTo>
                      <a:lnTo>
                        <a:pt x="75346" y="4813"/>
                      </a:lnTo>
                      <a:lnTo>
                        <a:pt x="75472" y="4771"/>
                      </a:lnTo>
                      <a:lnTo>
                        <a:pt x="75451" y="4583"/>
                      </a:lnTo>
                      <a:lnTo>
                        <a:pt x="75367" y="4562"/>
                      </a:lnTo>
                      <a:lnTo>
                        <a:pt x="75493" y="4457"/>
                      </a:lnTo>
                      <a:lnTo>
                        <a:pt x="75430" y="4290"/>
                      </a:lnTo>
                      <a:lnTo>
                        <a:pt x="75451" y="4227"/>
                      </a:lnTo>
                      <a:lnTo>
                        <a:pt x="75283" y="4081"/>
                      </a:lnTo>
                      <a:lnTo>
                        <a:pt x="75158" y="4102"/>
                      </a:lnTo>
                      <a:lnTo>
                        <a:pt x="75032" y="4248"/>
                      </a:lnTo>
                      <a:lnTo>
                        <a:pt x="75053" y="4060"/>
                      </a:lnTo>
                      <a:lnTo>
                        <a:pt x="75158" y="4018"/>
                      </a:lnTo>
                      <a:lnTo>
                        <a:pt x="75053" y="3851"/>
                      </a:lnTo>
                      <a:lnTo>
                        <a:pt x="75053" y="3746"/>
                      </a:lnTo>
                      <a:lnTo>
                        <a:pt x="75011" y="3746"/>
                      </a:lnTo>
                      <a:lnTo>
                        <a:pt x="74928" y="3830"/>
                      </a:lnTo>
                      <a:lnTo>
                        <a:pt x="74865" y="3746"/>
                      </a:lnTo>
                      <a:lnTo>
                        <a:pt x="74739" y="3746"/>
                      </a:lnTo>
                      <a:lnTo>
                        <a:pt x="74593" y="3767"/>
                      </a:lnTo>
                      <a:lnTo>
                        <a:pt x="74718" y="3662"/>
                      </a:lnTo>
                      <a:lnTo>
                        <a:pt x="74865" y="3662"/>
                      </a:lnTo>
                      <a:lnTo>
                        <a:pt x="75011" y="3558"/>
                      </a:lnTo>
                      <a:lnTo>
                        <a:pt x="75053" y="3620"/>
                      </a:lnTo>
                      <a:lnTo>
                        <a:pt x="75158" y="3432"/>
                      </a:lnTo>
                      <a:lnTo>
                        <a:pt x="75283" y="3411"/>
                      </a:lnTo>
                      <a:lnTo>
                        <a:pt x="75325" y="3307"/>
                      </a:lnTo>
                      <a:lnTo>
                        <a:pt x="75242" y="3202"/>
                      </a:lnTo>
                      <a:lnTo>
                        <a:pt x="74970" y="3139"/>
                      </a:lnTo>
                      <a:lnTo>
                        <a:pt x="75158" y="3118"/>
                      </a:lnTo>
                      <a:lnTo>
                        <a:pt x="75346" y="3118"/>
                      </a:lnTo>
                      <a:lnTo>
                        <a:pt x="75388" y="3035"/>
                      </a:lnTo>
                      <a:lnTo>
                        <a:pt x="75346" y="2909"/>
                      </a:lnTo>
                      <a:lnTo>
                        <a:pt x="75221" y="2867"/>
                      </a:lnTo>
                      <a:lnTo>
                        <a:pt x="75137" y="2721"/>
                      </a:lnTo>
                      <a:lnTo>
                        <a:pt x="75032" y="2763"/>
                      </a:lnTo>
                      <a:lnTo>
                        <a:pt x="75011" y="2679"/>
                      </a:lnTo>
                      <a:lnTo>
                        <a:pt x="75053" y="2511"/>
                      </a:lnTo>
                      <a:lnTo>
                        <a:pt x="74949" y="2198"/>
                      </a:lnTo>
                      <a:lnTo>
                        <a:pt x="74970" y="2135"/>
                      </a:lnTo>
                      <a:lnTo>
                        <a:pt x="75032" y="2051"/>
                      </a:lnTo>
                      <a:lnTo>
                        <a:pt x="75032" y="1967"/>
                      </a:lnTo>
                      <a:lnTo>
                        <a:pt x="74928" y="1905"/>
                      </a:lnTo>
                      <a:lnTo>
                        <a:pt x="74823" y="2051"/>
                      </a:lnTo>
                      <a:lnTo>
                        <a:pt x="74718" y="2135"/>
                      </a:lnTo>
                      <a:lnTo>
                        <a:pt x="74718" y="1967"/>
                      </a:lnTo>
                      <a:lnTo>
                        <a:pt x="74614" y="1967"/>
                      </a:lnTo>
                      <a:lnTo>
                        <a:pt x="74614" y="2051"/>
                      </a:lnTo>
                      <a:lnTo>
                        <a:pt x="74530" y="2072"/>
                      </a:lnTo>
                      <a:lnTo>
                        <a:pt x="74509" y="2030"/>
                      </a:lnTo>
                      <a:lnTo>
                        <a:pt x="74530" y="1884"/>
                      </a:lnTo>
                      <a:lnTo>
                        <a:pt x="74174" y="1842"/>
                      </a:lnTo>
                      <a:lnTo>
                        <a:pt x="74091" y="1884"/>
                      </a:lnTo>
                      <a:lnTo>
                        <a:pt x="73923" y="1863"/>
                      </a:lnTo>
                      <a:lnTo>
                        <a:pt x="73819" y="1758"/>
                      </a:lnTo>
                      <a:lnTo>
                        <a:pt x="73798" y="1716"/>
                      </a:lnTo>
                      <a:lnTo>
                        <a:pt x="73693" y="1675"/>
                      </a:lnTo>
                      <a:lnTo>
                        <a:pt x="73651" y="1716"/>
                      </a:lnTo>
                      <a:lnTo>
                        <a:pt x="73589" y="1633"/>
                      </a:lnTo>
                      <a:lnTo>
                        <a:pt x="73484" y="1633"/>
                      </a:lnTo>
                      <a:lnTo>
                        <a:pt x="73379" y="1779"/>
                      </a:lnTo>
                      <a:lnTo>
                        <a:pt x="73275" y="1821"/>
                      </a:lnTo>
                      <a:lnTo>
                        <a:pt x="73233" y="1842"/>
                      </a:lnTo>
                      <a:lnTo>
                        <a:pt x="73170" y="1884"/>
                      </a:lnTo>
                      <a:lnTo>
                        <a:pt x="73296" y="1884"/>
                      </a:lnTo>
                      <a:lnTo>
                        <a:pt x="73254" y="1967"/>
                      </a:lnTo>
                      <a:lnTo>
                        <a:pt x="73128" y="2051"/>
                      </a:lnTo>
                      <a:lnTo>
                        <a:pt x="73065" y="2051"/>
                      </a:lnTo>
                      <a:lnTo>
                        <a:pt x="73086" y="2156"/>
                      </a:lnTo>
                      <a:lnTo>
                        <a:pt x="73191" y="2239"/>
                      </a:lnTo>
                      <a:lnTo>
                        <a:pt x="73170" y="2281"/>
                      </a:lnTo>
                      <a:lnTo>
                        <a:pt x="73065" y="2260"/>
                      </a:lnTo>
                      <a:lnTo>
                        <a:pt x="72982" y="2051"/>
                      </a:lnTo>
                      <a:lnTo>
                        <a:pt x="73024" y="1988"/>
                      </a:lnTo>
                      <a:lnTo>
                        <a:pt x="73024" y="1988"/>
                      </a:lnTo>
                      <a:lnTo>
                        <a:pt x="72940" y="2030"/>
                      </a:lnTo>
                      <a:lnTo>
                        <a:pt x="72773" y="2239"/>
                      </a:lnTo>
                      <a:lnTo>
                        <a:pt x="72710" y="2386"/>
                      </a:lnTo>
                      <a:lnTo>
                        <a:pt x="72605" y="2491"/>
                      </a:lnTo>
                      <a:lnTo>
                        <a:pt x="72626" y="2553"/>
                      </a:lnTo>
                      <a:lnTo>
                        <a:pt x="72773" y="2407"/>
                      </a:lnTo>
                      <a:lnTo>
                        <a:pt x="72856" y="2407"/>
                      </a:lnTo>
                      <a:lnTo>
                        <a:pt x="72919" y="2511"/>
                      </a:lnTo>
                      <a:lnTo>
                        <a:pt x="73024" y="2616"/>
                      </a:lnTo>
                      <a:lnTo>
                        <a:pt x="73233" y="2783"/>
                      </a:lnTo>
                      <a:lnTo>
                        <a:pt x="73254" y="2909"/>
                      </a:lnTo>
                      <a:lnTo>
                        <a:pt x="73170" y="2993"/>
                      </a:lnTo>
                      <a:lnTo>
                        <a:pt x="73191" y="3097"/>
                      </a:lnTo>
                      <a:lnTo>
                        <a:pt x="73358" y="3076"/>
                      </a:lnTo>
                      <a:lnTo>
                        <a:pt x="73505" y="2993"/>
                      </a:lnTo>
                      <a:lnTo>
                        <a:pt x="73589" y="3097"/>
                      </a:lnTo>
                      <a:lnTo>
                        <a:pt x="73589" y="3202"/>
                      </a:lnTo>
                      <a:lnTo>
                        <a:pt x="73672" y="3390"/>
                      </a:lnTo>
                      <a:lnTo>
                        <a:pt x="73672" y="3432"/>
                      </a:lnTo>
                      <a:lnTo>
                        <a:pt x="73568" y="3327"/>
                      </a:lnTo>
                      <a:lnTo>
                        <a:pt x="73484" y="3181"/>
                      </a:lnTo>
                      <a:lnTo>
                        <a:pt x="73400" y="3139"/>
                      </a:lnTo>
                      <a:lnTo>
                        <a:pt x="73358" y="3244"/>
                      </a:lnTo>
                      <a:lnTo>
                        <a:pt x="73379" y="3348"/>
                      </a:lnTo>
                      <a:lnTo>
                        <a:pt x="73442" y="3390"/>
                      </a:lnTo>
                      <a:lnTo>
                        <a:pt x="73400" y="3411"/>
                      </a:lnTo>
                      <a:lnTo>
                        <a:pt x="73296" y="3390"/>
                      </a:lnTo>
                      <a:lnTo>
                        <a:pt x="73191" y="3223"/>
                      </a:lnTo>
                      <a:lnTo>
                        <a:pt x="73045" y="3202"/>
                      </a:lnTo>
                      <a:lnTo>
                        <a:pt x="72940" y="3307"/>
                      </a:lnTo>
                      <a:lnTo>
                        <a:pt x="72856" y="3286"/>
                      </a:lnTo>
                      <a:lnTo>
                        <a:pt x="72835" y="3139"/>
                      </a:lnTo>
                      <a:lnTo>
                        <a:pt x="72877" y="3097"/>
                      </a:lnTo>
                      <a:lnTo>
                        <a:pt x="72814" y="2972"/>
                      </a:lnTo>
                      <a:lnTo>
                        <a:pt x="72710" y="2888"/>
                      </a:lnTo>
                      <a:lnTo>
                        <a:pt x="72668" y="2763"/>
                      </a:lnTo>
                      <a:lnTo>
                        <a:pt x="72459" y="2700"/>
                      </a:lnTo>
                      <a:lnTo>
                        <a:pt x="72291" y="2365"/>
                      </a:lnTo>
                      <a:lnTo>
                        <a:pt x="72187" y="2239"/>
                      </a:lnTo>
                      <a:lnTo>
                        <a:pt x="72208" y="2177"/>
                      </a:lnTo>
                      <a:lnTo>
                        <a:pt x="72124" y="2093"/>
                      </a:lnTo>
                      <a:lnTo>
                        <a:pt x="72019" y="2072"/>
                      </a:lnTo>
                      <a:lnTo>
                        <a:pt x="72019" y="2072"/>
                      </a:lnTo>
                      <a:lnTo>
                        <a:pt x="72040" y="2135"/>
                      </a:lnTo>
                      <a:lnTo>
                        <a:pt x="72019" y="2239"/>
                      </a:lnTo>
                      <a:lnTo>
                        <a:pt x="71977" y="2198"/>
                      </a:lnTo>
                      <a:lnTo>
                        <a:pt x="71915" y="2072"/>
                      </a:lnTo>
                      <a:lnTo>
                        <a:pt x="71685" y="1947"/>
                      </a:lnTo>
                      <a:lnTo>
                        <a:pt x="71559" y="1926"/>
                      </a:lnTo>
                      <a:lnTo>
                        <a:pt x="71454" y="1947"/>
                      </a:lnTo>
                      <a:lnTo>
                        <a:pt x="71475" y="2030"/>
                      </a:lnTo>
                      <a:lnTo>
                        <a:pt x="71580" y="2072"/>
                      </a:lnTo>
                      <a:lnTo>
                        <a:pt x="71789" y="2156"/>
                      </a:lnTo>
                      <a:lnTo>
                        <a:pt x="71622" y="2198"/>
                      </a:lnTo>
                      <a:lnTo>
                        <a:pt x="71413" y="2135"/>
                      </a:lnTo>
                      <a:lnTo>
                        <a:pt x="71308" y="2030"/>
                      </a:lnTo>
                      <a:lnTo>
                        <a:pt x="71350" y="1947"/>
                      </a:lnTo>
                      <a:lnTo>
                        <a:pt x="71287" y="1926"/>
                      </a:lnTo>
                      <a:lnTo>
                        <a:pt x="71099" y="1926"/>
                      </a:lnTo>
                      <a:lnTo>
                        <a:pt x="71161" y="1947"/>
                      </a:lnTo>
                      <a:lnTo>
                        <a:pt x="71161" y="1988"/>
                      </a:lnTo>
                      <a:lnTo>
                        <a:pt x="70994" y="2051"/>
                      </a:lnTo>
                      <a:lnTo>
                        <a:pt x="70931" y="1947"/>
                      </a:lnTo>
                      <a:lnTo>
                        <a:pt x="70952" y="1884"/>
                      </a:lnTo>
                      <a:lnTo>
                        <a:pt x="70764" y="1863"/>
                      </a:lnTo>
                      <a:lnTo>
                        <a:pt x="70722" y="1884"/>
                      </a:lnTo>
                      <a:lnTo>
                        <a:pt x="70743" y="1988"/>
                      </a:lnTo>
                      <a:lnTo>
                        <a:pt x="70638" y="1967"/>
                      </a:lnTo>
                      <a:lnTo>
                        <a:pt x="70576" y="1863"/>
                      </a:lnTo>
                      <a:lnTo>
                        <a:pt x="70429" y="1863"/>
                      </a:lnTo>
                      <a:lnTo>
                        <a:pt x="70471" y="1967"/>
                      </a:lnTo>
                      <a:lnTo>
                        <a:pt x="70471" y="1967"/>
                      </a:lnTo>
                      <a:lnTo>
                        <a:pt x="69990" y="1863"/>
                      </a:lnTo>
                      <a:lnTo>
                        <a:pt x="69843" y="1926"/>
                      </a:lnTo>
                      <a:lnTo>
                        <a:pt x="69676" y="1842"/>
                      </a:lnTo>
                      <a:lnTo>
                        <a:pt x="69676" y="1758"/>
                      </a:lnTo>
                      <a:lnTo>
                        <a:pt x="69508" y="1716"/>
                      </a:lnTo>
                      <a:lnTo>
                        <a:pt x="69488" y="1737"/>
                      </a:lnTo>
                      <a:lnTo>
                        <a:pt x="69488" y="1779"/>
                      </a:lnTo>
                      <a:lnTo>
                        <a:pt x="69425" y="1737"/>
                      </a:lnTo>
                      <a:lnTo>
                        <a:pt x="69320" y="1716"/>
                      </a:lnTo>
                      <a:lnTo>
                        <a:pt x="69216" y="1633"/>
                      </a:lnTo>
                      <a:lnTo>
                        <a:pt x="69153" y="1654"/>
                      </a:lnTo>
                      <a:lnTo>
                        <a:pt x="69174" y="1758"/>
                      </a:lnTo>
                      <a:lnTo>
                        <a:pt x="69006" y="1758"/>
                      </a:lnTo>
                      <a:lnTo>
                        <a:pt x="68860" y="1779"/>
                      </a:lnTo>
                      <a:lnTo>
                        <a:pt x="68839" y="1884"/>
                      </a:lnTo>
                      <a:lnTo>
                        <a:pt x="68651" y="1884"/>
                      </a:lnTo>
                      <a:lnTo>
                        <a:pt x="68316" y="1758"/>
                      </a:lnTo>
                      <a:lnTo>
                        <a:pt x="68337" y="1716"/>
                      </a:lnTo>
                      <a:lnTo>
                        <a:pt x="68546" y="1779"/>
                      </a:lnTo>
                      <a:lnTo>
                        <a:pt x="68651" y="1842"/>
                      </a:lnTo>
                      <a:lnTo>
                        <a:pt x="68672" y="1779"/>
                      </a:lnTo>
                      <a:lnTo>
                        <a:pt x="68337" y="1549"/>
                      </a:lnTo>
                      <a:lnTo>
                        <a:pt x="67939" y="1507"/>
                      </a:lnTo>
                      <a:lnTo>
                        <a:pt x="67793" y="1549"/>
                      </a:lnTo>
                      <a:lnTo>
                        <a:pt x="67730" y="1507"/>
                      </a:lnTo>
                      <a:lnTo>
                        <a:pt x="67793" y="1444"/>
                      </a:lnTo>
                      <a:lnTo>
                        <a:pt x="67688" y="1402"/>
                      </a:lnTo>
                      <a:lnTo>
                        <a:pt x="67542" y="1423"/>
                      </a:lnTo>
                      <a:lnTo>
                        <a:pt x="67604" y="1444"/>
                      </a:lnTo>
                      <a:lnTo>
                        <a:pt x="67521" y="1465"/>
                      </a:lnTo>
                      <a:lnTo>
                        <a:pt x="67395" y="1423"/>
                      </a:lnTo>
                      <a:lnTo>
                        <a:pt x="67019" y="1319"/>
                      </a:lnTo>
                      <a:lnTo>
                        <a:pt x="66851" y="1340"/>
                      </a:lnTo>
                      <a:lnTo>
                        <a:pt x="66788" y="1423"/>
                      </a:lnTo>
                      <a:lnTo>
                        <a:pt x="66705" y="1402"/>
                      </a:lnTo>
                      <a:lnTo>
                        <a:pt x="66663" y="1319"/>
                      </a:lnTo>
                      <a:lnTo>
                        <a:pt x="66558" y="1361"/>
                      </a:lnTo>
                      <a:lnTo>
                        <a:pt x="66349" y="1361"/>
                      </a:lnTo>
                      <a:lnTo>
                        <a:pt x="66244" y="1298"/>
                      </a:lnTo>
                      <a:lnTo>
                        <a:pt x="66161" y="1319"/>
                      </a:lnTo>
                      <a:lnTo>
                        <a:pt x="66014" y="1340"/>
                      </a:lnTo>
                      <a:lnTo>
                        <a:pt x="65951" y="1319"/>
                      </a:lnTo>
                      <a:lnTo>
                        <a:pt x="65847" y="1402"/>
                      </a:lnTo>
                      <a:lnTo>
                        <a:pt x="65826" y="1507"/>
                      </a:lnTo>
                      <a:lnTo>
                        <a:pt x="65763" y="1402"/>
                      </a:lnTo>
                      <a:lnTo>
                        <a:pt x="65303" y="1528"/>
                      </a:lnTo>
                      <a:lnTo>
                        <a:pt x="65303" y="1633"/>
                      </a:lnTo>
                      <a:lnTo>
                        <a:pt x="65198" y="1612"/>
                      </a:lnTo>
                      <a:lnTo>
                        <a:pt x="65135" y="1737"/>
                      </a:lnTo>
                      <a:lnTo>
                        <a:pt x="65094" y="1737"/>
                      </a:lnTo>
                      <a:lnTo>
                        <a:pt x="65031" y="1654"/>
                      </a:lnTo>
                      <a:lnTo>
                        <a:pt x="64884" y="1675"/>
                      </a:lnTo>
                      <a:lnTo>
                        <a:pt x="64884" y="1779"/>
                      </a:lnTo>
                      <a:lnTo>
                        <a:pt x="64801" y="1779"/>
                      </a:lnTo>
                      <a:lnTo>
                        <a:pt x="64696" y="1842"/>
                      </a:lnTo>
                      <a:lnTo>
                        <a:pt x="64529" y="1737"/>
                      </a:lnTo>
                      <a:lnTo>
                        <a:pt x="64403" y="1779"/>
                      </a:lnTo>
                      <a:lnTo>
                        <a:pt x="64403" y="1863"/>
                      </a:lnTo>
                      <a:lnTo>
                        <a:pt x="64152" y="1863"/>
                      </a:lnTo>
                      <a:lnTo>
                        <a:pt x="63838" y="1884"/>
                      </a:lnTo>
                      <a:lnTo>
                        <a:pt x="63754" y="1842"/>
                      </a:lnTo>
                      <a:lnTo>
                        <a:pt x="63482" y="1884"/>
                      </a:lnTo>
                      <a:lnTo>
                        <a:pt x="63462" y="1905"/>
                      </a:lnTo>
                      <a:lnTo>
                        <a:pt x="63629" y="2009"/>
                      </a:lnTo>
                      <a:lnTo>
                        <a:pt x="63692" y="2198"/>
                      </a:lnTo>
                      <a:lnTo>
                        <a:pt x="63775" y="2260"/>
                      </a:lnTo>
                      <a:lnTo>
                        <a:pt x="63796" y="2386"/>
                      </a:lnTo>
                      <a:lnTo>
                        <a:pt x="63880" y="2574"/>
                      </a:lnTo>
                      <a:lnTo>
                        <a:pt x="63838" y="2637"/>
                      </a:lnTo>
                      <a:lnTo>
                        <a:pt x="63838" y="2804"/>
                      </a:lnTo>
                      <a:lnTo>
                        <a:pt x="63880" y="2804"/>
                      </a:lnTo>
                      <a:lnTo>
                        <a:pt x="63985" y="2700"/>
                      </a:lnTo>
                      <a:lnTo>
                        <a:pt x="64194" y="2804"/>
                      </a:lnTo>
                      <a:lnTo>
                        <a:pt x="64257" y="2888"/>
                      </a:lnTo>
                      <a:lnTo>
                        <a:pt x="64319" y="2909"/>
                      </a:lnTo>
                      <a:lnTo>
                        <a:pt x="64529" y="3118"/>
                      </a:lnTo>
                      <a:lnTo>
                        <a:pt x="64570" y="3307"/>
                      </a:lnTo>
                      <a:lnTo>
                        <a:pt x="64717" y="3348"/>
                      </a:lnTo>
                      <a:lnTo>
                        <a:pt x="64822" y="3516"/>
                      </a:lnTo>
                      <a:lnTo>
                        <a:pt x="64822" y="3579"/>
                      </a:lnTo>
                      <a:lnTo>
                        <a:pt x="64842" y="3662"/>
                      </a:lnTo>
                      <a:lnTo>
                        <a:pt x="64801" y="3725"/>
                      </a:lnTo>
                      <a:lnTo>
                        <a:pt x="64884" y="3830"/>
                      </a:lnTo>
                      <a:lnTo>
                        <a:pt x="64822" y="3871"/>
                      </a:lnTo>
                      <a:lnTo>
                        <a:pt x="64738" y="3851"/>
                      </a:lnTo>
                      <a:lnTo>
                        <a:pt x="64612" y="3934"/>
                      </a:lnTo>
                      <a:lnTo>
                        <a:pt x="64633" y="4039"/>
                      </a:lnTo>
                      <a:lnTo>
                        <a:pt x="64508" y="4060"/>
                      </a:lnTo>
                      <a:lnTo>
                        <a:pt x="64403" y="4143"/>
                      </a:lnTo>
                      <a:lnTo>
                        <a:pt x="64215" y="4102"/>
                      </a:lnTo>
                      <a:lnTo>
                        <a:pt x="64152" y="4039"/>
                      </a:lnTo>
                      <a:lnTo>
                        <a:pt x="64152" y="3892"/>
                      </a:lnTo>
                      <a:lnTo>
                        <a:pt x="63964" y="3641"/>
                      </a:lnTo>
                      <a:lnTo>
                        <a:pt x="63880" y="3641"/>
                      </a:lnTo>
                      <a:lnTo>
                        <a:pt x="63838" y="3662"/>
                      </a:lnTo>
                      <a:lnTo>
                        <a:pt x="63566" y="3620"/>
                      </a:lnTo>
                      <a:lnTo>
                        <a:pt x="63378" y="3641"/>
                      </a:lnTo>
                      <a:lnTo>
                        <a:pt x="63315" y="3579"/>
                      </a:lnTo>
                      <a:lnTo>
                        <a:pt x="63148" y="3411"/>
                      </a:lnTo>
                      <a:lnTo>
                        <a:pt x="63148" y="3286"/>
                      </a:lnTo>
                      <a:lnTo>
                        <a:pt x="63043" y="3202"/>
                      </a:lnTo>
                      <a:lnTo>
                        <a:pt x="62897" y="3181"/>
                      </a:lnTo>
                      <a:lnTo>
                        <a:pt x="62855" y="3097"/>
                      </a:lnTo>
                      <a:lnTo>
                        <a:pt x="62813" y="2951"/>
                      </a:lnTo>
                      <a:lnTo>
                        <a:pt x="62625" y="2909"/>
                      </a:lnTo>
                      <a:lnTo>
                        <a:pt x="62583" y="2951"/>
                      </a:lnTo>
                      <a:lnTo>
                        <a:pt x="62583" y="3097"/>
                      </a:lnTo>
                      <a:lnTo>
                        <a:pt x="62583" y="3244"/>
                      </a:lnTo>
                      <a:lnTo>
                        <a:pt x="62604" y="3327"/>
                      </a:lnTo>
                      <a:lnTo>
                        <a:pt x="62478" y="3516"/>
                      </a:lnTo>
                      <a:lnTo>
                        <a:pt x="62415" y="3641"/>
                      </a:lnTo>
                      <a:lnTo>
                        <a:pt x="62332" y="3558"/>
                      </a:lnTo>
                      <a:lnTo>
                        <a:pt x="62311" y="3474"/>
                      </a:lnTo>
                      <a:lnTo>
                        <a:pt x="62269" y="3474"/>
                      </a:lnTo>
                      <a:lnTo>
                        <a:pt x="62164" y="3558"/>
                      </a:lnTo>
                      <a:lnTo>
                        <a:pt x="61913" y="3537"/>
                      </a:lnTo>
                      <a:lnTo>
                        <a:pt x="61704" y="3620"/>
                      </a:lnTo>
                      <a:lnTo>
                        <a:pt x="61641" y="3579"/>
                      </a:lnTo>
                      <a:lnTo>
                        <a:pt x="61474" y="3725"/>
                      </a:lnTo>
                      <a:lnTo>
                        <a:pt x="61327" y="3746"/>
                      </a:lnTo>
                      <a:lnTo>
                        <a:pt x="61223" y="3725"/>
                      </a:lnTo>
                      <a:lnTo>
                        <a:pt x="61118" y="3620"/>
                      </a:lnTo>
                      <a:lnTo>
                        <a:pt x="61034" y="3620"/>
                      </a:lnTo>
                      <a:lnTo>
                        <a:pt x="60972" y="3662"/>
                      </a:lnTo>
                      <a:lnTo>
                        <a:pt x="61013" y="3746"/>
                      </a:lnTo>
                      <a:lnTo>
                        <a:pt x="60804" y="3830"/>
                      </a:lnTo>
                      <a:lnTo>
                        <a:pt x="60700" y="3913"/>
                      </a:lnTo>
                      <a:lnTo>
                        <a:pt x="60449" y="3934"/>
                      </a:lnTo>
                      <a:lnTo>
                        <a:pt x="60323" y="4081"/>
                      </a:lnTo>
                      <a:lnTo>
                        <a:pt x="60323" y="4290"/>
                      </a:lnTo>
                      <a:lnTo>
                        <a:pt x="60323" y="4562"/>
                      </a:lnTo>
                      <a:lnTo>
                        <a:pt x="60532" y="4855"/>
                      </a:lnTo>
                      <a:lnTo>
                        <a:pt x="60553" y="5022"/>
                      </a:lnTo>
                      <a:lnTo>
                        <a:pt x="60407" y="4813"/>
                      </a:lnTo>
                      <a:lnTo>
                        <a:pt x="60281" y="4688"/>
                      </a:lnTo>
                      <a:lnTo>
                        <a:pt x="60177" y="4708"/>
                      </a:lnTo>
                      <a:lnTo>
                        <a:pt x="60030" y="4625"/>
                      </a:lnTo>
                      <a:lnTo>
                        <a:pt x="60072" y="4729"/>
                      </a:lnTo>
                      <a:lnTo>
                        <a:pt x="60177" y="4792"/>
                      </a:lnTo>
                      <a:lnTo>
                        <a:pt x="60218" y="4980"/>
                      </a:lnTo>
                      <a:lnTo>
                        <a:pt x="60218" y="5022"/>
                      </a:lnTo>
                      <a:lnTo>
                        <a:pt x="60072" y="4813"/>
                      </a:lnTo>
                      <a:lnTo>
                        <a:pt x="59967" y="4813"/>
                      </a:lnTo>
                      <a:lnTo>
                        <a:pt x="59925" y="4604"/>
                      </a:lnTo>
                      <a:lnTo>
                        <a:pt x="59758" y="4415"/>
                      </a:lnTo>
                      <a:lnTo>
                        <a:pt x="59674" y="4269"/>
                      </a:lnTo>
                      <a:lnTo>
                        <a:pt x="59570" y="4269"/>
                      </a:lnTo>
                      <a:lnTo>
                        <a:pt x="59612" y="4457"/>
                      </a:lnTo>
                      <a:lnTo>
                        <a:pt x="59591" y="4562"/>
                      </a:lnTo>
                      <a:lnTo>
                        <a:pt x="59549" y="4415"/>
                      </a:lnTo>
                      <a:lnTo>
                        <a:pt x="59402" y="4353"/>
                      </a:lnTo>
                      <a:lnTo>
                        <a:pt x="59256" y="4374"/>
                      </a:lnTo>
                      <a:lnTo>
                        <a:pt x="59256" y="4457"/>
                      </a:lnTo>
                      <a:lnTo>
                        <a:pt x="59172" y="4374"/>
                      </a:lnTo>
                      <a:lnTo>
                        <a:pt x="59026" y="4374"/>
                      </a:lnTo>
                      <a:lnTo>
                        <a:pt x="58879" y="4520"/>
                      </a:lnTo>
                      <a:lnTo>
                        <a:pt x="58754" y="4562"/>
                      </a:lnTo>
                      <a:lnTo>
                        <a:pt x="58837" y="4415"/>
                      </a:lnTo>
                      <a:lnTo>
                        <a:pt x="58837" y="4311"/>
                      </a:lnTo>
                      <a:lnTo>
                        <a:pt x="58712" y="4081"/>
                      </a:lnTo>
                      <a:lnTo>
                        <a:pt x="58712" y="3934"/>
                      </a:lnTo>
                      <a:lnTo>
                        <a:pt x="58649" y="3871"/>
                      </a:lnTo>
                      <a:lnTo>
                        <a:pt x="58649" y="3767"/>
                      </a:lnTo>
                      <a:lnTo>
                        <a:pt x="58544" y="3558"/>
                      </a:lnTo>
                      <a:lnTo>
                        <a:pt x="58335" y="3327"/>
                      </a:lnTo>
                      <a:lnTo>
                        <a:pt x="58105" y="3202"/>
                      </a:lnTo>
                      <a:lnTo>
                        <a:pt x="57875" y="2930"/>
                      </a:lnTo>
                      <a:lnTo>
                        <a:pt x="57310" y="2742"/>
                      </a:lnTo>
                      <a:lnTo>
                        <a:pt x="57038" y="2742"/>
                      </a:lnTo>
                      <a:lnTo>
                        <a:pt x="56892" y="2783"/>
                      </a:lnTo>
                      <a:lnTo>
                        <a:pt x="56661" y="2930"/>
                      </a:lnTo>
                      <a:lnTo>
                        <a:pt x="56661" y="2993"/>
                      </a:lnTo>
                      <a:lnTo>
                        <a:pt x="56536" y="2951"/>
                      </a:lnTo>
                      <a:lnTo>
                        <a:pt x="56327" y="3035"/>
                      </a:lnTo>
                      <a:lnTo>
                        <a:pt x="55887" y="3244"/>
                      </a:lnTo>
                      <a:lnTo>
                        <a:pt x="55720" y="3265"/>
                      </a:lnTo>
                      <a:lnTo>
                        <a:pt x="55531" y="3453"/>
                      </a:lnTo>
                      <a:lnTo>
                        <a:pt x="55427" y="3516"/>
                      </a:lnTo>
                      <a:lnTo>
                        <a:pt x="55197" y="3683"/>
                      </a:lnTo>
                      <a:lnTo>
                        <a:pt x="55071" y="3746"/>
                      </a:lnTo>
                      <a:lnTo>
                        <a:pt x="54946" y="3871"/>
                      </a:lnTo>
                      <a:lnTo>
                        <a:pt x="54757" y="3934"/>
                      </a:lnTo>
                      <a:lnTo>
                        <a:pt x="54590" y="3871"/>
                      </a:lnTo>
                      <a:lnTo>
                        <a:pt x="54360" y="3934"/>
                      </a:lnTo>
                      <a:lnTo>
                        <a:pt x="54213" y="3997"/>
                      </a:lnTo>
                      <a:lnTo>
                        <a:pt x="54339" y="3871"/>
                      </a:lnTo>
                      <a:lnTo>
                        <a:pt x="54527" y="3767"/>
                      </a:lnTo>
                      <a:lnTo>
                        <a:pt x="54548" y="3662"/>
                      </a:lnTo>
                      <a:lnTo>
                        <a:pt x="54381" y="3474"/>
                      </a:lnTo>
                      <a:lnTo>
                        <a:pt x="54109" y="3411"/>
                      </a:lnTo>
                      <a:lnTo>
                        <a:pt x="53837" y="3223"/>
                      </a:lnTo>
                      <a:lnTo>
                        <a:pt x="53753" y="3160"/>
                      </a:lnTo>
                      <a:lnTo>
                        <a:pt x="53711" y="3223"/>
                      </a:lnTo>
                      <a:lnTo>
                        <a:pt x="53607" y="3453"/>
                      </a:lnTo>
                      <a:lnTo>
                        <a:pt x="53607" y="3579"/>
                      </a:lnTo>
                      <a:lnTo>
                        <a:pt x="53544" y="3516"/>
                      </a:lnTo>
                      <a:lnTo>
                        <a:pt x="53502" y="3537"/>
                      </a:lnTo>
                      <a:lnTo>
                        <a:pt x="53439" y="3662"/>
                      </a:lnTo>
                      <a:lnTo>
                        <a:pt x="53376" y="3725"/>
                      </a:lnTo>
                      <a:lnTo>
                        <a:pt x="53335" y="3662"/>
                      </a:lnTo>
                      <a:lnTo>
                        <a:pt x="53397" y="3516"/>
                      </a:lnTo>
                      <a:lnTo>
                        <a:pt x="53439" y="3432"/>
                      </a:lnTo>
                      <a:lnTo>
                        <a:pt x="53397" y="3265"/>
                      </a:lnTo>
                      <a:lnTo>
                        <a:pt x="53272" y="3202"/>
                      </a:lnTo>
                      <a:lnTo>
                        <a:pt x="53125" y="3327"/>
                      </a:lnTo>
                      <a:lnTo>
                        <a:pt x="53167" y="3411"/>
                      </a:lnTo>
                      <a:lnTo>
                        <a:pt x="53083" y="3537"/>
                      </a:lnTo>
                      <a:lnTo>
                        <a:pt x="53000" y="3453"/>
                      </a:lnTo>
                      <a:lnTo>
                        <a:pt x="52979" y="3307"/>
                      </a:lnTo>
                      <a:lnTo>
                        <a:pt x="52916" y="3160"/>
                      </a:lnTo>
                      <a:lnTo>
                        <a:pt x="52874" y="3014"/>
                      </a:lnTo>
                      <a:lnTo>
                        <a:pt x="52770" y="3118"/>
                      </a:lnTo>
                      <a:lnTo>
                        <a:pt x="52560" y="3139"/>
                      </a:lnTo>
                      <a:lnTo>
                        <a:pt x="52246" y="3223"/>
                      </a:lnTo>
                      <a:lnTo>
                        <a:pt x="52163" y="3202"/>
                      </a:lnTo>
                      <a:lnTo>
                        <a:pt x="52267" y="3118"/>
                      </a:lnTo>
                      <a:lnTo>
                        <a:pt x="52246" y="3014"/>
                      </a:lnTo>
                      <a:lnTo>
                        <a:pt x="52246" y="2909"/>
                      </a:lnTo>
                      <a:lnTo>
                        <a:pt x="52226" y="2783"/>
                      </a:lnTo>
                      <a:lnTo>
                        <a:pt x="52246" y="2763"/>
                      </a:lnTo>
                      <a:lnTo>
                        <a:pt x="52456" y="2909"/>
                      </a:lnTo>
                      <a:lnTo>
                        <a:pt x="52560" y="2825"/>
                      </a:lnTo>
                      <a:lnTo>
                        <a:pt x="52581" y="2700"/>
                      </a:lnTo>
                      <a:lnTo>
                        <a:pt x="52393" y="2428"/>
                      </a:lnTo>
                      <a:lnTo>
                        <a:pt x="52016" y="2302"/>
                      </a:lnTo>
                      <a:lnTo>
                        <a:pt x="51702" y="2281"/>
                      </a:lnTo>
                      <a:lnTo>
                        <a:pt x="51347" y="2365"/>
                      </a:lnTo>
                      <a:lnTo>
                        <a:pt x="51033" y="2407"/>
                      </a:lnTo>
                      <a:lnTo>
                        <a:pt x="50824" y="2574"/>
                      </a:lnTo>
                      <a:lnTo>
                        <a:pt x="50886" y="3139"/>
                      </a:lnTo>
                      <a:lnTo>
                        <a:pt x="50866" y="3307"/>
                      </a:lnTo>
                      <a:lnTo>
                        <a:pt x="50907" y="3411"/>
                      </a:lnTo>
                      <a:lnTo>
                        <a:pt x="50803" y="3579"/>
                      </a:lnTo>
                      <a:lnTo>
                        <a:pt x="50803" y="3746"/>
                      </a:lnTo>
                      <a:lnTo>
                        <a:pt x="50656" y="3851"/>
                      </a:lnTo>
                      <a:lnTo>
                        <a:pt x="50552" y="3851"/>
                      </a:lnTo>
                      <a:lnTo>
                        <a:pt x="50489" y="3788"/>
                      </a:lnTo>
                      <a:lnTo>
                        <a:pt x="50489" y="3725"/>
                      </a:lnTo>
                      <a:lnTo>
                        <a:pt x="50363" y="3620"/>
                      </a:lnTo>
                      <a:lnTo>
                        <a:pt x="50447" y="3537"/>
                      </a:lnTo>
                      <a:lnTo>
                        <a:pt x="50510" y="3558"/>
                      </a:lnTo>
                      <a:lnTo>
                        <a:pt x="50594" y="3369"/>
                      </a:lnTo>
                      <a:lnTo>
                        <a:pt x="50552" y="3139"/>
                      </a:lnTo>
                      <a:lnTo>
                        <a:pt x="50405" y="3097"/>
                      </a:lnTo>
                      <a:lnTo>
                        <a:pt x="50342" y="2888"/>
                      </a:lnTo>
                      <a:lnTo>
                        <a:pt x="50405" y="2909"/>
                      </a:lnTo>
                      <a:lnTo>
                        <a:pt x="50510" y="2804"/>
                      </a:lnTo>
                      <a:lnTo>
                        <a:pt x="50510" y="2930"/>
                      </a:lnTo>
                      <a:lnTo>
                        <a:pt x="50614" y="3035"/>
                      </a:lnTo>
                      <a:lnTo>
                        <a:pt x="50698" y="3223"/>
                      </a:lnTo>
                      <a:lnTo>
                        <a:pt x="50719" y="3160"/>
                      </a:lnTo>
                      <a:lnTo>
                        <a:pt x="50698" y="2888"/>
                      </a:lnTo>
                      <a:lnTo>
                        <a:pt x="50656" y="2679"/>
                      </a:lnTo>
                      <a:lnTo>
                        <a:pt x="50259" y="2825"/>
                      </a:lnTo>
                      <a:lnTo>
                        <a:pt x="49945" y="3035"/>
                      </a:lnTo>
                      <a:lnTo>
                        <a:pt x="49945" y="3160"/>
                      </a:lnTo>
                      <a:lnTo>
                        <a:pt x="49757" y="3307"/>
                      </a:lnTo>
                      <a:lnTo>
                        <a:pt x="49652" y="3223"/>
                      </a:lnTo>
                      <a:lnTo>
                        <a:pt x="49673" y="3139"/>
                      </a:lnTo>
                      <a:lnTo>
                        <a:pt x="49777" y="3118"/>
                      </a:lnTo>
                      <a:lnTo>
                        <a:pt x="49673" y="2993"/>
                      </a:lnTo>
                      <a:lnTo>
                        <a:pt x="49757" y="2742"/>
                      </a:lnTo>
                      <a:lnTo>
                        <a:pt x="49882" y="2804"/>
                      </a:lnTo>
                      <a:lnTo>
                        <a:pt x="49945" y="2783"/>
                      </a:lnTo>
                      <a:lnTo>
                        <a:pt x="50070" y="2825"/>
                      </a:lnTo>
                      <a:lnTo>
                        <a:pt x="50468" y="2637"/>
                      </a:lnTo>
                      <a:lnTo>
                        <a:pt x="50614" y="2595"/>
                      </a:lnTo>
                      <a:lnTo>
                        <a:pt x="50342" y="2595"/>
                      </a:lnTo>
                      <a:lnTo>
                        <a:pt x="50175" y="2616"/>
                      </a:lnTo>
                      <a:lnTo>
                        <a:pt x="49945" y="2595"/>
                      </a:lnTo>
                      <a:lnTo>
                        <a:pt x="49443" y="2595"/>
                      </a:lnTo>
                      <a:lnTo>
                        <a:pt x="49338" y="2637"/>
                      </a:lnTo>
                      <a:lnTo>
                        <a:pt x="48669" y="2700"/>
                      </a:lnTo>
                      <a:lnTo>
                        <a:pt x="48271" y="2700"/>
                      </a:lnTo>
                      <a:lnTo>
                        <a:pt x="48041" y="2742"/>
                      </a:lnTo>
                      <a:lnTo>
                        <a:pt x="47769" y="2637"/>
                      </a:lnTo>
                      <a:lnTo>
                        <a:pt x="47539" y="2679"/>
                      </a:lnTo>
                      <a:lnTo>
                        <a:pt x="47371" y="2742"/>
                      </a:lnTo>
                      <a:lnTo>
                        <a:pt x="47518" y="2909"/>
                      </a:lnTo>
                      <a:lnTo>
                        <a:pt x="47685" y="2909"/>
                      </a:lnTo>
                      <a:lnTo>
                        <a:pt x="47790" y="2951"/>
                      </a:lnTo>
                      <a:lnTo>
                        <a:pt x="47894" y="2930"/>
                      </a:lnTo>
                      <a:lnTo>
                        <a:pt x="48041" y="3055"/>
                      </a:lnTo>
                      <a:lnTo>
                        <a:pt x="48041" y="3139"/>
                      </a:lnTo>
                      <a:lnTo>
                        <a:pt x="47832" y="3327"/>
                      </a:lnTo>
                      <a:lnTo>
                        <a:pt x="47685" y="3307"/>
                      </a:lnTo>
                      <a:lnTo>
                        <a:pt x="47518" y="3369"/>
                      </a:lnTo>
                      <a:lnTo>
                        <a:pt x="47476" y="3537"/>
                      </a:lnTo>
                      <a:lnTo>
                        <a:pt x="47434" y="3641"/>
                      </a:lnTo>
                      <a:lnTo>
                        <a:pt x="47560" y="3871"/>
                      </a:lnTo>
                      <a:lnTo>
                        <a:pt x="47769" y="3934"/>
                      </a:lnTo>
                      <a:lnTo>
                        <a:pt x="47790" y="3788"/>
                      </a:lnTo>
                      <a:lnTo>
                        <a:pt x="47936" y="3662"/>
                      </a:lnTo>
                      <a:lnTo>
                        <a:pt x="48145" y="3579"/>
                      </a:lnTo>
                      <a:lnTo>
                        <a:pt x="48104" y="3788"/>
                      </a:lnTo>
                      <a:lnTo>
                        <a:pt x="47894" y="3788"/>
                      </a:lnTo>
                      <a:lnTo>
                        <a:pt x="47999" y="3934"/>
                      </a:lnTo>
                      <a:lnTo>
                        <a:pt x="47978" y="3955"/>
                      </a:lnTo>
                      <a:lnTo>
                        <a:pt x="48041" y="4060"/>
                      </a:lnTo>
                      <a:lnTo>
                        <a:pt x="47894" y="4143"/>
                      </a:lnTo>
                      <a:lnTo>
                        <a:pt x="48041" y="4164"/>
                      </a:lnTo>
                      <a:lnTo>
                        <a:pt x="48166" y="4102"/>
                      </a:lnTo>
                      <a:lnTo>
                        <a:pt x="48208" y="4206"/>
                      </a:lnTo>
                      <a:lnTo>
                        <a:pt x="48187" y="4353"/>
                      </a:lnTo>
                      <a:lnTo>
                        <a:pt x="48313" y="4478"/>
                      </a:lnTo>
                      <a:lnTo>
                        <a:pt x="48459" y="4499"/>
                      </a:lnTo>
                      <a:lnTo>
                        <a:pt x="48627" y="4708"/>
                      </a:lnTo>
                      <a:lnTo>
                        <a:pt x="48606" y="4813"/>
                      </a:lnTo>
                      <a:lnTo>
                        <a:pt x="48522" y="4771"/>
                      </a:lnTo>
                      <a:lnTo>
                        <a:pt x="48397" y="4813"/>
                      </a:lnTo>
                      <a:lnTo>
                        <a:pt x="48459" y="4939"/>
                      </a:lnTo>
                      <a:lnTo>
                        <a:pt x="48376" y="5001"/>
                      </a:lnTo>
                      <a:lnTo>
                        <a:pt x="48313" y="4939"/>
                      </a:lnTo>
                      <a:lnTo>
                        <a:pt x="48250" y="4980"/>
                      </a:lnTo>
                      <a:lnTo>
                        <a:pt x="48187" y="4834"/>
                      </a:lnTo>
                      <a:lnTo>
                        <a:pt x="47999" y="4708"/>
                      </a:lnTo>
                      <a:lnTo>
                        <a:pt x="47936" y="4729"/>
                      </a:lnTo>
                      <a:lnTo>
                        <a:pt x="47978" y="4813"/>
                      </a:lnTo>
                      <a:lnTo>
                        <a:pt x="47873" y="4897"/>
                      </a:lnTo>
                      <a:lnTo>
                        <a:pt x="47790" y="4834"/>
                      </a:lnTo>
                      <a:lnTo>
                        <a:pt x="47727" y="4897"/>
                      </a:lnTo>
                      <a:lnTo>
                        <a:pt x="47769" y="5022"/>
                      </a:lnTo>
                      <a:lnTo>
                        <a:pt x="47790" y="5211"/>
                      </a:lnTo>
                      <a:lnTo>
                        <a:pt x="47936" y="5232"/>
                      </a:lnTo>
                      <a:lnTo>
                        <a:pt x="48083" y="5148"/>
                      </a:lnTo>
                      <a:lnTo>
                        <a:pt x="48187" y="5252"/>
                      </a:lnTo>
                      <a:lnTo>
                        <a:pt x="48104" y="5336"/>
                      </a:lnTo>
                      <a:lnTo>
                        <a:pt x="48250" y="5399"/>
                      </a:lnTo>
                      <a:lnTo>
                        <a:pt x="48145" y="5462"/>
                      </a:lnTo>
                      <a:lnTo>
                        <a:pt x="47978" y="5420"/>
                      </a:lnTo>
                      <a:lnTo>
                        <a:pt x="47978" y="5462"/>
                      </a:lnTo>
                      <a:lnTo>
                        <a:pt x="48145" y="5566"/>
                      </a:lnTo>
                      <a:lnTo>
                        <a:pt x="47873" y="5566"/>
                      </a:lnTo>
                      <a:lnTo>
                        <a:pt x="47832" y="5462"/>
                      </a:lnTo>
                      <a:lnTo>
                        <a:pt x="47643" y="5462"/>
                      </a:lnTo>
                      <a:lnTo>
                        <a:pt x="47560" y="5336"/>
                      </a:lnTo>
                      <a:lnTo>
                        <a:pt x="47434" y="5315"/>
                      </a:lnTo>
                      <a:lnTo>
                        <a:pt x="47308" y="5190"/>
                      </a:lnTo>
                      <a:lnTo>
                        <a:pt x="47120" y="5190"/>
                      </a:lnTo>
                      <a:lnTo>
                        <a:pt x="46995" y="5106"/>
                      </a:lnTo>
                      <a:lnTo>
                        <a:pt x="46890" y="5127"/>
                      </a:lnTo>
                      <a:lnTo>
                        <a:pt x="46827" y="5106"/>
                      </a:lnTo>
                      <a:lnTo>
                        <a:pt x="46430" y="5252"/>
                      </a:lnTo>
                      <a:lnTo>
                        <a:pt x="46409" y="5357"/>
                      </a:lnTo>
                      <a:lnTo>
                        <a:pt x="46367" y="5420"/>
                      </a:lnTo>
                      <a:lnTo>
                        <a:pt x="46430" y="5504"/>
                      </a:lnTo>
                      <a:lnTo>
                        <a:pt x="46409" y="5566"/>
                      </a:lnTo>
                      <a:lnTo>
                        <a:pt x="46492" y="5713"/>
                      </a:lnTo>
                      <a:lnTo>
                        <a:pt x="46472" y="5734"/>
                      </a:lnTo>
                      <a:lnTo>
                        <a:pt x="46367" y="5629"/>
                      </a:lnTo>
                      <a:lnTo>
                        <a:pt x="46283" y="5671"/>
                      </a:lnTo>
                      <a:lnTo>
                        <a:pt x="46179" y="5629"/>
                      </a:lnTo>
                      <a:lnTo>
                        <a:pt x="45739" y="5671"/>
                      </a:lnTo>
                      <a:lnTo>
                        <a:pt x="45530" y="5650"/>
                      </a:lnTo>
                      <a:lnTo>
                        <a:pt x="45384" y="5524"/>
                      </a:lnTo>
                      <a:lnTo>
                        <a:pt x="45258" y="5504"/>
                      </a:lnTo>
                      <a:lnTo>
                        <a:pt x="45132" y="5357"/>
                      </a:lnTo>
                      <a:lnTo>
                        <a:pt x="45049" y="5211"/>
                      </a:lnTo>
                      <a:lnTo>
                        <a:pt x="44944" y="5148"/>
                      </a:lnTo>
                      <a:lnTo>
                        <a:pt x="44944" y="5232"/>
                      </a:lnTo>
                      <a:lnTo>
                        <a:pt x="45028" y="5420"/>
                      </a:lnTo>
                      <a:lnTo>
                        <a:pt x="45049" y="5734"/>
                      </a:lnTo>
                      <a:lnTo>
                        <a:pt x="45216" y="6068"/>
                      </a:lnTo>
                      <a:lnTo>
                        <a:pt x="45342" y="6340"/>
                      </a:lnTo>
                      <a:lnTo>
                        <a:pt x="45446" y="6926"/>
                      </a:lnTo>
                      <a:lnTo>
                        <a:pt x="45425" y="7073"/>
                      </a:lnTo>
                      <a:lnTo>
                        <a:pt x="45342" y="7073"/>
                      </a:lnTo>
                      <a:lnTo>
                        <a:pt x="45258" y="6968"/>
                      </a:lnTo>
                      <a:lnTo>
                        <a:pt x="45237" y="6864"/>
                      </a:lnTo>
                      <a:lnTo>
                        <a:pt x="45132" y="6759"/>
                      </a:lnTo>
                      <a:lnTo>
                        <a:pt x="45070" y="6801"/>
                      </a:lnTo>
                      <a:lnTo>
                        <a:pt x="45132" y="6884"/>
                      </a:lnTo>
                      <a:lnTo>
                        <a:pt x="45112" y="6968"/>
                      </a:lnTo>
                      <a:lnTo>
                        <a:pt x="44923" y="6905"/>
                      </a:lnTo>
                      <a:lnTo>
                        <a:pt x="44756" y="6717"/>
                      </a:lnTo>
                      <a:lnTo>
                        <a:pt x="44505" y="6696"/>
                      </a:lnTo>
                      <a:lnTo>
                        <a:pt x="44379" y="6550"/>
                      </a:lnTo>
                      <a:lnTo>
                        <a:pt x="44275" y="6508"/>
                      </a:lnTo>
                      <a:lnTo>
                        <a:pt x="43898" y="6173"/>
                      </a:lnTo>
                      <a:lnTo>
                        <a:pt x="43877" y="6173"/>
                      </a:lnTo>
                      <a:lnTo>
                        <a:pt x="43793" y="6236"/>
                      </a:lnTo>
                      <a:lnTo>
                        <a:pt x="43689" y="6236"/>
                      </a:lnTo>
                      <a:lnTo>
                        <a:pt x="43647" y="6152"/>
                      </a:lnTo>
                      <a:lnTo>
                        <a:pt x="43877" y="5943"/>
                      </a:lnTo>
                      <a:lnTo>
                        <a:pt x="43982" y="5943"/>
                      </a:lnTo>
                      <a:lnTo>
                        <a:pt x="43898" y="5880"/>
                      </a:lnTo>
                      <a:lnTo>
                        <a:pt x="43772" y="5817"/>
                      </a:lnTo>
                      <a:lnTo>
                        <a:pt x="43647" y="5671"/>
                      </a:lnTo>
                      <a:lnTo>
                        <a:pt x="43626" y="5671"/>
                      </a:lnTo>
                      <a:lnTo>
                        <a:pt x="43647" y="5755"/>
                      </a:lnTo>
                      <a:lnTo>
                        <a:pt x="43751" y="5859"/>
                      </a:lnTo>
                      <a:lnTo>
                        <a:pt x="43751" y="5964"/>
                      </a:lnTo>
                      <a:lnTo>
                        <a:pt x="43626" y="6048"/>
                      </a:lnTo>
                      <a:lnTo>
                        <a:pt x="43417" y="5985"/>
                      </a:lnTo>
                      <a:lnTo>
                        <a:pt x="43207" y="5838"/>
                      </a:lnTo>
                      <a:lnTo>
                        <a:pt x="43145" y="5755"/>
                      </a:lnTo>
                      <a:lnTo>
                        <a:pt x="42935" y="5734"/>
                      </a:lnTo>
                      <a:lnTo>
                        <a:pt x="42894" y="5608"/>
                      </a:lnTo>
                      <a:lnTo>
                        <a:pt x="42789" y="5545"/>
                      </a:lnTo>
                      <a:lnTo>
                        <a:pt x="43040" y="5545"/>
                      </a:lnTo>
                      <a:lnTo>
                        <a:pt x="43270" y="5608"/>
                      </a:lnTo>
                      <a:lnTo>
                        <a:pt x="43375" y="5671"/>
                      </a:lnTo>
                      <a:lnTo>
                        <a:pt x="43521" y="5629"/>
                      </a:lnTo>
                      <a:lnTo>
                        <a:pt x="43626" y="5441"/>
                      </a:lnTo>
                      <a:lnTo>
                        <a:pt x="43626" y="5378"/>
                      </a:lnTo>
                      <a:lnTo>
                        <a:pt x="43542" y="5420"/>
                      </a:lnTo>
                      <a:lnTo>
                        <a:pt x="43521" y="5336"/>
                      </a:lnTo>
                      <a:lnTo>
                        <a:pt x="43417" y="5357"/>
                      </a:lnTo>
                      <a:lnTo>
                        <a:pt x="43459" y="5190"/>
                      </a:lnTo>
                      <a:lnTo>
                        <a:pt x="43333" y="5043"/>
                      </a:lnTo>
                      <a:lnTo>
                        <a:pt x="43249" y="5106"/>
                      </a:lnTo>
                      <a:lnTo>
                        <a:pt x="43228" y="5001"/>
                      </a:lnTo>
                      <a:lnTo>
                        <a:pt x="43145" y="4980"/>
                      </a:lnTo>
                      <a:lnTo>
                        <a:pt x="43061" y="5022"/>
                      </a:lnTo>
                      <a:lnTo>
                        <a:pt x="43019" y="5085"/>
                      </a:lnTo>
                      <a:lnTo>
                        <a:pt x="42831" y="5043"/>
                      </a:lnTo>
                      <a:lnTo>
                        <a:pt x="42810" y="4897"/>
                      </a:lnTo>
                      <a:lnTo>
                        <a:pt x="43019" y="4708"/>
                      </a:lnTo>
                      <a:lnTo>
                        <a:pt x="42998" y="4625"/>
                      </a:lnTo>
                      <a:lnTo>
                        <a:pt x="42894" y="4625"/>
                      </a:lnTo>
                      <a:lnTo>
                        <a:pt x="42726" y="4792"/>
                      </a:lnTo>
                      <a:lnTo>
                        <a:pt x="42705" y="4667"/>
                      </a:lnTo>
                      <a:lnTo>
                        <a:pt x="42768" y="4562"/>
                      </a:lnTo>
                      <a:lnTo>
                        <a:pt x="42726" y="4415"/>
                      </a:lnTo>
                      <a:lnTo>
                        <a:pt x="42663" y="4457"/>
                      </a:lnTo>
                      <a:lnTo>
                        <a:pt x="42622" y="4499"/>
                      </a:lnTo>
                      <a:lnTo>
                        <a:pt x="42601" y="4395"/>
                      </a:lnTo>
                      <a:lnTo>
                        <a:pt x="42496" y="4395"/>
                      </a:lnTo>
                      <a:lnTo>
                        <a:pt x="42454" y="4353"/>
                      </a:lnTo>
                      <a:lnTo>
                        <a:pt x="42391" y="4269"/>
                      </a:lnTo>
                      <a:lnTo>
                        <a:pt x="42433" y="4102"/>
                      </a:lnTo>
                      <a:lnTo>
                        <a:pt x="42391" y="4060"/>
                      </a:lnTo>
                      <a:lnTo>
                        <a:pt x="42308" y="4102"/>
                      </a:lnTo>
                      <a:lnTo>
                        <a:pt x="42224" y="4248"/>
                      </a:lnTo>
                      <a:lnTo>
                        <a:pt x="42203" y="4039"/>
                      </a:lnTo>
                      <a:lnTo>
                        <a:pt x="42099" y="3955"/>
                      </a:lnTo>
                      <a:lnTo>
                        <a:pt x="41994" y="4039"/>
                      </a:lnTo>
                      <a:lnTo>
                        <a:pt x="41910" y="4039"/>
                      </a:lnTo>
                      <a:lnTo>
                        <a:pt x="41868" y="3871"/>
                      </a:lnTo>
                      <a:lnTo>
                        <a:pt x="41764" y="3976"/>
                      </a:lnTo>
                      <a:lnTo>
                        <a:pt x="41701" y="3976"/>
                      </a:lnTo>
                      <a:lnTo>
                        <a:pt x="41680" y="4060"/>
                      </a:lnTo>
                      <a:lnTo>
                        <a:pt x="41659" y="3892"/>
                      </a:lnTo>
                      <a:lnTo>
                        <a:pt x="41659" y="3830"/>
                      </a:lnTo>
                      <a:lnTo>
                        <a:pt x="41492" y="3830"/>
                      </a:lnTo>
                      <a:lnTo>
                        <a:pt x="41408" y="3851"/>
                      </a:lnTo>
                      <a:lnTo>
                        <a:pt x="41366" y="3788"/>
                      </a:lnTo>
                      <a:lnTo>
                        <a:pt x="41199" y="3851"/>
                      </a:lnTo>
                      <a:lnTo>
                        <a:pt x="41094" y="3851"/>
                      </a:lnTo>
                      <a:lnTo>
                        <a:pt x="41073" y="3892"/>
                      </a:lnTo>
                      <a:lnTo>
                        <a:pt x="41136" y="3955"/>
                      </a:lnTo>
                      <a:lnTo>
                        <a:pt x="41178" y="4081"/>
                      </a:lnTo>
                      <a:lnTo>
                        <a:pt x="41115" y="4060"/>
                      </a:lnTo>
                      <a:lnTo>
                        <a:pt x="41052" y="4081"/>
                      </a:lnTo>
                      <a:lnTo>
                        <a:pt x="41052" y="4164"/>
                      </a:lnTo>
                      <a:lnTo>
                        <a:pt x="41031" y="4143"/>
                      </a:lnTo>
                      <a:lnTo>
                        <a:pt x="40885" y="4164"/>
                      </a:lnTo>
                      <a:lnTo>
                        <a:pt x="40843" y="4143"/>
                      </a:lnTo>
                      <a:lnTo>
                        <a:pt x="40885" y="4039"/>
                      </a:lnTo>
                      <a:lnTo>
                        <a:pt x="40969" y="3976"/>
                      </a:lnTo>
                      <a:lnTo>
                        <a:pt x="40927" y="3871"/>
                      </a:lnTo>
                      <a:lnTo>
                        <a:pt x="40822" y="3851"/>
                      </a:lnTo>
                      <a:lnTo>
                        <a:pt x="40822" y="3955"/>
                      </a:lnTo>
                      <a:lnTo>
                        <a:pt x="40738" y="3997"/>
                      </a:lnTo>
                      <a:lnTo>
                        <a:pt x="40655" y="3892"/>
                      </a:lnTo>
                      <a:lnTo>
                        <a:pt x="40550" y="3871"/>
                      </a:lnTo>
                      <a:lnTo>
                        <a:pt x="40446" y="3767"/>
                      </a:lnTo>
                      <a:lnTo>
                        <a:pt x="40425" y="3851"/>
                      </a:lnTo>
                      <a:lnTo>
                        <a:pt x="40341" y="3871"/>
                      </a:lnTo>
                      <a:lnTo>
                        <a:pt x="40194" y="3871"/>
                      </a:lnTo>
                      <a:lnTo>
                        <a:pt x="40132" y="3788"/>
                      </a:lnTo>
                      <a:lnTo>
                        <a:pt x="40111" y="3892"/>
                      </a:lnTo>
                      <a:lnTo>
                        <a:pt x="40027" y="3955"/>
                      </a:lnTo>
                      <a:lnTo>
                        <a:pt x="39902" y="3851"/>
                      </a:lnTo>
                      <a:lnTo>
                        <a:pt x="39818" y="3851"/>
                      </a:lnTo>
                      <a:lnTo>
                        <a:pt x="39860" y="3955"/>
                      </a:lnTo>
                      <a:lnTo>
                        <a:pt x="39881" y="3997"/>
                      </a:lnTo>
                      <a:lnTo>
                        <a:pt x="39755" y="4102"/>
                      </a:lnTo>
                      <a:lnTo>
                        <a:pt x="39692" y="4081"/>
                      </a:lnTo>
                      <a:lnTo>
                        <a:pt x="39671" y="3997"/>
                      </a:lnTo>
                      <a:lnTo>
                        <a:pt x="39609" y="4102"/>
                      </a:lnTo>
                      <a:lnTo>
                        <a:pt x="39630" y="4269"/>
                      </a:lnTo>
                      <a:lnTo>
                        <a:pt x="39713" y="4353"/>
                      </a:lnTo>
                      <a:lnTo>
                        <a:pt x="39734" y="4457"/>
                      </a:lnTo>
                      <a:lnTo>
                        <a:pt x="39797" y="4478"/>
                      </a:lnTo>
                      <a:lnTo>
                        <a:pt x="39818" y="4625"/>
                      </a:lnTo>
                      <a:lnTo>
                        <a:pt x="39964" y="4667"/>
                      </a:lnTo>
                      <a:lnTo>
                        <a:pt x="40006" y="4729"/>
                      </a:lnTo>
                      <a:lnTo>
                        <a:pt x="40006" y="4834"/>
                      </a:lnTo>
                      <a:lnTo>
                        <a:pt x="40111" y="4918"/>
                      </a:lnTo>
                      <a:lnTo>
                        <a:pt x="40132" y="5001"/>
                      </a:lnTo>
                      <a:lnTo>
                        <a:pt x="40069" y="5106"/>
                      </a:lnTo>
                      <a:lnTo>
                        <a:pt x="40006" y="5085"/>
                      </a:lnTo>
                      <a:lnTo>
                        <a:pt x="39985" y="5001"/>
                      </a:lnTo>
                      <a:lnTo>
                        <a:pt x="39818" y="5043"/>
                      </a:lnTo>
                      <a:lnTo>
                        <a:pt x="39713" y="5022"/>
                      </a:lnTo>
                      <a:lnTo>
                        <a:pt x="39609" y="5043"/>
                      </a:lnTo>
                      <a:lnTo>
                        <a:pt x="39671" y="5127"/>
                      </a:lnTo>
                      <a:lnTo>
                        <a:pt x="39588" y="5232"/>
                      </a:lnTo>
                      <a:lnTo>
                        <a:pt x="39462" y="5232"/>
                      </a:lnTo>
                      <a:lnTo>
                        <a:pt x="39378" y="5211"/>
                      </a:lnTo>
                      <a:lnTo>
                        <a:pt x="39127" y="5336"/>
                      </a:lnTo>
                      <a:lnTo>
                        <a:pt x="38751" y="5399"/>
                      </a:lnTo>
                      <a:lnTo>
                        <a:pt x="38625" y="5336"/>
                      </a:lnTo>
                      <a:lnTo>
                        <a:pt x="38437" y="5336"/>
                      </a:lnTo>
                      <a:lnTo>
                        <a:pt x="38416" y="5357"/>
                      </a:lnTo>
                      <a:lnTo>
                        <a:pt x="38311" y="5336"/>
                      </a:lnTo>
                      <a:lnTo>
                        <a:pt x="37788" y="5315"/>
                      </a:lnTo>
                      <a:lnTo>
                        <a:pt x="37621" y="5190"/>
                      </a:lnTo>
                      <a:lnTo>
                        <a:pt x="37579" y="4980"/>
                      </a:lnTo>
                      <a:lnTo>
                        <a:pt x="37663" y="4834"/>
                      </a:lnTo>
                      <a:lnTo>
                        <a:pt x="37705" y="4813"/>
                      </a:lnTo>
                      <a:lnTo>
                        <a:pt x="37705" y="4729"/>
                      </a:lnTo>
                      <a:lnTo>
                        <a:pt x="37558" y="4688"/>
                      </a:lnTo>
                      <a:lnTo>
                        <a:pt x="37370" y="4688"/>
                      </a:lnTo>
                      <a:lnTo>
                        <a:pt x="37035" y="4834"/>
                      </a:lnTo>
                      <a:lnTo>
                        <a:pt x="36554" y="4876"/>
                      </a:lnTo>
                      <a:lnTo>
                        <a:pt x="36156" y="4980"/>
                      </a:lnTo>
                      <a:lnTo>
                        <a:pt x="35926" y="5022"/>
                      </a:lnTo>
                      <a:lnTo>
                        <a:pt x="35884" y="5106"/>
                      </a:lnTo>
                      <a:lnTo>
                        <a:pt x="35801" y="5106"/>
                      </a:lnTo>
                      <a:lnTo>
                        <a:pt x="35738" y="5190"/>
                      </a:lnTo>
                      <a:lnTo>
                        <a:pt x="35612" y="5252"/>
                      </a:lnTo>
                      <a:lnTo>
                        <a:pt x="35466" y="5399"/>
                      </a:lnTo>
                      <a:lnTo>
                        <a:pt x="35529" y="5545"/>
                      </a:lnTo>
                      <a:lnTo>
                        <a:pt x="35612" y="5566"/>
                      </a:lnTo>
                      <a:lnTo>
                        <a:pt x="35717" y="5524"/>
                      </a:lnTo>
                      <a:lnTo>
                        <a:pt x="35780" y="5545"/>
                      </a:lnTo>
                      <a:lnTo>
                        <a:pt x="35717" y="5629"/>
                      </a:lnTo>
                      <a:lnTo>
                        <a:pt x="35654" y="5650"/>
                      </a:lnTo>
                      <a:lnTo>
                        <a:pt x="35549" y="5755"/>
                      </a:lnTo>
                      <a:lnTo>
                        <a:pt x="35549" y="5817"/>
                      </a:lnTo>
                      <a:lnTo>
                        <a:pt x="35508" y="5755"/>
                      </a:lnTo>
                      <a:lnTo>
                        <a:pt x="35487" y="5545"/>
                      </a:lnTo>
                      <a:lnTo>
                        <a:pt x="35319" y="5420"/>
                      </a:lnTo>
                      <a:lnTo>
                        <a:pt x="35298" y="5336"/>
                      </a:lnTo>
                      <a:lnTo>
                        <a:pt x="35319" y="5252"/>
                      </a:lnTo>
                      <a:lnTo>
                        <a:pt x="35194" y="5148"/>
                      </a:lnTo>
                      <a:lnTo>
                        <a:pt x="35110" y="5148"/>
                      </a:lnTo>
                      <a:lnTo>
                        <a:pt x="34880" y="4939"/>
                      </a:lnTo>
                      <a:lnTo>
                        <a:pt x="34817" y="4939"/>
                      </a:lnTo>
                      <a:lnTo>
                        <a:pt x="34817" y="5022"/>
                      </a:lnTo>
                      <a:lnTo>
                        <a:pt x="35005" y="5232"/>
                      </a:lnTo>
                      <a:lnTo>
                        <a:pt x="35026" y="5357"/>
                      </a:lnTo>
                      <a:lnTo>
                        <a:pt x="34922" y="5462"/>
                      </a:lnTo>
                      <a:lnTo>
                        <a:pt x="34733" y="5504"/>
                      </a:lnTo>
                      <a:lnTo>
                        <a:pt x="34650" y="5545"/>
                      </a:lnTo>
                      <a:lnTo>
                        <a:pt x="34482" y="5545"/>
                      </a:lnTo>
                      <a:lnTo>
                        <a:pt x="34168" y="5294"/>
                      </a:lnTo>
                      <a:lnTo>
                        <a:pt x="34168" y="5190"/>
                      </a:lnTo>
                      <a:lnTo>
                        <a:pt x="34231" y="5106"/>
                      </a:lnTo>
                      <a:lnTo>
                        <a:pt x="34210" y="5022"/>
                      </a:lnTo>
                      <a:lnTo>
                        <a:pt x="34043" y="5085"/>
                      </a:lnTo>
                      <a:lnTo>
                        <a:pt x="34043" y="5211"/>
                      </a:lnTo>
                      <a:lnTo>
                        <a:pt x="33959" y="5294"/>
                      </a:lnTo>
                      <a:lnTo>
                        <a:pt x="33750" y="5148"/>
                      </a:lnTo>
                      <a:lnTo>
                        <a:pt x="33604" y="5148"/>
                      </a:lnTo>
                      <a:lnTo>
                        <a:pt x="33499" y="5252"/>
                      </a:lnTo>
                      <a:lnTo>
                        <a:pt x="33520" y="5441"/>
                      </a:lnTo>
                      <a:lnTo>
                        <a:pt x="33436" y="5566"/>
                      </a:lnTo>
                      <a:lnTo>
                        <a:pt x="33520" y="5734"/>
                      </a:lnTo>
                      <a:lnTo>
                        <a:pt x="33645" y="5776"/>
                      </a:lnTo>
                      <a:lnTo>
                        <a:pt x="33813" y="5650"/>
                      </a:lnTo>
                      <a:lnTo>
                        <a:pt x="33834" y="5566"/>
                      </a:lnTo>
                      <a:lnTo>
                        <a:pt x="34043" y="5441"/>
                      </a:lnTo>
                      <a:lnTo>
                        <a:pt x="34106" y="5524"/>
                      </a:lnTo>
                      <a:lnTo>
                        <a:pt x="34064" y="5650"/>
                      </a:lnTo>
                      <a:lnTo>
                        <a:pt x="33855" y="5817"/>
                      </a:lnTo>
                      <a:lnTo>
                        <a:pt x="33938" y="5880"/>
                      </a:lnTo>
                      <a:lnTo>
                        <a:pt x="33855" y="6027"/>
                      </a:lnTo>
                      <a:lnTo>
                        <a:pt x="33729" y="6068"/>
                      </a:lnTo>
                      <a:lnTo>
                        <a:pt x="33604" y="5985"/>
                      </a:lnTo>
                      <a:lnTo>
                        <a:pt x="33604" y="6048"/>
                      </a:lnTo>
                      <a:lnTo>
                        <a:pt x="33645" y="6173"/>
                      </a:lnTo>
                      <a:lnTo>
                        <a:pt x="33583" y="6299"/>
                      </a:lnTo>
                      <a:lnTo>
                        <a:pt x="33394" y="6445"/>
                      </a:lnTo>
                      <a:lnTo>
                        <a:pt x="33436" y="6550"/>
                      </a:lnTo>
                      <a:lnTo>
                        <a:pt x="33394" y="6592"/>
                      </a:lnTo>
                      <a:lnTo>
                        <a:pt x="33311" y="6592"/>
                      </a:lnTo>
                      <a:lnTo>
                        <a:pt x="33164" y="6759"/>
                      </a:lnTo>
                      <a:lnTo>
                        <a:pt x="32955" y="6780"/>
                      </a:lnTo>
                      <a:lnTo>
                        <a:pt x="32746" y="6801"/>
                      </a:lnTo>
                      <a:lnTo>
                        <a:pt x="32683" y="6926"/>
                      </a:lnTo>
                      <a:lnTo>
                        <a:pt x="32746" y="7094"/>
                      </a:lnTo>
                      <a:lnTo>
                        <a:pt x="32913" y="7303"/>
                      </a:lnTo>
                      <a:lnTo>
                        <a:pt x="32997" y="7324"/>
                      </a:lnTo>
                      <a:lnTo>
                        <a:pt x="32913" y="7345"/>
                      </a:lnTo>
                      <a:lnTo>
                        <a:pt x="32767" y="7345"/>
                      </a:lnTo>
                      <a:lnTo>
                        <a:pt x="32746" y="7429"/>
                      </a:lnTo>
                      <a:lnTo>
                        <a:pt x="32767" y="7491"/>
                      </a:lnTo>
                      <a:lnTo>
                        <a:pt x="32704" y="7596"/>
                      </a:lnTo>
                      <a:lnTo>
                        <a:pt x="32599" y="7701"/>
                      </a:lnTo>
                      <a:lnTo>
                        <a:pt x="32495" y="7701"/>
                      </a:lnTo>
                      <a:lnTo>
                        <a:pt x="32474" y="7763"/>
                      </a:lnTo>
                      <a:lnTo>
                        <a:pt x="32495" y="7659"/>
                      </a:lnTo>
                      <a:lnTo>
                        <a:pt x="32599" y="7596"/>
                      </a:lnTo>
                      <a:lnTo>
                        <a:pt x="32683" y="7282"/>
                      </a:lnTo>
                      <a:lnTo>
                        <a:pt x="32599" y="7219"/>
                      </a:lnTo>
                      <a:lnTo>
                        <a:pt x="32599" y="7115"/>
                      </a:lnTo>
                      <a:lnTo>
                        <a:pt x="32662" y="7073"/>
                      </a:lnTo>
                      <a:lnTo>
                        <a:pt x="32662" y="6926"/>
                      </a:lnTo>
                      <a:lnTo>
                        <a:pt x="32599" y="6780"/>
                      </a:lnTo>
                      <a:lnTo>
                        <a:pt x="32662" y="6612"/>
                      </a:lnTo>
                      <a:lnTo>
                        <a:pt x="32767" y="6550"/>
                      </a:lnTo>
                      <a:lnTo>
                        <a:pt x="32808" y="6445"/>
                      </a:lnTo>
                      <a:lnTo>
                        <a:pt x="32767" y="6194"/>
                      </a:lnTo>
                      <a:lnTo>
                        <a:pt x="32746" y="6152"/>
                      </a:lnTo>
                      <a:lnTo>
                        <a:pt x="32788" y="6068"/>
                      </a:lnTo>
                      <a:lnTo>
                        <a:pt x="32871" y="6068"/>
                      </a:lnTo>
                      <a:lnTo>
                        <a:pt x="32913" y="6089"/>
                      </a:lnTo>
                      <a:lnTo>
                        <a:pt x="33080" y="6048"/>
                      </a:lnTo>
                      <a:lnTo>
                        <a:pt x="33185" y="5776"/>
                      </a:lnTo>
                      <a:lnTo>
                        <a:pt x="33164" y="5671"/>
                      </a:lnTo>
                      <a:lnTo>
                        <a:pt x="33101" y="5545"/>
                      </a:lnTo>
                      <a:lnTo>
                        <a:pt x="33185" y="5252"/>
                      </a:lnTo>
                      <a:lnTo>
                        <a:pt x="33269" y="5127"/>
                      </a:lnTo>
                      <a:lnTo>
                        <a:pt x="33373" y="4939"/>
                      </a:lnTo>
                      <a:lnTo>
                        <a:pt x="33311" y="4792"/>
                      </a:lnTo>
                      <a:lnTo>
                        <a:pt x="33290" y="4792"/>
                      </a:lnTo>
                      <a:lnTo>
                        <a:pt x="33206" y="4876"/>
                      </a:lnTo>
                      <a:lnTo>
                        <a:pt x="33122" y="4876"/>
                      </a:lnTo>
                      <a:lnTo>
                        <a:pt x="32997" y="4813"/>
                      </a:lnTo>
                      <a:lnTo>
                        <a:pt x="33122" y="4813"/>
                      </a:lnTo>
                      <a:lnTo>
                        <a:pt x="33269" y="4708"/>
                      </a:lnTo>
                      <a:lnTo>
                        <a:pt x="33373" y="4667"/>
                      </a:lnTo>
                      <a:lnTo>
                        <a:pt x="33415" y="4562"/>
                      </a:lnTo>
                      <a:lnTo>
                        <a:pt x="33394" y="4499"/>
                      </a:lnTo>
                      <a:lnTo>
                        <a:pt x="33436" y="4415"/>
                      </a:lnTo>
                      <a:lnTo>
                        <a:pt x="33520" y="4248"/>
                      </a:lnTo>
                      <a:lnTo>
                        <a:pt x="33499" y="4185"/>
                      </a:lnTo>
                      <a:lnTo>
                        <a:pt x="33541" y="4081"/>
                      </a:lnTo>
                      <a:lnTo>
                        <a:pt x="33708" y="3997"/>
                      </a:lnTo>
                      <a:lnTo>
                        <a:pt x="33708" y="3892"/>
                      </a:lnTo>
                      <a:lnTo>
                        <a:pt x="33624" y="3830"/>
                      </a:lnTo>
                      <a:lnTo>
                        <a:pt x="33624" y="3767"/>
                      </a:lnTo>
                      <a:lnTo>
                        <a:pt x="33708" y="3641"/>
                      </a:lnTo>
                      <a:lnTo>
                        <a:pt x="33687" y="3537"/>
                      </a:lnTo>
                      <a:lnTo>
                        <a:pt x="33729" y="3432"/>
                      </a:lnTo>
                      <a:lnTo>
                        <a:pt x="33792" y="3411"/>
                      </a:lnTo>
                      <a:lnTo>
                        <a:pt x="33855" y="3223"/>
                      </a:lnTo>
                      <a:lnTo>
                        <a:pt x="33855" y="3014"/>
                      </a:lnTo>
                      <a:lnTo>
                        <a:pt x="33813" y="2804"/>
                      </a:lnTo>
                      <a:lnTo>
                        <a:pt x="33708" y="2616"/>
                      </a:lnTo>
                      <a:lnTo>
                        <a:pt x="33729" y="2574"/>
                      </a:lnTo>
                      <a:lnTo>
                        <a:pt x="33708" y="2491"/>
                      </a:lnTo>
                      <a:lnTo>
                        <a:pt x="33645" y="2470"/>
                      </a:lnTo>
                      <a:lnTo>
                        <a:pt x="33604" y="2491"/>
                      </a:lnTo>
                      <a:lnTo>
                        <a:pt x="33520" y="2428"/>
                      </a:lnTo>
                      <a:lnTo>
                        <a:pt x="33478" y="2365"/>
                      </a:lnTo>
                      <a:lnTo>
                        <a:pt x="33436" y="2365"/>
                      </a:lnTo>
                      <a:lnTo>
                        <a:pt x="33394" y="2491"/>
                      </a:lnTo>
                      <a:lnTo>
                        <a:pt x="33332" y="2532"/>
                      </a:lnTo>
                      <a:lnTo>
                        <a:pt x="33290" y="2491"/>
                      </a:lnTo>
                      <a:lnTo>
                        <a:pt x="33206" y="2365"/>
                      </a:lnTo>
                      <a:lnTo>
                        <a:pt x="33227" y="2323"/>
                      </a:lnTo>
                      <a:lnTo>
                        <a:pt x="33185" y="2302"/>
                      </a:lnTo>
                      <a:lnTo>
                        <a:pt x="33018" y="2281"/>
                      </a:lnTo>
                      <a:lnTo>
                        <a:pt x="32955" y="2177"/>
                      </a:lnTo>
                      <a:lnTo>
                        <a:pt x="32976" y="2156"/>
                      </a:lnTo>
                      <a:lnTo>
                        <a:pt x="33122" y="2156"/>
                      </a:lnTo>
                      <a:lnTo>
                        <a:pt x="33332" y="2219"/>
                      </a:lnTo>
                      <a:lnTo>
                        <a:pt x="33415" y="2302"/>
                      </a:lnTo>
                      <a:lnTo>
                        <a:pt x="33478" y="2260"/>
                      </a:lnTo>
                      <a:lnTo>
                        <a:pt x="33520" y="2260"/>
                      </a:lnTo>
                      <a:lnTo>
                        <a:pt x="33583" y="2323"/>
                      </a:lnTo>
                      <a:lnTo>
                        <a:pt x="33604" y="2386"/>
                      </a:lnTo>
                      <a:lnTo>
                        <a:pt x="33645" y="2386"/>
                      </a:lnTo>
                      <a:lnTo>
                        <a:pt x="33645" y="2302"/>
                      </a:lnTo>
                      <a:lnTo>
                        <a:pt x="33541" y="2177"/>
                      </a:lnTo>
                      <a:lnTo>
                        <a:pt x="33541" y="2072"/>
                      </a:lnTo>
                      <a:lnTo>
                        <a:pt x="33478" y="1967"/>
                      </a:lnTo>
                      <a:lnTo>
                        <a:pt x="33394" y="1905"/>
                      </a:lnTo>
                      <a:lnTo>
                        <a:pt x="33332" y="1905"/>
                      </a:lnTo>
                      <a:lnTo>
                        <a:pt x="33290" y="1967"/>
                      </a:lnTo>
                      <a:lnTo>
                        <a:pt x="33206" y="1947"/>
                      </a:lnTo>
                      <a:lnTo>
                        <a:pt x="33185" y="1800"/>
                      </a:lnTo>
                      <a:lnTo>
                        <a:pt x="33018" y="1654"/>
                      </a:lnTo>
                      <a:lnTo>
                        <a:pt x="33018" y="1549"/>
                      </a:lnTo>
                      <a:lnTo>
                        <a:pt x="32955" y="1465"/>
                      </a:lnTo>
                      <a:lnTo>
                        <a:pt x="32892" y="1382"/>
                      </a:lnTo>
                      <a:lnTo>
                        <a:pt x="32808" y="1382"/>
                      </a:lnTo>
                      <a:lnTo>
                        <a:pt x="32704" y="1444"/>
                      </a:lnTo>
                      <a:lnTo>
                        <a:pt x="32704" y="1549"/>
                      </a:lnTo>
                      <a:lnTo>
                        <a:pt x="32808" y="1549"/>
                      </a:lnTo>
                      <a:lnTo>
                        <a:pt x="32892" y="1591"/>
                      </a:lnTo>
                      <a:lnTo>
                        <a:pt x="32871" y="1654"/>
                      </a:lnTo>
                      <a:lnTo>
                        <a:pt x="32788" y="1695"/>
                      </a:lnTo>
                      <a:lnTo>
                        <a:pt x="32788" y="1779"/>
                      </a:lnTo>
                      <a:lnTo>
                        <a:pt x="32746" y="1800"/>
                      </a:lnTo>
                      <a:lnTo>
                        <a:pt x="32536" y="1570"/>
                      </a:lnTo>
                      <a:lnTo>
                        <a:pt x="32536" y="1486"/>
                      </a:lnTo>
                      <a:lnTo>
                        <a:pt x="32474" y="1361"/>
                      </a:lnTo>
                      <a:lnTo>
                        <a:pt x="32369" y="1340"/>
                      </a:lnTo>
                      <a:lnTo>
                        <a:pt x="31930" y="1068"/>
                      </a:lnTo>
                      <a:lnTo>
                        <a:pt x="31825" y="1026"/>
                      </a:lnTo>
                      <a:lnTo>
                        <a:pt x="31804" y="1005"/>
                      </a:lnTo>
                      <a:lnTo>
                        <a:pt x="31532" y="1026"/>
                      </a:lnTo>
                      <a:lnTo>
                        <a:pt x="31511" y="921"/>
                      </a:lnTo>
                      <a:lnTo>
                        <a:pt x="31553" y="858"/>
                      </a:lnTo>
                      <a:lnTo>
                        <a:pt x="31532" y="796"/>
                      </a:lnTo>
                      <a:lnTo>
                        <a:pt x="31407" y="817"/>
                      </a:lnTo>
                      <a:lnTo>
                        <a:pt x="31344" y="754"/>
                      </a:lnTo>
                      <a:lnTo>
                        <a:pt x="31218" y="796"/>
                      </a:lnTo>
                      <a:lnTo>
                        <a:pt x="31135" y="858"/>
                      </a:lnTo>
                      <a:lnTo>
                        <a:pt x="31093" y="838"/>
                      </a:lnTo>
                      <a:lnTo>
                        <a:pt x="30988" y="942"/>
                      </a:lnTo>
                      <a:lnTo>
                        <a:pt x="30925" y="1047"/>
                      </a:lnTo>
                      <a:lnTo>
                        <a:pt x="30779" y="1047"/>
                      </a:lnTo>
                      <a:lnTo>
                        <a:pt x="30695" y="1026"/>
                      </a:lnTo>
                      <a:lnTo>
                        <a:pt x="30570" y="1172"/>
                      </a:lnTo>
                      <a:lnTo>
                        <a:pt x="30381" y="1235"/>
                      </a:lnTo>
                      <a:lnTo>
                        <a:pt x="30298" y="1256"/>
                      </a:lnTo>
                      <a:lnTo>
                        <a:pt x="30256" y="1214"/>
                      </a:lnTo>
                      <a:lnTo>
                        <a:pt x="30172" y="1214"/>
                      </a:lnTo>
                      <a:lnTo>
                        <a:pt x="30130" y="1256"/>
                      </a:lnTo>
                      <a:lnTo>
                        <a:pt x="30130" y="1361"/>
                      </a:lnTo>
                      <a:lnTo>
                        <a:pt x="30193" y="1382"/>
                      </a:lnTo>
                      <a:lnTo>
                        <a:pt x="30256" y="1382"/>
                      </a:lnTo>
                      <a:lnTo>
                        <a:pt x="30298" y="1549"/>
                      </a:lnTo>
                      <a:lnTo>
                        <a:pt x="30339" y="1758"/>
                      </a:lnTo>
                      <a:lnTo>
                        <a:pt x="30256" y="1905"/>
                      </a:lnTo>
                      <a:lnTo>
                        <a:pt x="30067" y="1905"/>
                      </a:lnTo>
                      <a:lnTo>
                        <a:pt x="29942" y="2051"/>
                      </a:lnTo>
                      <a:lnTo>
                        <a:pt x="29733" y="2093"/>
                      </a:lnTo>
                      <a:lnTo>
                        <a:pt x="29649" y="2072"/>
                      </a:lnTo>
                      <a:lnTo>
                        <a:pt x="29754" y="1988"/>
                      </a:lnTo>
                      <a:lnTo>
                        <a:pt x="29837" y="1967"/>
                      </a:lnTo>
                      <a:lnTo>
                        <a:pt x="29858" y="1842"/>
                      </a:lnTo>
                      <a:lnTo>
                        <a:pt x="29733" y="1591"/>
                      </a:lnTo>
                      <a:lnTo>
                        <a:pt x="29816" y="1444"/>
                      </a:lnTo>
                      <a:lnTo>
                        <a:pt x="29816" y="1340"/>
                      </a:lnTo>
                      <a:lnTo>
                        <a:pt x="29858" y="1256"/>
                      </a:lnTo>
                      <a:lnTo>
                        <a:pt x="29775" y="1068"/>
                      </a:lnTo>
                      <a:lnTo>
                        <a:pt x="29775" y="963"/>
                      </a:lnTo>
                      <a:lnTo>
                        <a:pt x="29628" y="817"/>
                      </a:lnTo>
                      <a:lnTo>
                        <a:pt x="29523" y="858"/>
                      </a:lnTo>
                      <a:lnTo>
                        <a:pt x="29440" y="817"/>
                      </a:lnTo>
                      <a:lnTo>
                        <a:pt x="29398" y="817"/>
                      </a:lnTo>
                      <a:lnTo>
                        <a:pt x="29356" y="942"/>
                      </a:lnTo>
                      <a:lnTo>
                        <a:pt x="29210" y="963"/>
                      </a:lnTo>
                      <a:lnTo>
                        <a:pt x="29147" y="921"/>
                      </a:lnTo>
                      <a:lnTo>
                        <a:pt x="29042" y="963"/>
                      </a:lnTo>
                      <a:lnTo>
                        <a:pt x="28938" y="1130"/>
                      </a:lnTo>
                      <a:lnTo>
                        <a:pt x="28707" y="1130"/>
                      </a:lnTo>
                      <a:lnTo>
                        <a:pt x="28707" y="1047"/>
                      </a:lnTo>
                      <a:lnTo>
                        <a:pt x="28791" y="921"/>
                      </a:lnTo>
                      <a:lnTo>
                        <a:pt x="28791" y="838"/>
                      </a:lnTo>
                      <a:lnTo>
                        <a:pt x="28707" y="817"/>
                      </a:lnTo>
                      <a:lnTo>
                        <a:pt x="28519" y="1110"/>
                      </a:lnTo>
                      <a:lnTo>
                        <a:pt x="28268" y="1214"/>
                      </a:lnTo>
                      <a:lnTo>
                        <a:pt x="28163" y="1172"/>
                      </a:lnTo>
                      <a:lnTo>
                        <a:pt x="28268" y="1026"/>
                      </a:lnTo>
                      <a:lnTo>
                        <a:pt x="28394" y="1005"/>
                      </a:lnTo>
                      <a:lnTo>
                        <a:pt x="28519" y="817"/>
                      </a:lnTo>
                      <a:lnTo>
                        <a:pt x="28498" y="691"/>
                      </a:lnTo>
                      <a:lnTo>
                        <a:pt x="28561" y="586"/>
                      </a:lnTo>
                      <a:lnTo>
                        <a:pt x="28561" y="524"/>
                      </a:lnTo>
                      <a:lnTo>
                        <a:pt x="28645" y="440"/>
                      </a:lnTo>
                      <a:lnTo>
                        <a:pt x="28645" y="398"/>
                      </a:lnTo>
                      <a:lnTo>
                        <a:pt x="28477" y="335"/>
                      </a:lnTo>
                      <a:lnTo>
                        <a:pt x="28414" y="294"/>
                      </a:lnTo>
                      <a:lnTo>
                        <a:pt x="28414" y="126"/>
                      </a:lnTo>
                      <a:lnTo>
                        <a:pt x="28373" y="105"/>
                      </a:lnTo>
                      <a:lnTo>
                        <a:pt x="28205" y="231"/>
                      </a:lnTo>
                      <a:lnTo>
                        <a:pt x="28059" y="210"/>
                      </a:lnTo>
                      <a:lnTo>
                        <a:pt x="27996" y="63"/>
                      </a:lnTo>
                      <a:lnTo>
                        <a:pt x="27891" y="63"/>
                      </a:lnTo>
                      <a:lnTo>
                        <a:pt x="27787" y="168"/>
                      </a:lnTo>
                      <a:lnTo>
                        <a:pt x="2766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267" name="Google Shape;267;p23"/>
                <p:cNvSpPr/>
                <p:nvPr/>
              </p:nvSpPr>
              <p:spPr>
                <a:xfrm>
                  <a:off x="5538025" y="2213300"/>
                  <a:ext cx="94175" cy="208750"/>
                </a:xfrm>
                <a:custGeom>
                  <a:rect b="b" l="l" r="r" t="t"/>
                  <a:pathLst>
                    <a:path extrusionOk="0" h="8350" w="3767">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8" name="Google Shape;268;p23"/>
            <p:cNvGrpSpPr/>
            <p:nvPr/>
          </p:nvGrpSpPr>
          <p:grpSpPr>
            <a:xfrm>
              <a:off x="3875768" y="2846704"/>
              <a:ext cx="44796" cy="47366"/>
              <a:chOff x="3960625" y="2587825"/>
              <a:chExt cx="94050" cy="104125"/>
            </a:xfrm>
          </p:grpSpPr>
          <p:sp>
            <p:nvSpPr>
              <p:cNvPr id="269" name="Google Shape;269;p23"/>
              <p:cNvSpPr/>
              <p:nvPr/>
            </p:nvSpPr>
            <p:spPr>
              <a:xfrm>
                <a:off x="3960625" y="2587825"/>
                <a:ext cx="94050" cy="51200"/>
              </a:xfrm>
              <a:custGeom>
                <a:rect b="b" l="l" r="r" t="t"/>
                <a:pathLst>
                  <a:path extrusionOk="0" h="2048" w="3762">
                    <a:moveTo>
                      <a:pt x="190" y="2048"/>
                    </a:moveTo>
                    <a:lnTo>
                      <a:pt x="0" y="1762"/>
                    </a:lnTo>
                    <a:lnTo>
                      <a:pt x="309" y="1048"/>
                    </a:lnTo>
                    <a:lnTo>
                      <a:pt x="3762" y="0"/>
                    </a:lnTo>
                    <a:lnTo>
                      <a:pt x="3714" y="1072"/>
                    </a:lnTo>
                    <a:lnTo>
                      <a:pt x="2929" y="1143"/>
                    </a:lnTo>
                    <a:lnTo>
                      <a:pt x="2167" y="1000"/>
                    </a:lnTo>
                    <a:close/>
                  </a:path>
                </a:pathLst>
              </a:custGeom>
              <a:solidFill>
                <a:srgbClr val="07CFA8"/>
              </a:solidFill>
              <a:ln>
                <a:noFill/>
              </a:ln>
            </p:spPr>
          </p:sp>
          <p:sp>
            <p:nvSpPr>
              <p:cNvPr id="270" name="Google Shape;270;p23"/>
              <p:cNvSpPr/>
              <p:nvPr/>
            </p:nvSpPr>
            <p:spPr>
              <a:xfrm>
                <a:off x="3963000" y="2596725"/>
                <a:ext cx="86850" cy="95225"/>
              </a:xfrm>
              <a:custGeom>
                <a:rect b="b" l="l" r="r" t="t"/>
                <a:pathLst>
                  <a:path extrusionOk="0" h="3809" w="3474">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 name="Google Shape;271;p23"/>
            <p:cNvGrpSpPr/>
            <p:nvPr/>
          </p:nvGrpSpPr>
          <p:grpSpPr>
            <a:xfrm>
              <a:off x="3782759" y="2807162"/>
              <a:ext cx="82686" cy="85487"/>
              <a:chOff x="3765350" y="2500900"/>
              <a:chExt cx="173600" cy="187925"/>
            </a:xfrm>
          </p:grpSpPr>
          <p:sp>
            <p:nvSpPr>
              <p:cNvPr id="272" name="Google Shape;272;p23"/>
              <p:cNvSpPr/>
              <p:nvPr/>
            </p:nvSpPr>
            <p:spPr>
              <a:xfrm>
                <a:off x="3765350" y="2500900"/>
                <a:ext cx="108950" cy="64300"/>
              </a:xfrm>
              <a:custGeom>
                <a:rect b="b" l="l" r="r" t="t"/>
                <a:pathLst>
                  <a:path extrusionOk="0" h="2572" w="4358">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rgbClr val="07CFA8"/>
              </a:solidFill>
              <a:ln>
                <a:noFill/>
              </a:ln>
            </p:spPr>
          </p:sp>
          <p:sp>
            <p:nvSpPr>
              <p:cNvPr id="273" name="Google Shape;273;p23"/>
              <p:cNvSpPr/>
              <p:nvPr/>
            </p:nvSpPr>
            <p:spPr>
              <a:xfrm>
                <a:off x="3797175" y="2609800"/>
                <a:ext cx="2625" cy="3700"/>
              </a:xfrm>
              <a:custGeom>
                <a:rect b="b" l="l" r="r" t="t"/>
                <a:pathLst>
                  <a:path extrusionOk="0" h="148" w="105">
                    <a:moveTo>
                      <a:pt x="42" y="1"/>
                    </a:moveTo>
                    <a:lnTo>
                      <a:pt x="21" y="43"/>
                    </a:lnTo>
                    <a:lnTo>
                      <a:pt x="0" y="84"/>
                    </a:lnTo>
                    <a:lnTo>
                      <a:pt x="0" y="147"/>
                    </a:lnTo>
                    <a:lnTo>
                      <a:pt x="21" y="147"/>
                    </a:lnTo>
                    <a:lnTo>
                      <a:pt x="42" y="105"/>
                    </a:lnTo>
                    <a:lnTo>
                      <a:pt x="105" y="22"/>
                    </a:lnTo>
                    <a:lnTo>
                      <a:pt x="4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3"/>
              <p:cNvSpPr/>
              <p:nvPr/>
            </p:nvSpPr>
            <p:spPr>
              <a:xfrm>
                <a:off x="3796125" y="2610325"/>
                <a:ext cx="22525" cy="41875"/>
              </a:xfrm>
              <a:custGeom>
                <a:rect b="b" l="l" r="r" t="t"/>
                <a:pathLst>
                  <a:path extrusionOk="0" h="1675" w="901">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3"/>
              <p:cNvSpPr/>
              <p:nvPr/>
            </p:nvSpPr>
            <p:spPr>
              <a:xfrm>
                <a:off x="3821225" y="2579475"/>
                <a:ext cx="6300" cy="4200"/>
              </a:xfrm>
              <a:custGeom>
                <a:rect b="b" l="l" r="r" t="t"/>
                <a:pathLst>
                  <a:path extrusionOk="0" h="168" w="252">
                    <a:moveTo>
                      <a:pt x="189" y="0"/>
                    </a:moveTo>
                    <a:lnTo>
                      <a:pt x="147" y="42"/>
                    </a:lnTo>
                    <a:lnTo>
                      <a:pt x="43" y="84"/>
                    </a:lnTo>
                    <a:lnTo>
                      <a:pt x="1" y="147"/>
                    </a:lnTo>
                    <a:lnTo>
                      <a:pt x="43" y="167"/>
                    </a:lnTo>
                    <a:lnTo>
                      <a:pt x="189" y="147"/>
                    </a:lnTo>
                    <a:lnTo>
                      <a:pt x="252" y="147"/>
                    </a:lnTo>
                    <a:lnTo>
                      <a:pt x="252" y="63"/>
                    </a:lnTo>
                    <a:lnTo>
                      <a:pt x="18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3"/>
              <p:cNvSpPr/>
              <p:nvPr/>
            </p:nvSpPr>
            <p:spPr>
              <a:xfrm>
                <a:off x="3833800" y="2589400"/>
                <a:ext cx="1575" cy="1600"/>
              </a:xfrm>
              <a:custGeom>
                <a:rect b="b" l="l" r="r" t="t"/>
                <a:pathLst>
                  <a:path extrusionOk="0" h="64" w="63">
                    <a:moveTo>
                      <a:pt x="42" y="1"/>
                    </a:moveTo>
                    <a:lnTo>
                      <a:pt x="0" y="22"/>
                    </a:lnTo>
                    <a:lnTo>
                      <a:pt x="63" y="63"/>
                    </a:lnTo>
                    <a:lnTo>
                      <a:pt x="4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3"/>
              <p:cNvSpPr/>
              <p:nvPr/>
            </p:nvSpPr>
            <p:spPr>
              <a:xfrm>
                <a:off x="3774675" y="2506225"/>
                <a:ext cx="164275" cy="182600"/>
              </a:xfrm>
              <a:custGeom>
                <a:rect b="b" l="l" r="r" t="t"/>
                <a:pathLst>
                  <a:path extrusionOk="0" h="7304" w="6571">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8" name="Google Shape;278;p23"/>
            <p:cNvGrpSpPr/>
            <p:nvPr/>
          </p:nvGrpSpPr>
          <p:grpSpPr>
            <a:xfrm>
              <a:off x="3775674" y="2798496"/>
              <a:ext cx="40545" cy="23564"/>
              <a:chOff x="3750475" y="2481850"/>
              <a:chExt cx="85125" cy="51800"/>
            </a:xfrm>
          </p:grpSpPr>
          <p:sp>
            <p:nvSpPr>
              <p:cNvPr id="279" name="Google Shape;279;p23"/>
              <p:cNvSpPr/>
              <p:nvPr/>
            </p:nvSpPr>
            <p:spPr>
              <a:xfrm>
                <a:off x="3762125" y="2492625"/>
                <a:ext cx="64900" cy="36650"/>
              </a:xfrm>
              <a:custGeom>
                <a:rect b="b" l="l" r="r" t="t"/>
                <a:pathLst>
                  <a:path extrusionOk="0" h="1466" w="2596">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3"/>
              <p:cNvSpPr/>
              <p:nvPr/>
            </p:nvSpPr>
            <p:spPr>
              <a:xfrm>
                <a:off x="3750475" y="2481850"/>
                <a:ext cx="85125" cy="51800"/>
              </a:xfrm>
              <a:custGeom>
                <a:rect b="b" l="l" r="r" t="t"/>
                <a:pathLst>
                  <a:path extrusionOk="0" h="2072" w="3405">
                    <a:moveTo>
                      <a:pt x="1095" y="286"/>
                    </a:moveTo>
                    <a:lnTo>
                      <a:pt x="0" y="1667"/>
                    </a:lnTo>
                    <a:lnTo>
                      <a:pt x="547" y="2072"/>
                    </a:lnTo>
                    <a:lnTo>
                      <a:pt x="1214" y="1858"/>
                    </a:lnTo>
                    <a:lnTo>
                      <a:pt x="1881" y="1262"/>
                    </a:lnTo>
                    <a:lnTo>
                      <a:pt x="2976" y="1286"/>
                    </a:lnTo>
                    <a:lnTo>
                      <a:pt x="3405" y="786"/>
                    </a:lnTo>
                    <a:lnTo>
                      <a:pt x="2167" y="0"/>
                    </a:lnTo>
                    <a:close/>
                  </a:path>
                </a:pathLst>
              </a:custGeom>
              <a:solidFill>
                <a:srgbClr val="07CFA8"/>
              </a:solidFill>
              <a:ln>
                <a:noFill/>
              </a:ln>
            </p:spPr>
          </p:sp>
        </p:grpSp>
        <p:grpSp>
          <p:nvGrpSpPr>
            <p:cNvPr id="281" name="Google Shape;281;p23"/>
            <p:cNvGrpSpPr/>
            <p:nvPr/>
          </p:nvGrpSpPr>
          <p:grpSpPr>
            <a:xfrm>
              <a:off x="3716946" y="2776024"/>
              <a:ext cx="81971" cy="76912"/>
              <a:chOff x="3627175" y="2432450"/>
              <a:chExt cx="172100" cy="169075"/>
            </a:xfrm>
          </p:grpSpPr>
          <p:sp>
            <p:nvSpPr>
              <p:cNvPr id="282" name="Google Shape;282;p23"/>
              <p:cNvSpPr/>
              <p:nvPr/>
            </p:nvSpPr>
            <p:spPr>
              <a:xfrm>
                <a:off x="3627175" y="2433000"/>
                <a:ext cx="164800" cy="156950"/>
              </a:xfrm>
              <a:custGeom>
                <a:rect b="b" l="l" r="r" t="t"/>
                <a:pathLst>
                  <a:path extrusionOk="0" h="6278" w="6592">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3"/>
              <p:cNvSpPr/>
              <p:nvPr/>
            </p:nvSpPr>
            <p:spPr>
              <a:xfrm>
                <a:off x="3658200" y="2557475"/>
                <a:ext cx="70850" cy="44050"/>
              </a:xfrm>
              <a:custGeom>
                <a:rect b="b" l="l" r="r" t="t"/>
                <a:pathLst>
                  <a:path extrusionOk="0" h="1762" w="2834">
                    <a:moveTo>
                      <a:pt x="571" y="595"/>
                    </a:moveTo>
                    <a:lnTo>
                      <a:pt x="0" y="1119"/>
                    </a:lnTo>
                    <a:lnTo>
                      <a:pt x="1833" y="1762"/>
                    </a:lnTo>
                    <a:lnTo>
                      <a:pt x="2714" y="1476"/>
                    </a:lnTo>
                    <a:lnTo>
                      <a:pt x="2834" y="1071"/>
                    </a:lnTo>
                    <a:lnTo>
                      <a:pt x="1833" y="0"/>
                    </a:lnTo>
                    <a:close/>
                  </a:path>
                </a:pathLst>
              </a:custGeom>
              <a:solidFill>
                <a:srgbClr val="07CFA8"/>
              </a:solidFill>
              <a:ln>
                <a:noFill/>
              </a:ln>
            </p:spPr>
          </p:sp>
          <p:sp>
            <p:nvSpPr>
              <p:cNvPr id="284" name="Google Shape;284;p23"/>
              <p:cNvSpPr/>
              <p:nvPr/>
            </p:nvSpPr>
            <p:spPr>
              <a:xfrm>
                <a:off x="3719525" y="2432450"/>
                <a:ext cx="79750" cy="89900"/>
              </a:xfrm>
              <a:custGeom>
                <a:rect b="b" l="l" r="r" t="t"/>
                <a:pathLst>
                  <a:path extrusionOk="0" h="3596" w="3190">
                    <a:moveTo>
                      <a:pt x="0" y="167"/>
                    </a:moveTo>
                    <a:lnTo>
                      <a:pt x="261" y="0"/>
                    </a:lnTo>
                    <a:lnTo>
                      <a:pt x="1619" y="1095"/>
                    </a:lnTo>
                    <a:lnTo>
                      <a:pt x="2381" y="1286"/>
                    </a:lnTo>
                    <a:lnTo>
                      <a:pt x="3190" y="1429"/>
                    </a:lnTo>
                    <a:lnTo>
                      <a:pt x="2809" y="2595"/>
                    </a:lnTo>
                    <a:lnTo>
                      <a:pt x="2071" y="2429"/>
                    </a:lnTo>
                    <a:lnTo>
                      <a:pt x="1524" y="3596"/>
                    </a:lnTo>
                    <a:close/>
                  </a:path>
                </a:pathLst>
              </a:custGeom>
              <a:solidFill>
                <a:srgbClr val="07CFA8"/>
              </a:solidFill>
              <a:ln>
                <a:noFill/>
              </a:ln>
            </p:spPr>
          </p:sp>
        </p:grpSp>
        <p:grpSp>
          <p:nvGrpSpPr>
            <p:cNvPr id="285" name="Google Shape;285;p23"/>
            <p:cNvGrpSpPr/>
            <p:nvPr/>
          </p:nvGrpSpPr>
          <p:grpSpPr>
            <a:xfrm>
              <a:off x="3685682" y="2845624"/>
              <a:ext cx="29311" cy="45055"/>
              <a:chOff x="3561536" y="2585450"/>
              <a:chExt cx="61539" cy="99045"/>
            </a:xfrm>
          </p:grpSpPr>
          <p:sp>
            <p:nvSpPr>
              <p:cNvPr id="286" name="Google Shape;286;p23"/>
              <p:cNvSpPr/>
              <p:nvPr/>
            </p:nvSpPr>
            <p:spPr>
              <a:xfrm rot="192277">
                <a:off x="3564002" y="2593849"/>
                <a:ext cx="44498" cy="89472"/>
              </a:xfrm>
              <a:custGeom>
                <a:rect b="b" l="l" r="r" t="t"/>
                <a:pathLst>
                  <a:path extrusionOk="0" h="3579" w="178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3"/>
              <p:cNvSpPr/>
              <p:nvPr/>
            </p:nvSpPr>
            <p:spPr>
              <a:xfrm>
                <a:off x="3580800" y="2585450"/>
                <a:ext cx="42275" cy="93450"/>
              </a:xfrm>
              <a:custGeom>
                <a:rect b="b" l="l" r="r" t="t"/>
                <a:pathLst>
                  <a:path extrusionOk="0" h="3738" w="1691">
                    <a:moveTo>
                      <a:pt x="453" y="0"/>
                    </a:moveTo>
                    <a:lnTo>
                      <a:pt x="0" y="547"/>
                    </a:lnTo>
                    <a:lnTo>
                      <a:pt x="0" y="3429"/>
                    </a:lnTo>
                    <a:lnTo>
                      <a:pt x="429" y="3738"/>
                    </a:lnTo>
                    <a:lnTo>
                      <a:pt x="1691" y="2714"/>
                    </a:lnTo>
                    <a:lnTo>
                      <a:pt x="1691" y="500"/>
                    </a:lnTo>
                    <a:close/>
                  </a:path>
                </a:pathLst>
              </a:custGeom>
              <a:solidFill>
                <a:srgbClr val="07CFA8"/>
              </a:solidFill>
              <a:ln>
                <a:noFill/>
              </a:ln>
            </p:spPr>
          </p:sp>
        </p:grpSp>
        <p:grpSp>
          <p:nvGrpSpPr>
            <p:cNvPr id="288" name="Google Shape;288;p23"/>
            <p:cNvGrpSpPr/>
            <p:nvPr/>
          </p:nvGrpSpPr>
          <p:grpSpPr>
            <a:xfrm>
              <a:off x="3849905" y="2572252"/>
              <a:ext cx="74339" cy="119559"/>
              <a:chOff x="3906325" y="1984500"/>
              <a:chExt cx="156075" cy="262825"/>
            </a:xfrm>
          </p:grpSpPr>
          <p:sp>
            <p:nvSpPr>
              <p:cNvPr id="289" name="Google Shape;289;p23"/>
              <p:cNvSpPr/>
              <p:nvPr/>
            </p:nvSpPr>
            <p:spPr>
              <a:xfrm>
                <a:off x="3906325" y="1984500"/>
                <a:ext cx="100825" cy="124200"/>
              </a:xfrm>
              <a:custGeom>
                <a:rect b="b" l="l" r="r" t="t"/>
                <a:pathLst>
                  <a:path extrusionOk="0" h="4968" w="4033">
                    <a:moveTo>
                      <a:pt x="2901" y="4968"/>
                    </a:moveTo>
                    <a:lnTo>
                      <a:pt x="1524" y="4673"/>
                    </a:lnTo>
                    <a:lnTo>
                      <a:pt x="0" y="1771"/>
                    </a:lnTo>
                    <a:lnTo>
                      <a:pt x="737" y="886"/>
                    </a:lnTo>
                    <a:lnTo>
                      <a:pt x="2508" y="1181"/>
                    </a:lnTo>
                    <a:lnTo>
                      <a:pt x="2655" y="345"/>
                    </a:lnTo>
                    <a:lnTo>
                      <a:pt x="3442" y="0"/>
                    </a:lnTo>
                    <a:lnTo>
                      <a:pt x="4033" y="443"/>
                    </a:lnTo>
                    <a:close/>
                  </a:path>
                </a:pathLst>
              </a:custGeom>
              <a:solidFill>
                <a:srgbClr val="07CFA8"/>
              </a:solidFill>
              <a:ln>
                <a:noFill/>
              </a:ln>
            </p:spPr>
          </p:sp>
          <p:sp>
            <p:nvSpPr>
              <p:cNvPr id="290" name="Google Shape;290;p23"/>
              <p:cNvSpPr/>
              <p:nvPr/>
            </p:nvSpPr>
            <p:spPr>
              <a:xfrm>
                <a:off x="3919575" y="1989950"/>
                <a:ext cx="142825" cy="257375"/>
              </a:xfrm>
              <a:custGeom>
                <a:rect b="b" l="l" r="r" t="t"/>
                <a:pathLst>
                  <a:path extrusionOk="0" h="10295" w="5713">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 name="Google Shape;291;p23"/>
            <p:cNvGrpSpPr/>
            <p:nvPr/>
          </p:nvGrpSpPr>
          <p:grpSpPr>
            <a:xfrm>
              <a:off x="2654821" y="2414345"/>
              <a:ext cx="667570" cy="558731"/>
              <a:chOff x="1397225" y="1637375"/>
              <a:chExt cx="1401575" cy="1228250"/>
            </a:xfrm>
          </p:grpSpPr>
          <p:sp>
            <p:nvSpPr>
              <p:cNvPr id="292" name="Google Shape;292;p23"/>
              <p:cNvSpPr/>
              <p:nvPr/>
            </p:nvSpPr>
            <p:spPr>
              <a:xfrm>
                <a:off x="2050925" y="2362200"/>
                <a:ext cx="747875" cy="497225"/>
              </a:xfrm>
              <a:custGeom>
                <a:rect b="b" l="l" r="r" t="t"/>
                <a:pathLst>
                  <a:path extrusionOk="0" h="19889" w="29915">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rgbClr val="07CFA8"/>
              </a:solidFill>
              <a:ln>
                <a:noFill/>
              </a:ln>
            </p:spPr>
          </p:sp>
          <p:grpSp>
            <p:nvGrpSpPr>
              <p:cNvPr id="293" name="Google Shape;293;p23"/>
              <p:cNvGrpSpPr/>
              <p:nvPr/>
            </p:nvGrpSpPr>
            <p:grpSpPr>
              <a:xfrm>
                <a:off x="1397225" y="1637375"/>
                <a:ext cx="1398775" cy="1228250"/>
                <a:chOff x="1397225" y="1637375"/>
                <a:chExt cx="1398775" cy="1228250"/>
              </a:xfrm>
            </p:grpSpPr>
            <p:sp>
              <p:nvSpPr>
                <p:cNvPr id="294" name="Google Shape;294;p23"/>
                <p:cNvSpPr/>
                <p:nvPr/>
              </p:nvSpPr>
              <p:spPr>
                <a:xfrm>
                  <a:off x="1397225" y="1637375"/>
                  <a:ext cx="692600" cy="594250"/>
                </a:xfrm>
                <a:custGeom>
                  <a:rect b="b" l="l" r="r" t="t"/>
                  <a:pathLst>
                    <a:path extrusionOk="0" h="23770" w="27704">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3"/>
                <p:cNvSpPr/>
                <p:nvPr/>
              </p:nvSpPr>
              <p:spPr>
                <a:xfrm>
                  <a:off x="1979950" y="2384350"/>
                  <a:ext cx="816050" cy="481275"/>
                </a:xfrm>
                <a:custGeom>
                  <a:rect b="b" l="l" r="r" t="t"/>
                  <a:pathLst>
                    <a:path extrusionOk="0" h="19251" w="32642">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6" name="Google Shape;296;p23"/>
            <p:cNvGrpSpPr/>
            <p:nvPr/>
          </p:nvGrpSpPr>
          <p:grpSpPr>
            <a:xfrm>
              <a:off x="3230417" y="3103734"/>
              <a:ext cx="282982" cy="280332"/>
              <a:chOff x="2605700" y="3152850"/>
              <a:chExt cx="594125" cy="616250"/>
            </a:xfrm>
          </p:grpSpPr>
          <p:sp>
            <p:nvSpPr>
              <p:cNvPr id="297" name="Google Shape;297;p23"/>
              <p:cNvSpPr/>
              <p:nvPr/>
            </p:nvSpPr>
            <p:spPr>
              <a:xfrm>
                <a:off x="2605700" y="3152850"/>
                <a:ext cx="379825" cy="616250"/>
              </a:xfrm>
              <a:custGeom>
                <a:rect b="b" l="l" r="r" t="t"/>
                <a:pathLst>
                  <a:path extrusionOk="0" h="24650" w="15193">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rgbClr val="07CFA8"/>
              </a:solidFill>
              <a:ln>
                <a:noFill/>
              </a:ln>
            </p:spPr>
          </p:sp>
          <p:sp>
            <p:nvSpPr>
              <p:cNvPr id="298" name="Google Shape;298;p23"/>
              <p:cNvSpPr/>
              <p:nvPr/>
            </p:nvSpPr>
            <p:spPr>
              <a:xfrm>
                <a:off x="2632775" y="3168475"/>
                <a:ext cx="567050" cy="590050"/>
              </a:xfrm>
              <a:custGeom>
                <a:rect b="b" l="l" r="r" t="t"/>
                <a:pathLst>
                  <a:path extrusionOk="0" h="23602" w="22682">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grpSp>
          <p:nvGrpSpPr>
            <p:cNvPr id="299" name="Google Shape;299;p23"/>
            <p:cNvGrpSpPr/>
            <p:nvPr/>
          </p:nvGrpSpPr>
          <p:grpSpPr>
            <a:xfrm>
              <a:off x="3265985" y="3226989"/>
              <a:ext cx="87151" cy="346202"/>
              <a:chOff x="2680375" y="3423800"/>
              <a:chExt cx="182975" cy="761050"/>
            </a:xfrm>
          </p:grpSpPr>
          <p:sp>
            <p:nvSpPr>
              <p:cNvPr id="300" name="Google Shape;300;p23"/>
              <p:cNvSpPr/>
              <p:nvPr/>
            </p:nvSpPr>
            <p:spPr>
              <a:xfrm>
                <a:off x="2698650" y="3423800"/>
                <a:ext cx="164700" cy="703875"/>
              </a:xfrm>
              <a:custGeom>
                <a:rect b="b" l="l" r="r" t="t"/>
                <a:pathLst>
                  <a:path extrusionOk="0" h="28155" w="6588">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rgbClr val="07CFA8"/>
              </a:solidFill>
              <a:ln>
                <a:noFill/>
              </a:ln>
            </p:spPr>
          </p:sp>
          <p:sp>
            <p:nvSpPr>
              <p:cNvPr id="301" name="Google Shape;301;p23"/>
              <p:cNvSpPr/>
              <p:nvPr/>
            </p:nvSpPr>
            <p:spPr>
              <a:xfrm>
                <a:off x="2680375" y="3510050"/>
                <a:ext cx="137075" cy="674800"/>
              </a:xfrm>
              <a:custGeom>
                <a:rect b="b" l="l" r="r" t="t"/>
                <a:pathLst>
                  <a:path extrusionOk="0" h="26992" w="5483">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2" name="Google Shape;302;p23"/>
            <p:cNvGrpSpPr/>
            <p:nvPr/>
          </p:nvGrpSpPr>
          <p:grpSpPr>
            <a:xfrm>
              <a:off x="3855466" y="3289811"/>
              <a:ext cx="112514" cy="94210"/>
              <a:chOff x="3918000" y="3561900"/>
              <a:chExt cx="236225" cy="207100"/>
            </a:xfrm>
          </p:grpSpPr>
          <p:sp>
            <p:nvSpPr>
              <p:cNvPr id="303" name="Google Shape;303;p23"/>
              <p:cNvSpPr/>
              <p:nvPr/>
            </p:nvSpPr>
            <p:spPr>
              <a:xfrm>
                <a:off x="3925800" y="3561900"/>
                <a:ext cx="228425" cy="170000"/>
              </a:xfrm>
              <a:custGeom>
                <a:rect b="b" l="l" r="r" t="t"/>
                <a:pathLst>
                  <a:path extrusionOk="0" h="6800" w="9137">
                    <a:moveTo>
                      <a:pt x="0" y="4356"/>
                    </a:moveTo>
                    <a:lnTo>
                      <a:pt x="1381" y="1594"/>
                    </a:lnTo>
                    <a:lnTo>
                      <a:pt x="7012" y="0"/>
                    </a:lnTo>
                    <a:lnTo>
                      <a:pt x="9137" y="532"/>
                    </a:lnTo>
                    <a:lnTo>
                      <a:pt x="8500" y="2444"/>
                    </a:lnTo>
                    <a:lnTo>
                      <a:pt x="6906" y="5206"/>
                    </a:lnTo>
                    <a:lnTo>
                      <a:pt x="3719" y="6800"/>
                    </a:lnTo>
                    <a:close/>
                  </a:path>
                </a:pathLst>
              </a:custGeom>
              <a:solidFill>
                <a:srgbClr val="07CFA8"/>
              </a:solidFill>
              <a:ln>
                <a:noFill/>
              </a:ln>
            </p:spPr>
          </p:sp>
          <p:sp>
            <p:nvSpPr>
              <p:cNvPr id="304" name="Google Shape;304;p23"/>
              <p:cNvSpPr/>
              <p:nvPr/>
            </p:nvSpPr>
            <p:spPr>
              <a:xfrm>
                <a:off x="3918000" y="3569675"/>
                <a:ext cx="229150" cy="199325"/>
              </a:xfrm>
              <a:custGeom>
                <a:rect b="b" l="l" r="r" t="t"/>
                <a:pathLst>
                  <a:path extrusionOk="0" h="7973" w="9166">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5" name="Google Shape;305;p23"/>
            <p:cNvSpPr/>
            <p:nvPr/>
          </p:nvSpPr>
          <p:spPr>
            <a:xfrm>
              <a:off x="3292646" y="3020419"/>
              <a:ext cx="18695" cy="5482"/>
            </a:xfrm>
            <a:custGeom>
              <a:rect b="b" l="l" r="r" t="t"/>
              <a:pathLst>
                <a:path extrusionOk="0" h="482" w="157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a:off x="3260258" y="3010662"/>
              <a:ext cx="26423" cy="16661"/>
            </a:xfrm>
            <a:custGeom>
              <a:rect b="b" l="l" r="r" t="t"/>
              <a:pathLst>
                <a:path extrusionOk="0" h="1465" w="2219">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a:off x="3408744" y="2329870"/>
              <a:ext cx="289769" cy="354333"/>
            </a:xfrm>
            <a:custGeom>
              <a:rect b="b" l="l" r="r" t="t"/>
              <a:pathLst>
                <a:path extrusionOk="0" h="31157" w="24335">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nvGrpSpPr>
            <p:cNvPr id="308" name="Google Shape;308;p23"/>
            <p:cNvGrpSpPr/>
            <p:nvPr/>
          </p:nvGrpSpPr>
          <p:grpSpPr>
            <a:xfrm>
              <a:off x="2905224" y="2311071"/>
              <a:ext cx="596721" cy="528992"/>
              <a:chOff x="1922950" y="1410350"/>
              <a:chExt cx="1252825" cy="1162875"/>
            </a:xfrm>
          </p:grpSpPr>
          <p:sp>
            <p:nvSpPr>
              <p:cNvPr id="309" name="Google Shape;309;p23"/>
              <p:cNvSpPr/>
              <p:nvPr/>
            </p:nvSpPr>
            <p:spPr>
              <a:xfrm>
                <a:off x="1988325" y="2333100"/>
                <a:ext cx="52325" cy="65925"/>
              </a:xfrm>
              <a:custGeom>
                <a:rect b="b" l="l" r="r" t="t"/>
                <a:pathLst>
                  <a:path extrusionOk="0" h="2637" w="2093">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a:off x="1953800" y="2242075"/>
                <a:ext cx="23050" cy="54425"/>
              </a:xfrm>
              <a:custGeom>
                <a:rect b="b" l="l" r="r" t="t"/>
                <a:pathLst>
                  <a:path extrusionOk="0" h="2177" w="922">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a:off x="2552225" y="1885325"/>
                <a:ext cx="48150" cy="48675"/>
              </a:xfrm>
              <a:custGeom>
                <a:rect b="b" l="l" r="r" t="t"/>
                <a:pathLst>
                  <a:path extrusionOk="0" h="1947" w="1926">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a:off x="2722750" y="1634775"/>
                <a:ext cx="145950" cy="133925"/>
              </a:xfrm>
              <a:custGeom>
                <a:rect b="b" l="l" r="r" t="t"/>
                <a:pathLst>
                  <a:path extrusionOk="0" h="5357" w="5838">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a:off x="2687175" y="1694400"/>
                <a:ext cx="33500" cy="37675"/>
              </a:xfrm>
              <a:custGeom>
                <a:rect b="b" l="l" r="r" t="t"/>
                <a:pathLst>
                  <a:path extrusionOk="0" h="1507" w="134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a:off x="2605050" y="1520200"/>
                <a:ext cx="42400" cy="26175"/>
              </a:xfrm>
              <a:custGeom>
                <a:rect b="b" l="l" r="r" t="t"/>
                <a:pathLst>
                  <a:path extrusionOk="0" h="1047" w="1696">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3"/>
              <p:cNvSpPr/>
              <p:nvPr/>
            </p:nvSpPr>
            <p:spPr>
              <a:xfrm>
                <a:off x="2443425" y="1547400"/>
                <a:ext cx="109875" cy="60700"/>
              </a:xfrm>
              <a:custGeom>
                <a:rect b="b" l="l" r="r" t="t"/>
                <a:pathLst>
                  <a:path extrusionOk="0" h="2428" w="4395">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3"/>
              <p:cNvSpPr/>
              <p:nvPr/>
            </p:nvSpPr>
            <p:spPr>
              <a:xfrm>
                <a:off x="2580975" y="1547400"/>
                <a:ext cx="48150" cy="32475"/>
              </a:xfrm>
              <a:custGeom>
                <a:rect b="b" l="l" r="r" t="t"/>
                <a:pathLst>
                  <a:path extrusionOk="0" h="1299" w="1926">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3"/>
              <p:cNvSpPr/>
              <p:nvPr/>
            </p:nvSpPr>
            <p:spPr>
              <a:xfrm>
                <a:off x="2474800" y="1600250"/>
                <a:ext cx="142825" cy="88425"/>
              </a:xfrm>
              <a:custGeom>
                <a:rect b="b" l="l" r="r" t="t"/>
                <a:pathLst>
                  <a:path extrusionOk="0" h="3537" w="5713">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3"/>
              <p:cNvSpPr/>
              <p:nvPr/>
            </p:nvSpPr>
            <p:spPr>
              <a:xfrm>
                <a:off x="2638000" y="1637900"/>
                <a:ext cx="69075" cy="67500"/>
              </a:xfrm>
              <a:custGeom>
                <a:rect b="b" l="l" r="r" t="t"/>
                <a:pathLst>
                  <a:path extrusionOk="0" h="2700" w="2763">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3"/>
              <p:cNvSpPr/>
              <p:nvPr/>
            </p:nvSpPr>
            <p:spPr>
              <a:xfrm>
                <a:off x="2686125" y="1510800"/>
                <a:ext cx="62275" cy="87900"/>
              </a:xfrm>
              <a:custGeom>
                <a:rect b="b" l="l" r="r" t="t"/>
                <a:pathLst>
                  <a:path extrusionOk="0" h="3516" w="2491">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3"/>
              <p:cNvSpPr/>
              <p:nvPr/>
            </p:nvSpPr>
            <p:spPr>
              <a:xfrm>
                <a:off x="2799125" y="1455875"/>
                <a:ext cx="96775" cy="158525"/>
              </a:xfrm>
              <a:custGeom>
                <a:rect b="b" l="l" r="r" t="t"/>
                <a:pathLst>
                  <a:path extrusionOk="0" h="6341" w="3871">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3"/>
              <p:cNvSpPr/>
              <p:nvPr/>
            </p:nvSpPr>
            <p:spPr>
              <a:xfrm>
                <a:off x="2744725" y="1557875"/>
                <a:ext cx="36625" cy="48150"/>
              </a:xfrm>
              <a:custGeom>
                <a:rect b="b" l="l" r="r" t="t"/>
                <a:pathLst>
                  <a:path extrusionOk="0" h="1926" w="1465">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3"/>
              <p:cNvSpPr/>
              <p:nvPr/>
            </p:nvSpPr>
            <p:spPr>
              <a:xfrm>
                <a:off x="2789175" y="1410350"/>
                <a:ext cx="386600" cy="302375"/>
              </a:xfrm>
              <a:custGeom>
                <a:rect b="b" l="l" r="r" t="t"/>
                <a:pathLst>
                  <a:path extrusionOk="0" h="12095" w="15464">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3"/>
              <p:cNvSpPr/>
              <p:nvPr/>
            </p:nvSpPr>
            <p:spPr>
              <a:xfrm>
                <a:off x="2905300" y="2401625"/>
                <a:ext cx="91575" cy="98875"/>
              </a:xfrm>
              <a:custGeom>
                <a:rect b="b" l="l" r="r" t="t"/>
                <a:pathLst>
                  <a:path extrusionOk="0" h="3955" w="3663">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3"/>
              <p:cNvSpPr/>
              <p:nvPr/>
            </p:nvSpPr>
            <p:spPr>
              <a:xfrm>
                <a:off x="1922950" y="1659350"/>
                <a:ext cx="1050900" cy="913875"/>
              </a:xfrm>
              <a:custGeom>
                <a:rect b="b" l="l" r="r" t="t"/>
                <a:pathLst>
                  <a:path extrusionOk="0" h="36555" w="42036">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grpSp>
        <p:sp>
          <p:nvSpPr>
            <p:cNvPr id="325" name="Google Shape;325;p23"/>
            <p:cNvSpPr/>
            <p:nvPr/>
          </p:nvSpPr>
          <p:spPr>
            <a:xfrm>
              <a:off x="3216902" y="3020658"/>
              <a:ext cx="15456" cy="5959"/>
            </a:xfrm>
            <a:custGeom>
              <a:rect b="b" l="l" r="r" t="t"/>
              <a:pathLst>
                <a:path extrusionOk="0" h="524" w="1298">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3"/>
            <p:cNvSpPr/>
            <p:nvPr/>
          </p:nvSpPr>
          <p:spPr>
            <a:xfrm>
              <a:off x="3243063" y="3010423"/>
              <a:ext cx="19695" cy="13340"/>
            </a:xfrm>
            <a:custGeom>
              <a:rect b="b" l="l" r="r" t="t"/>
              <a:pathLst>
                <a:path extrusionOk="0" h="1173" w="1654">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3"/>
            <p:cNvSpPr/>
            <p:nvPr/>
          </p:nvSpPr>
          <p:spPr>
            <a:xfrm>
              <a:off x="3173297" y="2986859"/>
              <a:ext cx="73267" cy="24997"/>
            </a:xfrm>
            <a:custGeom>
              <a:rect b="b" l="l" r="r" t="t"/>
              <a:pathLst>
                <a:path extrusionOk="0" h="2198" w="6153">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3"/>
            <p:cNvSpPr/>
            <p:nvPr/>
          </p:nvSpPr>
          <p:spPr>
            <a:xfrm>
              <a:off x="3371128" y="3527019"/>
              <a:ext cx="18695" cy="10247"/>
            </a:xfrm>
            <a:custGeom>
              <a:rect b="b" l="l" r="r" t="t"/>
              <a:pathLst>
                <a:path extrusionOk="0" h="901" w="157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3"/>
            <p:cNvSpPr/>
            <p:nvPr/>
          </p:nvSpPr>
          <p:spPr>
            <a:xfrm>
              <a:off x="3183264" y="3080853"/>
              <a:ext cx="38140" cy="16672"/>
            </a:xfrm>
            <a:custGeom>
              <a:rect b="b" l="l" r="r" t="t"/>
              <a:pathLst>
                <a:path extrusionOk="0" h="1466" w="3203">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3"/>
            <p:cNvSpPr/>
            <p:nvPr/>
          </p:nvSpPr>
          <p:spPr>
            <a:xfrm>
              <a:off x="3163092" y="3070629"/>
              <a:ext cx="23172" cy="20709"/>
            </a:xfrm>
            <a:custGeom>
              <a:rect b="b" l="l" r="r" t="t"/>
              <a:pathLst>
                <a:path extrusionOk="0" h="1821" w="1946">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3"/>
            <p:cNvSpPr/>
            <p:nvPr/>
          </p:nvSpPr>
          <p:spPr>
            <a:xfrm>
              <a:off x="3150875" y="3043494"/>
              <a:ext cx="32150" cy="30467"/>
            </a:xfrm>
            <a:custGeom>
              <a:rect b="b" l="l" r="r" t="t"/>
              <a:pathLst>
                <a:path extrusionOk="0" h="2679" w="270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3"/>
            <p:cNvSpPr/>
            <p:nvPr/>
          </p:nvSpPr>
          <p:spPr>
            <a:xfrm>
              <a:off x="3140409" y="3037308"/>
              <a:ext cx="43617" cy="20948"/>
            </a:xfrm>
            <a:custGeom>
              <a:rect b="b" l="l" r="r" t="t"/>
              <a:pathLst>
                <a:path extrusionOk="0" h="1842" w="3663">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3"/>
            <p:cNvSpPr/>
            <p:nvPr/>
          </p:nvSpPr>
          <p:spPr>
            <a:xfrm>
              <a:off x="3134431" y="3048737"/>
              <a:ext cx="17206" cy="9519"/>
            </a:xfrm>
            <a:custGeom>
              <a:rect b="b" l="l" r="r" t="t"/>
              <a:pathLst>
                <a:path extrusionOk="0" h="837" w="1445">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3"/>
            <p:cNvSpPr/>
            <p:nvPr/>
          </p:nvSpPr>
          <p:spPr>
            <a:xfrm>
              <a:off x="3142159" y="3021841"/>
              <a:ext cx="7978" cy="16672"/>
            </a:xfrm>
            <a:custGeom>
              <a:rect b="b" l="l" r="r" t="t"/>
              <a:pathLst>
                <a:path extrusionOk="0" h="1466" w="67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3"/>
            <p:cNvSpPr/>
            <p:nvPr/>
          </p:nvSpPr>
          <p:spPr>
            <a:xfrm>
              <a:off x="3120487" y="3025651"/>
              <a:ext cx="28411" cy="28568"/>
            </a:xfrm>
            <a:custGeom>
              <a:rect b="b" l="l" r="r" t="t"/>
              <a:pathLst>
                <a:path extrusionOk="0" h="2512" w="2386">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3"/>
            <p:cNvSpPr/>
            <p:nvPr/>
          </p:nvSpPr>
          <p:spPr>
            <a:xfrm>
              <a:off x="2965761" y="2909287"/>
              <a:ext cx="196343" cy="138983"/>
            </a:xfrm>
            <a:custGeom>
              <a:rect b="b" l="l" r="r" t="t"/>
              <a:pathLst>
                <a:path extrusionOk="0" h="12221" w="16489">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3"/>
            <p:cNvSpPr/>
            <p:nvPr/>
          </p:nvSpPr>
          <p:spPr>
            <a:xfrm>
              <a:off x="3378594" y="3107749"/>
              <a:ext cx="19445" cy="26657"/>
            </a:xfrm>
            <a:custGeom>
              <a:rect b="b" l="l" r="r" t="t"/>
              <a:pathLst>
                <a:path extrusionOk="0" h="2344" w="1633">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3"/>
            <p:cNvSpPr/>
            <p:nvPr/>
          </p:nvSpPr>
          <p:spPr>
            <a:xfrm>
              <a:off x="3354434" y="3105122"/>
              <a:ext cx="27661" cy="28807"/>
            </a:xfrm>
            <a:custGeom>
              <a:rect b="b" l="l" r="r" t="t"/>
              <a:pathLst>
                <a:path extrusionOk="0" h="2533" w="2323">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3"/>
            <p:cNvSpPr/>
            <p:nvPr/>
          </p:nvSpPr>
          <p:spPr>
            <a:xfrm>
              <a:off x="3331012" y="3088711"/>
              <a:ext cx="34639" cy="49743"/>
            </a:xfrm>
            <a:custGeom>
              <a:rect b="b" l="l" r="r" t="t"/>
              <a:pathLst>
                <a:path extrusionOk="0" h="4374" w="2909">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3"/>
            <p:cNvSpPr/>
            <p:nvPr/>
          </p:nvSpPr>
          <p:spPr>
            <a:xfrm>
              <a:off x="3250041" y="3063487"/>
              <a:ext cx="91450" cy="78538"/>
            </a:xfrm>
            <a:custGeom>
              <a:rect b="b" l="l" r="r" t="t"/>
              <a:pathLst>
                <a:path extrusionOk="0" h="6906" w="768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3"/>
            <p:cNvSpPr/>
            <p:nvPr/>
          </p:nvSpPr>
          <p:spPr>
            <a:xfrm>
              <a:off x="3209425" y="3061815"/>
              <a:ext cx="82733" cy="112565"/>
            </a:xfrm>
            <a:custGeom>
              <a:rect b="b" l="l" r="r" t="t"/>
              <a:pathLst>
                <a:path extrusionOk="0" h="9898" w="6948">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3"/>
            <p:cNvSpPr/>
            <p:nvPr/>
          </p:nvSpPr>
          <p:spPr>
            <a:xfrm>
              <a:off x="3195231" y="3136533"/>
              <a:ext cx="40867" cy="42852"/>
            </a:xfrm>
            <a:custGeom>
              <a:rect b="b" l="l" r="r" t="t"/>
              <a:pathLst>
                <a:path extrusionOk="0" h="3768" w="3432">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3"/>
            <p:cNvSpPr/>
            <p:nvPr/>
          </p:nvSpPr>
          <p:spPr>
            <a:xfrm>
              <a:off x="3192980" y="3146290"/>
              <a:ext cx="88711" cy="124938"/>
            </a:xfrm>
            <a:custGeom>
              <a:rect b="b" l="l" r="r" t="t"/>
              <a:pathLst>
                <a:path extrusionOk="0" h="10986" w="745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3"/>
            <p:cNvSpPr/>
            <p:nvPr/>
          </p:nvSpPr>
          <p:spPr>
            <a:xfrm>
              <a:off x="3275452" y="3211250"/>
              <a:ext cx="85722" cy="91389"/>
            </a:xfrm>
            <a:custGeom>
              <a:rect b="b" l="l" r="r" t="t"/>
              <a:pathLst>
                <a:path extrusionOk="0" h="8036" w="7199">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345" name="Google Shape;345;p23"/>
            <p:cNvSpPr/>
            <p:nvPr/>
          </p:nvSpPr>
          <p:spPr>
            <a:xfrm>
              <a:off x="3327273" y="3275982"/>
              <a:ext cx="58811" cy="59262"/>
            </a:xfrm>
            <a:custGeom>
              <a:rect b="b" l="l" r="r" t="t"/>
              <a:pathLst>
                <a:path extrusionOk="0" h="5211" w="4939">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346" name="Google Shape;346;p23"/>
            <p:cNvSpPr/>
            <p:nvPr/>
          </p:nvSpPr>
          <p:spPr>
            <a:xfrm>
              <a:off x="3363150" y="3352838"/>
              <a:ext cx="34889" cy="37848"/>
            </a:xfrm>
            <a:custGeom>
              <a:rect b="b" l="l" r="r" t="t"/>
              <a:pathLst>
                <a:path extrusionOk="0" h="3328" w="293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7" name="Google Shape;347;p23"/>
            <p:cNvGrpSpPr/>
            <p:nvPr/>
          </p:nvGrpSpPr>
          <p:grpSpPr>
            <a:xfrm>
              <a:off x="3280929" y="3294542"/>
              <a:ext cx="109894" cy="272224"/>
              <a:chOff x="2711750" y="3572300"/>
              <a:chExt cx="230725" cy="598425"/>
            </a:xfrm>
          </p:grpSpPr>
          <p:sp>
            <p:nvSpPr>
              <p:cNvPr id="348" name="Google Shape;348;p23"/>
              <p:cNvSpPr/>
              <p:nvPr/>
            </p:nvSpPr>
            <p:spPr>
              <a:xfrm>
                <a:off x="2711750" y="3572300"/>
                <a:ext cx="230725" cy="538800"/>
              </a:xfrm>
              <a:custGeom>
                <a:rect b="b" l="l" r="r" t="t"/>
                <a:pathLst>
                  <a:path extrusionOk="0" h="21552" w="9229">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3"/>
              <p:cNvSpPr/>
              <p:nvPr/>
            </p:nvSpPr>
            <p:spPr>
              <a:xfrm>
                <a:off x="2804875" y="4134625"/>
                <a:ext cx="51800" cy="36100"/>
              </a:xfrm>
              <a:custGeom>
                <a:rect b="b" l="l" r="r" t="t"/>
                <a:pathLst>
                  <a:path extrusionOk="0" h="1444" w="2072">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0" name="Google Shape;350;p23"/>
            <p:cNvSpPr/>
            <p:nvPr/>
          </p:nvSpPr>
          <p:spPr>
            <a:xfrm>
              <a:off x="4563295" y="2964728"/>
              <a:ext cx="12467" cy="27863"/>
            </a:xfrm>
            <a:custGeom>
              <a:rect b="b" l="l" r="r" t="t"/>
              <a:pathLst>
                <a:path extrusionOk="0" h="2450" w="1047">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1" name="Google Shape;351;p23"/>
            <p:cNvGrpSpPr/>
            <p:nvPr/>
          </p:nvGrpSpPr>
          <p:grpSpPr>
            <a:xfrm>
              <a:off x="3790439" y="2408636"/>
              <a:ext cx="73017" cy="75684"/>
              <a:chOff x="3781475" y="1624825"/>
              <a:chExt cx="153300" cy="166375"/>
            </a:xfrm>
          </p:grpSpPr>
          <p:sp>
            <p:nvSpPr>
              <p:cNvPr id="352" name="Google Shape;352;p23"/>
              <p:cNvSpPr/>
              <p:nvPr/>
            </p:nvSpPr>
            <p:spPr>
              <a:xfrm>
                <a:off x="3845300" y="1624825"/>
                <a:ext cx="89475" cy="60700"/>
              </a:xfrm>
              <a:custGeom>
                <a:rect b="b" l="l" r="r" t="t"/>
                <a:pathLst>
                  <a:path extrusionOk="0" h="2428" w="3579">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3"/>
              <p:cNvSpPr/>
              <p:nvPr/>
            </p:nvSpPr>
            <p:spPr>
              <a:xfrm>
                <a:off x="3875625" y="1704850"/>
                <a:ext cx="21475" cy="18350"/>
              </a:xfrm>
              <a:custGeom>
                <a:rect b="b" l="l" r="r" t="t"/>
                <a:pathLst>
                  <a:path extrusionOk="0" h="734" w="859">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3"/>
              <p:cNvSpPr/>
              <p:nvPr/>
            </p:nvSpPr>
            <p:spPr>
              <a:xfrm>
                <a:off x="3883475" y="1716375"/>
                <a:ext cx="39275" cy="43425"/>
              </a:xfrm>
              <a:custGeom>
                <a:rect b="b" l="l" r="r" t="t"/>
                <a:pathLst>
                  <a:path extrusionOk="0" h="1737" w="1571">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3"/>
              <p:cNvSpPr/>
              <p:nvPr/>
            </p:nvSpPr>
            <p:spPr>
              <a:xfrm>
                <a:off x="3781475" y="1649925"/>
                <a:ext cx="102550" cy="141275"/>
              </a:xfrm>
              <a:custGeom>
                <a:rect b="b" l="l" r="r" t="t"/>
                <a:pathLst>
                  <a:path extrusionOk="0" h="5651" w="4102">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6" name="Google Shape;356;p23"/>
            <p:cNvSpPr/>
            <p:nvPr/>
          </p:nvSpPr>
          <p:spPr>
            <a:xfrm>
              <a:off x="4614379" y="2777935"/>
              <a:ext cx="83472" cy="139700"/>
            </a:xfrm>
            <a:custGeom>
              <a:rect b="b" l="l" r="r" t="t"/>
              <a:pathLst>
                <a:path extrusionOk="0" h="12284" w="701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3"/>
            <p:cNvSpPr/>
            <p:nvPr/>
          </p:nvSpPr>
          <p:spPr>
            <a:xfrm>
              <a:off x="4580490" y="2850992"/>
              <a:ext cx="28661" cy="38087"/>
            </a:xfrm>
            <a:custGeom>
              <a:rect b="b" l="l" r="r" t="t"/>
              <a:pathLst>
                <a:path extrusionOk="0" h="3349" w="2407">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3"/>
            <p:cNvSpPr/>
            <p:nvPr/>
          </p:nvSpPr>
          <p:spPr>
            <a:xfrm>
              <a:off x="4566534" y="2807208"/>
              <a:ext cx="32650" cy="53553"/>
            </a:xfrm>
            <a:custGeom>
              <a:rect b="b" l="l" r="r" t="t"/>
              <a:pathLst>
                <a:path extrusionOk="0" h="4709" w="2742">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3"/>
            <p:cNvSpPr/>
            <p:nvPr/>
          </p:nvSpPr>
          <p:spPr>
            <a:xfrm>
              <a:off x="4301938" y="2737722"/>
              <a:ext cx="211787" cy="95438"/>
            </a:xfrm>
            <a:custGeom>
              <a:rect b="b" l="l" r="r" t="t"/>
              <a:pathLst>
                <a:path extrusionOk="0" h="8392" w="17786">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3"/>
            <p:cNvSpPr/>
            <p:nvPr/>
          </p:nvSpPr>
          <p:spPr>
            <a:xfrm>
              <a:off x="4718522" y="3165089"/>
              <a:ext cx="67277" cy="54986"/>
            </a:xfrm>
            <a:custGeom>
              <a:rect b="b" l="l" r="r" t="t"/>
              <a:pathLst>
                <a:path extrusionOk="0" h="4835" w="565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3"/>
            <p:cNvSpPr/>
            <p:nvPr/>
          </p:nvSpPr>
          <p:spPr>
            <a:xfrm>
              <a:off x="4567785" y="3016610"/>
              <a:ext cx="54822" cy="91389"/>
            </a:xfrm>
            <a:custGeom>
              <a:rect b="b" l="l" r="r" t="t"/>
              <a:pathLst>
                <a:path extrusionOk="0" h="8036" w="4604">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3"/>
            <p:cNvSpPr/>
            <p:nvPr/>
          </p:nvSpPr>
          <p:spPr>
            <a:xfrm>
              <a:off x="4595934" y="3205063"/>
              <a:ext cx="26673" cy="13340"/>
            </a:xfrm>
            <a:custGeom>
              <a:rect b="b" l="l" r="r" t="t"/>
              <a:pathLst>
                <a:path extrusionOk="0" h="1173" w="224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3" name="Google Shape;363;p23"/>
            <p:cNvGrpSpPr/>
            <p:nvPr/>
          </p:nvGrpSpPr>
          <p:grpSpPr>
            <a:xfrm>
              <a:off x="4403342" y="3107749"/>
              <a:ext cx="316680" cy="101374"/>
              <a:chOff x="5068275" y="3161675"/>
              <a:chExt cx="664875" cy="222850"/>
            </a:xfrm>
          </p:grpSpPr>
          <p:sp>
            <p:nvSpPr>
              <p:cNvPr id="364" name="Google Shape;364;p23"/>
              <p:cNvSpPr/>
              <p:nvPr/>
            </p:nvSpPr>
            <p:spPr>
              <a:xfrm>
                <a:off x="5408300" y="3224425"/>
                <a:ext cx="96775" cy="107800"/>
              </a:xfrm>
              <a:custGeom>
                <a:rect b="b" l="l" r="r" t="t"/>
                <a:pathLst>
                  <a:path extrusionOk="0" h="4312" w="3871">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3"/>
              <p:cNvSpPr/>
              <p:nvPr/>
            </p:nvSpPr>
            <p:spPr>
              <a:xfrm>
                <a:off x="5587700" y="3253200"/>
                <a:ext cx="145450" cy="131325"/>
              </a:xfrm>
              <a:custGeom>
                <a:rect b="b" l="l" r="r" t="t"/>
                <a:pathLst>
                  <a:path extrusionOk="0" h="5253" w="5818">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3"/>
              <p:cNvSpPr/>
              <p:nvPr/>
            </p:nvSpPr>
            <p:spPr>
              <a:xfrm>
                <a:off x="5268100" y="3181025"/>
                <a:ext cx="143350" cy="129750"/>
              </a:xfrm>
              <a:custGeom>
                <a:rect b="b" l="l" r="r" t="t"/>
                <a:pathLst>
                  <a:path extrusionOk="0" h="5190" w="5734">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3"/>
              <p:cNvSpPr/>
              <p:nvPr/>
            </p:nvSpPr>
            <p:spPr>
              <a:xfrm>
                <a:off x="5068275" y="3161675"/>
                <a:ext cx="431050" cy="221800"/>
              </a:xfrm>
              <a:custGeom>
                <a:rect b="b" l="l" r="r" t="t"/>
                <a:pathLst>
                  <a:path extrusionOk="0" h="8872" w="17242">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8" name="Google Shape;368;p23"/>
            <p:cNvSpPr/>
            <p:nvPr/>
          </p:nvSpPr>
          <p:spPr>
            <a:xfrm>
              <a:off x="4437231" y="3100607"/>
              <a:ext cx="29912" cy="37370"/>
            </a:xfrm>
            <a:custGeom>
              <a:rect b="b" l="l" r="r" t="t"/>
              <a:pathLst>
                <a:path extrusionOk="0" h="3286" w="2512">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3"/>
            <p:cNvSpPr/>
            <p:nvPr/>
          </p:nvSpPr>
          <p:spPr>
            <a:xfrm>
              <a:off x="4503746" y="3099174"/>
              <a:ext cx="65289" cy="42135"/>
            </a:xfrm>
            <a:custGeom>
              <a:rect b="b" l="l" r="r" t="t"/>
              <a:pathLst>
                <a:path extrusionOk="0" h="3705" w="5483">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3"/>
            <p:cNvSpPr/>
            <p:nvPr/>
          </p:nvSpPr>
          <p:spPr>
            <a:xfrm>
              <a:off x="4442708" y="2983061"/>
              <a:ext cx="56823" cy="104945"/>
            </a:xfrm>
            <a:custGeom>
              <a:rect b="b" l="l" r="r" t="t"/>
              <a:pathLst>
                <a:path extrusionOk="0" h="9228" w="4772">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3"/>
            <p:cNvSpPr/>
            <p:nvPr/>
          </p:nvSpPr>
          <p:spPr>
            <a:xfrm>
              <a:off x="4450186" y="3045644"/>
              <a:ext cx="36139" cy="29750"/>
            </a:xfrm>
            <a:custGeom>
              <a:rect b="b" l="l" r="r" t="t"/>
              <a:pathLst>
                <a:path extrusionOk="0" h="2616" w="3035">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3"/>
            <p:cNvSpPr/>
            <p:nvPr/>
          </p:nvSpPr>
          <p:spPr>
            <a:xfrm>
              <a:off x="4429753" y="2990191"/>
              <a:ext cx="55822" cy="61650"/>
            </a:xfrm>
            <a:custGeom>
              <a:rect b="b" l="l" r="r" t="t"/>
              <a:pathLst>
                <a:path extrusionOk="0" h="5421" w="4688">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3"/>
            <p:cNvSpPr/>
            <p:nvPr/>
          </p:nvSpPr>
          <p:spPr>
            <a:xfrm>
              <a:off x="4413309" y="3004475"/>
              <a:ext cx="58061" cy="103285"/>
            </a:xfrm>
            <a:custGeom>
              <a:rect b="b" l="l" r="r" t="t"/>
              <a:pathLst>
                <a:path extrusionOk="0" h="9082" w="4876">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3"/>
            <p:cNvSpPr/>
            <p:nvPr/>
          </p:nvSpPr>
          <p:spPr>
            <a:xfrm>
              <a:off x="4375443" y="2948079"/>
              <a:ext cx="61050" cy="131125"/>
            </a:xfrm>
            <a:custGeom>
              <a:rect b="b" l="l" r="r" t="t"/>
              <a:pathLst>
                <a:path extrusionOk="0" h="11530" w="5127">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3"/>
            <p:cNvSpPr/>
            <p:nvPr/>
          </p:nvSpPr>
          <p:spPr>
            <a:xfrm>
              <a:off x="4343054" y="2959975"/>
              <a:ext cx="35389" cy="43557"/>
            </a:xfrm>
            <a:custGeom>
              <a:rect b="b" l="l" r="r" t="t"/>
              <a:pathLst>
                <a:path extrusionOk="0" h="3830" w="2972">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3"/>
            <p:cNvSpPr/>
            <p:nvPr/>
          </p:nvSpPr>
          <p:spPr>
            <a:xfrm>
              <a:off x="3793178" y="2712975"/>
              <a:ext cx="26423" cy="30945"/>
            </a:xfrm>
            <a:custGeom>
              <a:rect b="b" l="l" r="r" t="t"/>
              <a:pathLst>
                <a:path extrusionOk="0" h="2721" w="2219">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3"/>
            <p:cNvSpPr/>
            <p:nvPr/>
          </p:nvSpPr>
          <p:spPr>
            <a:xfrm>
              <a:off x="3772256" y="2560208"/>
              <a:ext cx="138282" cy="153495"/>
            </a:xfrm>
            <a:custGeom>
              <a:rect b="b" l="l" r="r" t="t"/>
              <a:pathLst>
                <a:path extrusionOk="0" h="13497" w="11613">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3"/>
            <p:cNvSpPr/>
            <p:nvPr/>
          </p:nvSpPr>
          <p:spPr>
            <a:xfrm>
              <a:off x="3810372" y="2589242"/>
              <a:ext cx="68528" cy="147786"/>
            </a:xfrm>
            <a:custGeom>
              <a:rect b="b" l="l" r="r" t="t"/>
              <a:pathLst>
                <a:path extrusionOk="0" h="12995" w="5755">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3"/>
            <p:cNvSpPr/>
            <p:nvPr/>
          </p:nvSpPr>
          <p:spPr>
            <a:xfrm>
              <a:off x="3883127" y="2693471"/>
              <a:ext cx="27411" cy="23803"/>
            </a:xfrm>
            <a:custGeom>
              <a:rect b="b" l="l" r="r" t="t"/>
              <a:pathLst>
                <a:path extrusionOk="0" h="2093" w="2302">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3"/>
            <p:cNvSpPr/>
            <p:nvPr/>
          </p:nvSpPr>
          <p:spPr>
            <a:xfrm>
              <a:off x="3870422" y="2710598"/>
              <a:ext cx="43605" cy="22620"/>
            </a:xfrm>
            <a:custGeom>
              <a:rect b="b" l="l" r="r" t="t"/>
              <a:pathLst>
                <a:path extrusionOk="0" h="1989" w="3662">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3"/>
            <p:cNvSpPr/>
            <p:nvPr/>
          </p:nvSpPr>
          <p:spPr>
            <a:xfrm>
              <a:off x="3871910" y="2726065"/>
              <a:ext cx="33901" cy="23803"/>
            </a:xfrm>
            <a:custGeom>
              <a:rect b="b" l="l" r="r" t="t"/>
              <a:pathLst>
                <a:path extrusionOk="0" h="2093" w="2847">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3"/>
            <p:cNvSpPr/>
            <p:nvPr/>
          </p:nvSpPr>
          <p:spPr>
            <a:xfrm>
              <a:off x="3888104" y="2727737"/>
              <a:ext cx="57573" cy="42601"/>
            </a:xfrm>
            <a:custGeom>
              <a:rect b="b" l="l" r="r" t="t"/>
              <a:pathLst>
                <a:path extrusionOk="0" h="3746" w="4835">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3"/>
            <p:cNvSpPr/>
            <p:nvPr/>
          </p:nvSpPr>
          <p:spPr>
            <a:xfrm>
              <a:off x="3848488" y="2796972"/>
              <a:ext cx="39628" cy="24519"/>
            </a:xfrm>
            <a:custGeom>
              <a:rect b="b" l="l" r="r" t="t"/>
              <a:pathLst>
                <a:path extrusionOk="0" h="2156" w="3328">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3"/>
            <p:cNvSpPr/>
            <p:nvPr/>
          </p:nvSpPr>
          <p:spPr>
            <a:xfrm>
              <a:off x="3851727" y="2789842"/>
              <a:ext cx="34151" cy="14284"/>
            </a:xfrm>
            <a:custGeom>
              <a:rect b="b" l="l" r="r" t="t"/>
              <a:pathLst>
                <a:path extrusionOk="0" h="1256" w="2868">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3"/>
            <p:cNvSpPr/>
            <p:nvPr/>
          </p:nvSpPr>
          <p:spPr>
            <a:xfrm>
              <a:off x="3869672" y="2845760"/>
              <a:ext cx="12967" cy="23803"/>
            </a:xfrm>
            <a:custGeom>
              <a:rect b="b" l="l" r="r" t="t"/>
              <a:pathLst>
                <a:path extrusionOk="0" h="2093" w="1089">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3"/>
            <p:cNvSpPr/>
            <p:nvPr/>
          </p:nvSpPr>
          <p:spPr>
            <a:xfrm>
              <a:off x="3863444" y="2836958"/>
              <a:ext cx="12467" cy="15000"/>
            </a:xfrm>
            <a:custGeom>
              <a:rect b="b" l="l" r="r" t="t"/>
              <a:pathLst>
                <a:path extrusionOk="0" h="1319" w="1047">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3"/>
            <p:cNvSpPr/>
            <p:nvPr/>
          </p:nvSpPr>
          <p:spPr>
            <a:xfrm>
              <a:off x="3844761" y="2824346"/>
              <a:ext cx="25923" cy="21665"/>
            </a:xfrm>
            <a:custGeom>
              <a:rect b="b" l="l" r="r" t="t"/>
              <a:pathLst>
                <a:path extrusionOk="0" h="1905" w="2177">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3"/>
            <p:cNvSpPr/>
            <p:nvPr/>
          </p:nvSpPr>
          <p:spPr>
            <a:xfrm>
              <a:off x="3830555" y="2811734"/>
              <a:ext cx="20195" cy="12146"/>
            </a:xfrm>
            <a:custGeom>
              <a:rect b="b" l="l" r="r" t="t"/>
              <a:pathLst>
                <a:path extrusionOk="0" h="1068" w="1696">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3"/>
            <p:cNvSpPr/>
            <p:nvPr/>
          </p:nvSpPr>
          <p:spPr>
            <a:xfrm>
              <a:off x="3804645" y="2793401"/>
              <a:ext cx="47594" cy="21903"/>
            </a:xfrm>
            <a:custGeom>
              <a:rect b="b" l="l" r="r" t="t"/>
              <a:pathLst>
                <a:path extrusionOk="0" h="1926" w="3997">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3"/>
            <p:cNvSpPr/>
            <p:nvPr/>
          </p:nvSpPr>
          <p:spPr>
            <a:xfrm>
              <a:off x="3831556" y="2741054"/>
              <a:ext cx="63038" cy="50699"/>
            </a:xfrm>
            <a:custGeom>
              <a:rect b="b" l="l" r="r" t="t"/>
              <a:pathLst>
                <a:path extrusionOk="0" h="4458" w="5294">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3"/>
            <p:cNvSpPr/>
            <p:nvPr/>
          </p:nvSpPr>
          <p:spPr>
            <a:xfrm>
              <a:off x="3819089" y="2776036"/>
              <a:ext cx="50345" cy="20948"/>
            </a:xfrm>
            <a:custGeom>
              <a:rect b="b" l="l" r="r" t="t"/>
              <a:pathLst>
                <a:path extrusionOk="0" h="1842" w="4228">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3"/>
            <p:cNvSpPr/>
            <p:nvPr/>
          </p:nvSpPr>
          <p:spPr>
            <a:xfrm>
              <a:off x="3779972" y="2741293"/>
              <a:ext cx="57323" cy="65449"/>
            </a:xfrm>
            <a:custGeom>
              <a:rect b="b" l="l" r="r" t="t"/>
              <a:pathLst>
                <a:path extrusionOk="0" h="5755" w="4814">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3"/>
            <p:cNvSpPr/>
            <p:nvPr/>
          </p:nvSpPr>
          <p:spPr>
            <a:xfrm>
              <a:off x="3764778" y="2755577"/>
              <a:ext cx="24672" cy="21426"/>
            </a:xfrm>
            <a:custGeom>
              <a:rect b="b" l="l" r="r" t="t"/>
              <a:pathLst>
                <a:path extrusionOk="0" h="1884" w="2072">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3"/>
            <p:cNvSpPr/>
            <p:nvPr/>
          </p:nvSpPr>
          <p:spPr>
            <a:xfrm>
              <a:off x="3762540" y="2773181"/>
              <a:ext cx="19445" cy="15956"/>
            </a:xfrm>
            <a:custGeom>
              <a:rect b="b" l="l" r="r" t="t"/>
              <a:pathLst>
                <a:path extrusionOk="0" h="1403" w="1633">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3"/>
            <p:cNvSpPr/>
            <p:nvPr/>
          </p:nvSpPr>
          <p:spPr>
            <a:xfrm>
              <a:off x="3779484" y="2783894"/>
              <a:ext cx="4739" cy="6425"/>
            </a:xfrm>
            <a:custGeom>
              <a:rect b="b" l="l" r="r" t="t"/>
              <a:pathLst>
                <a:path extrusionOk="0" h="565" w="398">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3"/>
            <p:cNvSpPr/>
            <p:nvPr/>
          </p:nvSpPr>
          <p:spPr>
            <a:xfrm>
              <a:off x="3681319" y="2737017"/>
              <a:ext cx="27661" cy="34982"/>
            </a:xfrm>
            <a:custGeom>
              <a:rect b="b" l="l" r="r" t="t"/>
              <a:pathLst>
                <a:path extrusionOk="0" h="3076" w="2323">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7" name="Google Shape;397;p23"/>
            <p:cNvGrpSpPr/>
            <p:nvPr/>
          </p:nvGrpSpPr>
          <p:grpSpPr>
            <a:xfrm>
              <a:off x="3697513" y="2707266"/>
              <a:ext cx="59549" cy="79733"/>
              <a:chOff x="3586375" y="2281300"/>
              <a:chExt cx="125025" cy="175275"/>
            </a:xfrm>
          </p:grpSpPr>
          <p:sp>
            <p:nvSpPr>
              <p:cNvPr id="398" name="Google Shape;398;p23"/>
              <p:cNvSpPr/>
              <p:nvPr/>
            </p:nvSpPr>
            <p:spPr>
              <a:xfrm>
                <a:off x="3609900" y="2281300"/>
                <a:ext cx="101500" cy="175275"/>
              </a:xfrm>
              <a:custGeom>
                <a:rect b="b" l="l" r="r" t="t"/>
                <a:pathLst>
                  <a:path extrusionOk="0" h="7011" w="406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3"/>
              <p:cNvSpPr/>
              <p:nvPr/>
            </p:nvSpPr>
            <p:spPr>
              <a:xfrm>
                <a:off x="3586375" y="2350350"/>
                <a:ext cx="31925" cy="25125"/>
              </a:xfrm>
              <a:custGeom>
                <a:rect b="b" l="l" r="r" t="t"/>
                <a:pathLst>
                  <a:path extrusionOk="0" h="1005" w="1277">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23"/>
            <p:cNvSpPr/>
            <p:nvPr/>
          </p:nvSpPr>
          <p:spPr>
            <a:xfrm>
              <a:off x="4037841" y="3224817"/>
              <a:ext cx="52333" cy="93527"/>
            </a:xfrm>
            <a:custGeom>
              <a:rect b="b" l="l" r="r" t="t"/>
              <a:pathLst>
                <a:path extrusionOk="0" h="8224" w="4395">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1" name="Google Shape;401;p23"/>
            <p:cNvGrpSpPr/>
            <p:nvPr/>
          </p:nvGrpSpPr>
          <p:grpSpPr>
            <a:xfrm>
              <a:off x="4513224" y="3221724"/>
              <a:ext cx="274563" cy="280321"/>
              <a:chOff x="5298975" y="3412225"/>
              <a:chExt cx="576450" cy="616225"/>
            </a:xfrm>
          </p:grpSpPr>
          <p:sp>
            <p:nvSpPr>
              <p:cNvPr id="402" name="Google Shape;402;p23"/>
              <p:cNvSpPr/>
              <p:nvPr/>
            </p:nvSpPr>
            <p:spPr>
              <a:xfrm>
                <a:off x="5298975" y="3412225"/>
                <a:ext cx="576450" cy="515275"/>
              </a:xfrm>
              <a:custGeom>
                <a:rect b="b" l="l" r="r" t="t"/>
                <a:pathLst>
                  <a:path extrusionOk="0" h="20611" w="23058">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03" name="Google Shape;403;p23"/>
              <p:cNvSpPr/>
              <p:nvPr/>
            </p:nvSpPr>
            <p:spPr>
              <a:xfrm>
                <a:off x="5683950" y="3957275"/>
                <a:ext cx="54950" cy="71175"/>
              </a:xfrm>
              <a:custGeom>
                <a:rect b="b" l="l" r="r" t="t"/>
                <a:pathLst>
                  <a:path extrusionOk="0" h="2847" w="2198">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4" name="Google Shape;404;p23"/>
            <p:cNvGrpSpPr/>
            <p:nvPr/>
          </p:nvGrpSpPr>
          <p:grpSpPr>
            <a:xfrm>
              <a:off x="4824403" y="3421846"/>
              <a:ext cx="110132" cy="130647"/>
              <a:chOff x="5952300" y="3852150"/>
              <a:chExt cx="231225" cy="287200"/>
            </a:xfrm>
          </p:grpSpPr>
          <p:sp>
            <p:nvSpPr>
              <p:cNvPr id="405" name="Google Shape;405;p23"/>
              <p:cNvSpPr/>
              <p:nvPr/>
            </p:nvSpPr>
            <p:spPr>
              <a:xfrm>
                <a:off x="5952300" y="3996525"/>
                <a:ext cx="145450" cy="142825"/>
              </a:xfrm>
              <a:custGeom>
                <a:rect b="b" l="l" r="r" t="t"/>
                <a:pathLst>
                  <a:path extrusionOk="0" h="5713" w="5818">
                    <a:moveTo>
                      <a:pt x="5064" y="0"/>
                    </a:moveTo>
                    <a:lnTo>
                      <a:pt x="4918" y="105"/>
                    </a:lnTo>
                    <a:lnTo>
                      <a:pt x="4834" y="126"/>
                    </a:lnTo>
                    <a:lnTo>
                      <a:pt x="4729" y="209"/>
                    </a:lnTo>
                    <a:lnTo>
                      <a:pt x="4729" y="377"/>
                    </a:lnTo>
                    <a:lnTo>
                      <a:pt x="4625" y="628"/>
                    </a:lnTo>
                    <a:lnTo>
                      <a:pt x="4520" y="753"/>
                    </a:lnTo>
                    <a:lnTo>
                      <a:pt x="4457" y="774"/>
                    </a:lnTo>
                    <a:lnTo>
                      <a:pt x="4332" y="942"/>
                    </a:lnTo>
                    <a:lnTo>
                      <a:pt x="4290" y="1025"/>
                    </a:lnTo>
                    <a:lnTo>
                      <a:pt x="4185" y="1067"/>
                    </a:lnTo>
                    <a:lnTo>
                      <a:pt x="4081" y="1046"/>
                    </a:lnTo>
                    <a:lnTo>
                      <a:pt x="3976" y="1130"/>
                    </a:lnTo>
                    <a:lnTo>
                      <a:pt x="3934" y="1235"/>
                    </a:lnTo>
                    <a:lnTo>
                      <a:pt x="3934" y="1339"/>
                    </a:lnTo>
                    <a:lnTo>
                      <a:pt x="3892" y="1360"/>
                    </a:lnTo>
                    <a:lnTo>
                      <a:pt x="3788" y="1465"/>
                    </a:lnTo>
                    <a:lnTo>
                      <a:pt x="3788" y="1590"/>
                    </a:lnTo>
                    <a:lnTo>
                      <a:pt x="3725" y="1674"/>
                    </a:lnTo>
                    <a:lnTo>
                      <a:pt x="3704" y="1758"/>
                    </a:lnTo>
                    <a:lnTo>
                      <a:pt x="3495" y="2009"/>
                    </a:lnTo>
                    <a:lnTo>
                      <a:pt x="3286" y="2176"/>
                    </a:lnTo>
                    <a:lnTo>
                      <a:pt x="3160" y="2197"/>
                    </a:lnTo>
                    <a:lnTo>
                      <a:pt x="2993" y="2281"/>
                    </a:lnTo>
                    <a:lnTo>
                      <a:pt x="2993" y="2344"/>
                    </a:lnTo>
                    <a:lnTo>
                      <a:pt x="2888" y="2344"/>
                    </a:lnTo>
                    <a:lnTo>
                      <a:pt x="2679" y="2469"/>
                    </a:lnTo>
                    <a:lnTo>
                      <a:pt x="2512" y="2616"/>
                    </a:lnTo>
                    <a:lnTo>
                      <a:pt x="2407" y="2637"/>
                    </a:lnTo>
                    <a:lnTo>
                      <a:pt x="2198" y="2783"/>
                    </a:lnTo>
                    <a:lnTo>
                      <a:pt x="2156" y="2846"/>
                    </a:lnTo>
                    <a:lnTo>
                      <a:pt x="2219" y="2929"/>
                    </a:lnTo>
                    <a:lnTo>
                      <a:pt x="2219" y="3055"/>
                    </a:lnTo>
                    <a:lnTo>
                      <a:pt x="2114" y="2950"/>
                    </a:lnTo>
                    <a:lnTo>
                      <a:pt x="2093" y="2929"/>
                    </a:lnTo>
                    <a:lnTo>
                      <a:pt x="1988" y="2950"/>
                    </a:lnTo>
                    <a:lnTo>
                      <a:pt x="1884" y="2992"/>
                    </a:lnTo>
                    <a:lnTo>
                      <a:pt x="1821" y="2950"/>
                    </a:lnTo>
                    <a:lnTo>
                      <a:pt x="1737" y="2950"/>
                    </a:lnTo>
                    <a:lnTo>
                      <a:pt x="1570" y="3118"/>
                    </a:lnTo>
                    <a:lnTo>
                      <a:pt x="1507" y="3201"/>
                    </a:lnTo>
                    <a:lnTo>
                      <a:pt x="1361" y="3327"/>
                    </a:lnTo>
                    <a:lnTo>
                      <a:pt x="1277" y="3348"/>
                    </a:lnTo>
                    <a:lnTo>
                      <a:pt x="1172" y="3453"/>
                    </a:lnTo>
                    <a:lnTo>
                      <a:pt x="1151" y="3620"/>
                    </a:lnTo>
                    <a:lnTo>
                      <a:pt x="1110" y="3536"/>
                    </a:lnTo>
                    <a:lnTo>
                      <a:pt x="1068" y="3473"/>
                    </a:lnTo>
                    <a:lnTo>
                      <a:pt x="1005" y="3557"/>
                    </a:lnTo>
                    <a:lnTo>
                      <a:pt x="942" y="3620"/>
                    </a:lnTo>
                    <a:lnTo>
                      <a:pt x="942" y="3746"/>
                    </a:lnTo>
                    <a:lnTo>
                      <a:pt x="879" y="3787"/>
                    </a:lnTo>
                    <a:lnTo>
                      <a:pt x="838" y="3766"/>
                    </a:lnTo>
                    <a:lnTo>
                      <a:pt x="670" y="3955"/>
                    </a:lnTo>
                    <a:lnTo>
                      <a:pt x="628" y="3955"/>
                    </a:lnTo>
                    <a:lnTo>
                      <a:pt x="566" y="4038"/>
                    </a:lnTo>
                    <a:lnTo>
                      <a:pt x="566" y="4206"/>
                    </a:lnTo>
                    <a:lnTo>
                      <a:pt x="524" y="4269"/>
                    </a:lnTo>
                    <a:lnTo>
                      <a:pt x="461" y="4164"/>
                    </a:lnTo>
                    <a:lnTo>
                      <a:pt x="419" y="4164"/>
                    </a:lnTo>
                    <a:lnTo>
                      <a:pt x="377" y="4206"/>
                    </a:lnTo>
                    <a:lnTo>
                      <a:pt x="335" y="4248"/>
                    </a:lnTo>
                    <a:lnTo>
                      <a:pt x="252" y="4415"/>
                    </a:lnTo>
                    <a:lnTo>
                      <a:pt x="252" y="4478"/>
                    </a:lnTo>
                    <a:lnTo>
                      <a:pt x="335" y="4582"/>
                    </a:lnTo>
                    <a:lnTo>
                      <a:pt x="377" y="4624"/>
                    </a:lnTo>
                    <a:lnTo>
                      <a:pt x="335" y="4666"/>
                    </a:lnTo>
                    <a:lnTo>
                      <a:pt x="252" y="4666"/>
                    </a:lnTo>
                    <a:lnTo>
                      <a:pt x="126" y="4687"/>
                    </a:lnTo>
                    <a:lnTo>
                      <a:pt x="1" y="4813"/>
                    </a:lnTo>
                    <a:lnTo>
                      <a:pt x="43" y="4834"/>
                    </a:lnTo>
                    <a:lnTo>
                      <a:pt x="126" y="4834"/>
                    </a:lnTo>
                    <a:lnTo>
                      <a:pt x="43" y="4896"/>
                    </a:lnTo>
                    <a:lnTo>
                      <a:pt x="43" y="5001"/>
                    </a:lnTo>
                    <a:lnTo>
                      <a:pt x="126" y="5085"/>
                    </a:lnTo>
                    <a:lnTo>
                      <a:pt x="168" y="5106"/>
                    </a:lnTo>
                    <a:lnTo>
                      <a:pt x="315" y="5106"/>
                    </a:lnTo>
                    <a:lnTo>
                      <a:pt x="335" y="5147"/>
                    </a:lnTo>
                    <a:lnTo>
                      <a:pt x="356" y="5147"/>
                    </a:lnTo>
                    <a:lnTo>
                      <a:pt x="377" y="5085"/>
                    </a:lnTo>
                    <a:lnTo>
                      <a:pt x="440" y="5085"/>
                    </a:lnTo>
                    <a:lnTo>
                      <a:pt x="524" y="5126"/>
                    </a:lnTo>
                    <a:lnTo>
                      <a:pt x="566" y="5210"/>
                    </a:lnTo>
                    <a:lnTo>
                      <a:pt x="545" y="5252"/>
                    </a:lnTo>
                    <a:lnTo>
                      <a:pt x="587" y="5315"/>
                    </a:lnTo>
                    <a:lnTo>
                      <a:pt x="670" y="5315"/>
                    </a:lnTo>
                    <a:lnTo>
                      <a:pt x="733" y="5336"/>
                    </a:lnTo>
                    <a:lnTo>
                      <a:pt x="754" y="5461"/>
                    </a:lnTo>
                    <a:lnTo>
                      <a:pt x="859" y="5545"/>
                    </a:lnTo>
                    <a:lnTo>
                      <a:pt x="942" y="5608"/>
                    </a:lnTo>
                    <a:lnTo>
                      <a:pt x="838" y="5670"/>
                    </a:lnTo>
                    <a:lnTo>
                      <a:pt x="879" y="5670"/>
                    </a:lnTo>
                    <a:lnTo>
                      <a:pt x="1005" y="5629"/>
                    </a:lnTo>
                    <a:lnTo>
                      <a:pt x="1005" y="5670"/>
                    </a:lnTo>
                    <a:lnTo>
                      <a:pt x="1110" y="5712"/>
                    </a:lnTo>
                    <a:lnTo>
                      <a:pt x="1256" y="5670"/>
                    </a:lnTo>
                    <a:lnTo>
                      <a:pt x="1465" y="5608"/>
                    </a:lnTo>
                    <a:lnTo>
                      <a:pt x="1612" y="5461"/>
                    </a:lnTo>
                    <a:lnTo>
                      <a:pt x="1737" y="5419"/>
                    </a:lnTo>
                    <a:lnTo>
                      <a:pt x="1737" y="5357"/>
                    </a:lnTo>
                    <a:lnTo>
                      <a:pt x="1716" y="5252"/>
                    </a:lnTo>
                    <a:lnTo>
                      <a:pt x="1800" y="5315"/>
                    </a:lnTo>
                    <a:lnTo>
                      <a:pt x="1779" y="5398"/>
                    </a:lnTo>
                    <a:lnTo>
                      <a:pt x="1905" y="5336"/>
                    </a:lnTo>
                    <a:lnTo>
                      <a:pt x="1926" y="5210"/>
                    </a:lnTo>
                    <a:lnTo>
                      <a:pt x="2009" y="5106"/>
                    </a:lnTo>
                    <a:lnTo>
                      <a:pt x="2198" y="5022"/>
                    </a:lnTo>
                    <a:lnTo>
                      <a:pt x="2323" y="5022"/>
                    </a:lnTo>
                    <a:lnTo>
                      <a:pt x="2365" y="5001"/>
                    </a:lnTo>
                    <a:lnTo>
                      <a:pt x="2365" y="4959"/>
                    </a:lnTo>
                    <a:lnTo>
                      <a:pt x="2260" y="4959"/>
                    </a:lnTo>
                    <a:lnTo>
                      <a:pt x="2323" y="4938"/>
                    </a:lnTo>
                    <a:lnTo>
                      <a:pt x="2344" y="4917"/>
                    </a:lnTo>
                    <a:lnTo>
                      <a:pt x="2323" y="4896"/>
                    </a:lnTo>
                    <a:lnTo>
                      <a:pt x="2449" y="4729"/>
                    </a:lnTo>
                    <a:lnTo>
                      <a:pt x="2532" y="4582"/>
                    </a:lnTo>
                    <a:lnTo>
                      <a:pt x="2574" y="4415"/>
                    </a:lnTo>
                    <a:lnTo>
                      <a:pt x="2658" y="4310"/>
                    </a:lnTo>
                    <a:lnTo>
                      <a:pt x="2930" y="4143"/>
                    </a:lnTo>
                    <a:lnTo>
                      <a:pt x="2972" y="4038"/>
                    </a:lnTo>
                    <a:lnTo>
                      <a:pt x="2993" y="3913"/>
                    </a:lnTo>
                    <a:lnTo>
                      <a:pt x="3097" y="3746"/>
                    </a:lnTo>
                    <a:lnTo>
                      <a:pt x="3160" y="3641"/>
                    </a:lnTo>
                    <a:lnTo>
                      <a:pt x="3181" y="3536"/>
                    </a:lnTo>
                    <a:lnTo>
                      <a:pt x="3265" y="3432"/>
                    </a:lnTo>
                    <a:lnTo>
                      <a:pt x="3369" y="3369"/>
                    </a:lnTo>
                    <a:lnTo>
                      <a:pt x="3390" y="3264"/>
                    </a:lnTo>
                    <a:lnTo>
                      <a:pt x="3474" y="3348"/>
                    </a:lnTo>
                    <a:lnTo>
                      <a:pt x="3516" y="3348"/>
                    </a:lnTo>
                    <a:lnTo>
                      <a:pt x="3558" y="3243"/>
                    </a:lnTo>
                    <a:lnTo>
                      <a:pt x="3662" y="3243"/>
                    </a:lnTo>
                    <a:lnTo>
                      <a:pt x="3725" y="3222"/>
                    </a:lnTo>
                    <a:lnTo>
                      <a:pt x="3788" y="3139"/>
                    </a:lnTo>
                    <a:lnTo>
                      <a:pt x="3788" y="3034"/>
                    </a:lnTo>
                    <a:lnTo>
                      <a:pt x="3704" y="2950"/>
                    </a:lnTo>
                    <a:lnTo>
                      <a:pt x="3704" y="2950"/>
                    </a:lnTo>
                    <a:lnTo>
                      <a:pt x="3809" y="3013"/>
                    </a:lnTo>
                    <a:lnTo>
                      <a:pt x="3830" y="3139"/>
                    </a:lnTo>
                    <a:lnTo>
                      <a:pt x="3892" y="3139"/>
                    </a:lnTo>
                    <a:lnTo>
                      <a:pt x="3976" y="3118"/>
                    </a:lnTo>
                    <a:lnTo>
                      <a:pt x="3976" y="3055"/>
                    </a:lnTo>
                    <a:lnTo>
                      <a:pt x="4039" y="3013"/>
                    </a:lnTo>
                    <a:lnTo>
                      <a:pt x="4123" y="3034"/>
                    </a:lnTo>
                    <a:lnTo>
                      <a:pt x="4123" y="3097"/>
                    </a:lnTo>
                    <a:lnTo>
                      <a:pt x="4018" y="3139"/>
                    </a:lnTo>
                    <a:lnTo>
                      <a:pt x="4123" y="3139"/>
                    </a:lnTo>
                    <a:lnTo>
                      <a:pt x="4227" y="3160"/>
                    </a:lnTo>
                    <a:lnTo>
                      <a:pt x="4248" y="3118"/>
                    </a:lnTo>
                    <a:lnTo>
                      <a:pt x="4248" y="3034"/>
                    </a:lnTo>
                    <a:lnTo>
                      <a:pt x="4290" y="2992"/>
                    </a:lnTo>
                    <a:lnTo>
                      <a:pt x="4311" y="3013"/>
                    </a:lnTo>
                    <a:lnTo>
                      <a:pt x="4311" y="3139"/>
                    </a:lnTo>
                    <a:lnTo>
                      <a:pt x="4332" y="3160"/>
                    </a:lnTo>
                    <a:lnTo>
                      <a:pt x="4395" y="3118"/>
                    </a:lnTo>
                    <a:lnTo>
                      <a:pt x="4416" y="2950"/>
                    </a:lnTo>
                    <a:lnTo>
                      <a:pt x="4353" y="2867"/>
                    </a:lnTo>
                    <a:lnTo>
                      <a:pt x="4290" y="2867"/>
                    </a:lnTo>
                    <a:lnTo>
                      <a:pt x="4311" y="2825"/>
                    </a:lnTo>
                    <a:lnTo>
                      <a:pt x="4311" y="2699"/>
                    </a:lnTo>
                    <a:lnTo>
                      <a:pt x="4332" y="2511"/>
                    </a:lnTo>
                    <a:lnTo>
                      <a:pt x="4416" y="2490"/>
                    </a:lnTo>
                    <a:lnTo>
                      <a:pt x="4562" y="2427"/>
                    </a:lnTo>
                    <a:lnTo>
                      <a:pt x="4750" y="2323"/>
                    </a:lnTo>
                    <a:lnTo>
                      <a:pt x="4771" y="2260"/>
                    </a:lnTo>
                    <a:lnTo>
                      <a:pt x="4918" y="2093"/>
                    </a:lnTo>
                    <a:lnTo>
                      <a:pt x="4918" y="1988"/>
                    </a:lnTo>
                    <a:lnTo>
                      <a:pt x="5043" y="1862"/>
                    </a:lnTo>
                    <a:lnTo>
                      <a:pt x="5127" y="1883"/>
                    </a:lnTo>
                    <a:lnTo>
                      <a:pt x="5127" y="1821"/>
                    </a:lnTo>
                    <a:lnTo>
                      <a:pt x="5336" y="1632"/>
                    </a:lnTo>
                    <a:lnTo>
                      <a:pt x="5336" y="1549"/>
                    </a:lnTo>
                    <a:lnTo>
                      <a:pt x="5650" y="1277"/>
                    </a:lnTo>
                    <a:lnTo>
                      <a:pt x="5755" y="1235"/>
                    </a:lnTo>
                    <a:lnTo>
                      <a:pt x="5692" y="1214"/>
                    </a:lnTo>
                    <a:lnTo>
                      <a:pt x="5671" y="1109"/>
                    </a:lnTo>
                    <a:lnTo>
                      <a:pt x="5608" y="1005"/>
                    </a:lnTo>
                    <a:lnTo>
                      <a:pt x="5650" y="900"/>
                    </a:lnTo>
                    <a:lnTo>
                      <a:pt x="5671" y="774"/>
                    </a:lnTo>
                    <a:lnTo>
                      <a:pt x="5692" y="816"/>
                    </a:lnTo>
                    <a:lnTo>
                      <a:pt x="5797" y="649"/>
                    </a:lnTo>
                    <a:lnTo>
                      <a:pt x="5713" y="691"/>
                    </a:lnTo>
                    <a:lnTo>
                      <a:pt x="5650" y="691"/>
                    </a:lnTo>
                    <a:lnTo>
                      <a:pt x="5755" y="628"/>
                    </a:lnTo>
                    <a:lnTo>
                      <a:pt x="5817" y="502"/>
                    </a:lnTo>
                    <a:lnTo>
                      <a:pt x="5797" y="502"/>
                    </a:lnTo>
                    <a:lnTo>
                      <a:pt x="5797" y="419"/>
                    </a:lnTo>
                    <a:lnTo>
                      <a:pt x="5713" y="419"/>
                    </a:lnTo>
                    <a:lnTo>
                      <a:pt x="5650" y="544"/>
                    </a:lnTo>
                    <a:lnTo>
                      <a:pt x="5671" y="586"/>
                    </a:lnTo>
                    <a:lnTo>
                      <a:pt x="5713" y="607"/>
                    </a:lnTo>
                    <a:lnTo>
                      <a:pt x="5608" y="649"/>
                    </a:lnTo>
                    <a:lnTo>
                      <a:pt x="5566" y="607"/>
                    </a:lnTo>
                    <a:lnTo>
                      <a:pt x="5566" y="544"/>
                    </a:lnTo>
                    <a:lnTo>
                      <a:pt x="5504" y="544"/>
                    </a:lnTo>
                    <a:lnTo>
                      <a:pt x="5441" y="523"/>
                    </a:lnTo>
                    <a:lnTo>
                      <a:pt x="5378" y="586"/>
                    </a:lnTo>
                    <a:lnTo>
                      <a:pt x="5294" y="691"/>
                    </a:lnTo>
                    <a:lnTo>
                      <a:pt x="5232" y="628"/>
                    </a:lnTo>
                    <a:lnTo>
                      <a:pt x="5169" y="481"/>
                    </a:lnTo>
                    <a:lnTo>
                      <a:pt x="5232" y="440"/>
                    </a:lnTo>
                    <a:lnTo>
                      <a:pt x="5273" y="377"/>
                    </a:lnTo>
                    <a:lnTo>
                      <a:pt x="5273" y="314"/>
                    </a:lnTo>
                    <a:lnTo>
                      <a:pt x="5252" y="293"/>
                    </a:lnTo>
                    <a:lnTo>
                      <a:pt x="5273" y="251"/>
                    </a:lnTo>
                    <a:lnTo>
                      <a:pt x="5232" y="209"/>
                    </a:lnTo>
                    <a:lnTo>
                      <a:pt x="5169" y="251"/>
                    </a:lnTo>
                    <a:lnTo>
                      <a:pt x="5127" y="230"/>
                    </a:lnTo>
                    <a:lnTo>
                      <a:pt x="5064" y="188"/>
                    </a:lnTo>
                    <a:lnTo>
                      <a:pt x="5085" y="105"/>
                    </a:lnTo>
                    <a:lnTo>
                      <a:pt x="516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3"/>
              <p:cNvSpPr/>
              <p:nvPr/>
            </p:nvSpPr>
            <p:spPr>
              <a:xfrm>
                <a:off x="6101375" y="3852150"/>
                <a:ext cx="82150" cy="171075"/>
              </a:xfrm>
              <a:custGeom>
                <a:rect b="b" l="l" r="r" t="t"/>
                <a:pathLst>
                  <a:path extrusionOk="0" h="6843" w="3286">
                    <a:moveTo>
                      <a:pt x="880" y="0"/>
                    </a:moveTo>
                    <a:lnTo>
                      <a:pt x="796" y="21"/>
                    </a:lnTo>
                    <a:lnTo>
                      <a:pt x="650" y="21"/>
                    </a:lnTo>
                    <a:lnTo>
                      <a:pt x="650" y="42"/>
                    </a:lnTo>
                    <a:lnTo>
                      <a:pt x="733" y="126"/>
                    </a:lnTo>
                    <a:lnTo>
                      <a:pt x="859" y="440"/>
                    </a:lnTo>
                    <a:lnTo>
                      <a:pt x="859" y="544"/>
                    </a:lnTo>
                    <a:lnTo>
                      <a:pt x="859" y="733"/>
                    </a:lnTo>
                    <a:lnTo>
                      <a:pt x="796" y="774"/>
                    </a:lnTo>
                    <a:lnTo>
                      <a:pt x="754" y="774"/>
                    </a:lnTo>
                    <a:lnTo>
                      <a:pt x="754" y="795"/>
                    </a:lnTo>
                    <a:lnTo>
                      <a:pt x="796" y="1046"/>
                    </a:lnTo>
                    <a:lnTo>
                      <a:pt x="838" y="1067"/>
                    </a:lnTo>
                    <a:lnTo>
                      <a:pt x="942" y="1026"/>
                    </a:lnTo>
                    <a:lnTo>
                      <a:pt x="1047" y="1026"/>
                    </a:lnTo>
                    <a:lnTo>
                      <a:pt x="963" y="1046"/>
                    </a:lnTo>
                    <a:lnTo>
                      <a:pt x="880" y="1151"/>
                    </a:lnTo>
                    <a:lnTo>
                      <a:pt x="901" y="1277"/>
                    </a:lnTo>
                    <a:lnTo>
                      <a:pt x="984" y="1444"/>
                    </a:lnTo>
                    <a:lnTo>
                      <a:pt x="1005" y="1716"/>
                    </a:lnTo>
                    <a:lnTo>
                      <a:pt x="1005" y="1904"/>
                    </a:lnTo>
                    <a:lnTo>
                      <a:pt x="1005" y="2030"/>
                    </a:lnTo>
                    <a:lnTo>
                      <a:pt x="1068" y="2009"/>
                    </a:lnTo>
                    <a:lnTo>
                      <a:pt x="1089" y="1904"/>
                    </a:lnTo>
                    <a:lnTo>
                      <a:pt x="1068" y="1821"/>
                    </a:lnTo>
                    <a:lnTo>
                      <a:pt x="1089" y="1800"/>
                    </a:lnTo>
                    <a:lnTo>
                      <a:pt x="1152" y="1842"/>
                    </a:lnTo>
                    <a:lnTo>
                      <a:pt x="1152" y="1967"/>
                    </a:lnTo>
                    <a:lnTo>
                      <a:pt x="1194" y="1967"/>
                    </a:lnTo>
                    <a:lnTo>
                      <a:pt x="1214" y="1904"/>
                    </a:lnTo>
                    <a:lnTo>
                      <a:pt x="1194" y="1842"/>
                    </a:lnTo>
                    <a:lnTo>
                      <a:pt x="1214" y="1842"/>
                    </a:lnTo>
                    <a:lnTo>
                      <a:pt x="1256" y="1925"/>
                    </a:lnTo>
                    <a:lnTo>
                      <a:pt x="1173" y="2030"/>
                    </a:lnTo>
                    <a:lnTo>
                      <a:pt x="1152" y="2134"/>
                    </a:lnTo>
                    <a:lnTo>
                      <a:pt x="1152" y="2197"/>
                    </a:lnTo>
                    <a:lnTo>
                      <a:pt x="1110" y="2218"/>
                    </a:lnTo>
                    <a:lnTo>
                      <a:pt x="1068" y="2134"/>
                    </a:lnTo>
                    <a:lnTo>
                      <a:pt x="1005" y="2134"/>
                    </a:lnTo>
                    <a:lnTo>
                      <a:pt x="1047" y="2323"/>
                    </a:lnTo>
                    <a:lnTo>
                      <a:pt x="1110" y="2532"/>
                    </a:lnTo>
                    <a:lnTo>
                      <a:pt x="1173" y="2553"/>
                    </a:lnTo>
                    <a:lnTo>
                      <a:pt x="1194" y="2532"/>
                    </a:lnTo>
                    <a:lnTo>
                      <a:pt x="1256" y="2616"/>
                    </a:lnTo>
                    <a:lnTo>
                      <a:pt x="1256" y="2658"/>
                    </a:lnTo>
                    <a:lnTo>
                      <a:pt x="1298" y="2699"/>
                    </a:lnTo>
                    <a:lnTo>
                      <a:pt x="1194" y="2762"/>
                    </a:lnTo>
                    <a:lnTo>
                      <a:pt x="1194" y="2825"/>
                    </a:lnTo>
                    <a:lnTo>
                      <a:pt x="1214" y="2867"/>
                    </a:lnTo>
                    <a:lnTo>
                      <a:pt x="1194" y="2950"/>
                    </a:lnTo>
                    <a:lnTo>
                      <a:pt x="1110" y="3139"/>
                    </a:lnTo>
                    <a:lnTo>
                      <a:pt x="1152" y="3243"/>
                    </a:lnTo>
                    <a:lnTo>
                      <a:pt x="1089" y="3264"/>
                    </a:lnTo>
                    <a:lnTo>
                      <a:pt x="1173" y="3348"/>
                    </a:lnTo>
                    <a:lnTo>
                      <a:pt x="1152" y="3369"/>
                    </a:lnTo>
                    <a:lnTo>
                      <a:pt x="1068" y="3369"/>
                    </a:lnTo>
                    <a:lnTo>
                      <a:pt x="1005" y="3474"/>
                    </a:lnTo>
                    <a:lnTo>
                      <a:pt x="1005" y="3536"/>
                    </a:lnTo>
                    <a:lnTo>
                      <a:pt x="1068" y="3599"/>
                    </a:lnTo>
                    <a:lnTo>
                      <a:pt x="1005" y="3641"/>
                    </a:lnTo>
                    <a:lnTo>
                      <a:pt x="942" y="3641"/>
                    </a:lnTo>
                    <a:lnTo>
                      <a:pt x="880" y="3767"/>
                    </a:lnTo>
                    <a:lnTo>
                      <a:pt x="796" y="4164"/>
                    </a:lnTo>
                    <a:lnTo>
                      <a:pt x="796" y="4269"/>
                    </a:lnTo>
                    <a:lnTo>
                      <a:pt x="733" y="4331"/>
                    </a:lnTo>
                    <a:lnTo>
                      <a:pt x="629" y="4331"/>
                    </a:lnTo>
                    <a:lnTo>
                      <a:pt x="545" y="4290"/>
                    </a:lnTo>
                    <a:lnTo>
                      <a:pt x="419" y="4311"/>
                    </a:lnTo>
                    <a:lnTo>
                      <a:pt x="210" y="4415"/>
                    </a:lnTo>
                    <a:lnTo>
                      <a:pt x="106" y="4520"/>
                    </a:lnTo>
                    <a:lnTo>
                      <a:pt x="64" y="4645"/>
                    </a:lnTo>
                    <a:lnTo>
                      <a:pt x="106" y="4834"/>
                    </a:lnTo>
                    <a:lnTo>
                      <a:pt x="210" y="4917"/>
                    </a:lnTo>
                    <a:lnTo>
                      <a:pt x="357" y="5022"/>
                    </a:lnTo>
                    <a:lnTo>
                      <a:pt x="440" y="5168"/>
                    </a:lnTo>
                    <a:lnTo>
                      <a:pt x="587" y="5231"/>
                    </a:lnTo>
                    <a:lnTo>
                      <a:pt x="650" y="5273"/>
                    </a:lnTo>
                    <a:lnTo>
                      <a:pt x="670" y="5545"/>
                    </a:lnTo>
                    <a:lnTo>
                      <a:pt x="691" y="5566"/>
                    </a:lnTo>
                    <a:lnTo>
                      <a:pt x="670" y="5587"/>
                    </a:lnTo>
                    <a:lnTo>
                      <a:pt x="670" y="5733"/>
                    </a:lnTo>
                    <a:lnTo>
                      <a:pt x="629" y="5838"/>
                    </a:lnTo>
                    <a:lnTo>
                      <a:pt x="378" y="6110"/>
                    </a:lnTo>
                    <a:lnTo>
                      <a:pt x="231" y="6277"/>
                    </a:lnTo>
                    <a:lnTo>
                      <a:pt x="43" y="6424"/>
                    </a:lnTo>
                    <a:lnTo>
                      <a:pt x="1" y="6508"/>
                    </a:lnTo>
                    <a:lnTo>
                      <a:pt x="22" y="6549"/>
                    </a:lnTo>
                    <a:lnTo>
                      <a:pt x="126" y="6591"/>
                    </a:lnTo>
                    <a:lnTo>
                      <a:pt x="147" y="6528"/>
                    </a:lnTo>
                    <a:lnTo>
                      <a:pt x="210" y="6528"/>
                    </a:lnTo>
                    <a:lnTo>
                      <a:pt x="210" y="6612"/>
                    </a:lnTo>
                    <a:lnTo>
                      <a:pt x="210" y="6675"/>
                    </a:lnTo>
                    <a:lnTo>
                      <a:pt x="231" y="6696"/>
                    </a:lnTo>
                    <a:lnTo>
                      <a:pt x="273" y="6675"/>
                    </a:lnTo>
                    <a:lnTo>
                      <a:pt x="315" y="6717"/>
                    </a:lnTo>
                    <a:lnTo>
                      <a:pt x="315" y="6800"/>
                    </a:lnTo>
                    <a:lnTo>
                      <a:pt x="336" y="6842"/>
                    </a:lnTo>
                    <a:lnTo>
                      <a:pt x="419" y="6821"/>
                    </a:lnTo>
                    <a:lnTo>
                      <a:pt x="629" y="6675"/>
                    </a:lnTo>
                    <a:lnTo>
                      <a:pt x="796" y="6528"/>
                    </a:lnTo>
                    <a:lnTo>
                      <a:pt x="984" y="6361"/>
                    </a:lnTo>
                    <a:lnTo>
                      <a:pt x="1152" y="6173"/>
                    </a:lnTo>
                    <a:lnTo>
                      <a:pt x="1319" y="5901"/>
                    </a:lnTo>
                    <a:lnTo>
                      <a:pt x="1424" y="5859"/>
                    </a:lnTo>
                    <a:lnTo>
                      <a:pt x="1507" y="5859"/>
                    </a:lnTo>
                    <a:lnTo>
                      <a:pt x="1570" y="5775"/>
                    </a:lnTo>
                    <a:lnTo>
                      <a:pt x="1570" y="5691"/>
                    </a:lnTo>
                    <a:lnTo>
                      <a:pt x="1612" y="5650"/>
                    </a:lnTo>
                    <a:lnTo>
                      <a:pt x="1717" y="5587"/>
                    </a:lnTo>
                    <a:lnTo>
                      <a:pt x="1800" y="5357"/>
                    </a:lnTo>
                    <a:lnTo>
                      <a:pt x="1905" y="5210"/>
                    </a:lnTo>
                    <a:lnTo>
                      <a:pt x="1905" y="5147"/>
                    </a:lnTo>
                    <a:lnTo>
                      <a:pt x="1989" y="5106"/>
                    </a:lnTo>
                    <a:lnTo>
                      <a:pt x="1884" y="4980"/>
                    </a:lnTo>
                    <a:lnTo>
                      <a:pt x="1717" y="4980"/>
                    </a:lnTo>
                    <a:lnTo>
                      <a:pt x="1800" y="4938"/>
                    </a:lnTo>
                    <a:lnTo>
                      <a:pt x="1884" y="4917"/>
                    </a:lnTo>
                    <a:lnTo>
                      <a:pt x="2114" y="4624"/>
                    </a:lnTo>
                    <a:lnTo>
                      <a:pt x="2240" y="4603"/>
                    </a:lnTo>
                    <a:lnTo>
                      <a:pt x="2428" y="4624"/>
                    </a:lnTo>
                    <a:lnTo>
                      <a:pt x="2512" y="4624"/>
                    </a:lnTo>
                    <a:lnTo>
                      <a:pt x="2512" y="4708"/>
                    </a:lnTo>
                    <a:lnTo>
                      <a:pt x="2512" y="4792"/>
                    </a:lnTo>
                    <a:lnTo>
                      <a:pt x="2616" y="4708"/>
                    </a:lnTo>
                    <a:lnTo>
                      <a:pt x="2679" y="4645"/>
                    </a:lnTo>
                    <a:lnTo>
                      <a:pt x="2533" y="4603"/>
                    </a:lnTo>
                    <a:lnTo>
                      <a:pt x="2554" y="4499"/>
                    </a:lnTo>
                    <a:lnTo>
                      <a:pt x="2637" y="4311"/>
                    </a:lnTo>
                    <a:lnTo>
                      <a:pt x="2679" y="4227"/>
                    </a:lnTo>
                    <a:lnTo>
                      <a:pt x="2784" y="4227"/>
                    </a:lnTo>
                    <a:lnTo>
                      <a:pt x="2826" y="4290"/>
                    </a:lnTo>
                    <a:lnTo>
                      <a:pt x="2867" y="4227"/>
                    </a:lnTo>
                    <a:lnTo>
                      <a:pt x="2930" y="4122"/>
                    </a:lnTo>
                    <a:lnTo>
                      <a:pt x="3077" y="3892"/>
                    </a:lnTo>
                    <a:lnTo>
                      <a:pt x="3077" y="3808"/>
                    </a:lnTo>
                    <a:lnTo>
                      <a:pt x="3077" y="3746"/>
                    </a:lnTo>
                    <a:lnTo>
                      <a:pt x="3098" y="3599"/>
                    </a:lnTo>
                    <a:lnTo>
                      <a:pt x="3202" y="3495"/>
                    </a:lnTo>
                    <a:lnTo>
                      <a:pt x="3286" y="3453"/>
                    </a:lnTo>
                    <a:lnTo>
                      <a:pt x="3286" y="3411"/>
                    </a:lnTo>
                    <a:lnTo>
                      <a:pt x="3160" y="3369"/>
                    </a:lnTo>
                    <a:lnTo>
                      <a:pt x="3098" y="3285"/>
                    </a:lnTo>
                    <a:lnTo>
                      <a:pt x="3139" y="3285"/>
                    </a:lnTo>
                    <a:lnTo>
                      <a:pt x="3160" y="3243"/>
                    </a:lnTo>
                    <a:lnTo>
                      <a:pt x="3035" y="3222"/>
                    </a:lnTo>
                    <a:lnTo>
                      <a:pt x="2888" y="3327"/>
                    </a:lnTo>
                    <a:lnTo>
                      <a:pt x="2679" y="3536"/>
                    </a:lnTo>
                    <a:lnTo>
                      <a:pt x="2554" y="3536"/>
                    </a:lnTo>
                    <a:lnTo>
                      <a:pt x="2470" y="3578"/>
                    </a:lnTo>
                    <a:lnTo>
                      <a:pt x="2365" y="3536"/>
                    </a:lnTo>
                    <a:lnTo>
                      <a:pt x="2135" y="3285"/>
                    </a:lnTo>
                    <a:lnTo>
                      <a:pt x="2051" y="3285"/>
                    </a:lnTo>
                    <a:lnTo>
                      <a:pt x="1989" y="3181"/>
                    </a:lnTo>
                    <a:lnTo>
                      <a:pt x="1947" y="3118"/>
                    </a:lnTo>
                    <a:lnTo>
                      <a:pt x="2010" y="3034"/>
                    </a:lnTo>
                    <a:lnTo>
                      <a:pt x="2030" y="2888"/>
                    </a:lnTo>
                    <a:lnTo>
                      <a:pt x="1926" y="2720"/>
                    </a:lnTo>
                    <a:lnTo>
                      <a:pt x="1926" y="2637"/>
                    </a:lnTo>
                    <a:lnTo>
                      <a:pt x="1905" y="2595"/>
                    </a:lnTo>
                    <a:lnTo>
                      <a:pt x="1905" y="2448"/>
                    </a:lnTo>
                    <a:lnTo>
                      <a:pt x="1947" y="2365"/>
                    </a:lnTo>
                    <a:lnTo>
                      <a:pt x="1884" y="2365"/>
                    </a:lnTo>
                    <a:lnTo>
                      <a:pt x="1884" y="2239"/>
                    </a:lnTo>
                    <a:lnTo>
                      <a:pt x="1842" y="2176"/>
                    </a:lnTo>
                    <a:lnTo>
                      <a:pt x="1800" y="2197"/>
                    </a:lnTo>
                    <a:lnTo>
                      <a:pt x="1717" y="2134"/>
                    </a:lnTo>
                    <a:lnTo>
                      <a:pt x="1675" y="2197"/>
                    </a:lnTo>
                    <a:lnTo>
                      <a:pt x="1779" y="2281"/>
                    </a:lnTo>
                    <a:lnTo>
                      <a:pt x="1738" y="2365"/>
                    </a:lnTo>
                    <a:lnTo>
                      <a:pt x="1779" y="2427"/>
                    </a:lnTo>
                    <a:lnTo>
                      <a:pt x="1696" y="2511"/>
                    </a:lnTo>
                    <a:lnTo>
                      <a:pt x="1696" y="2595"/>
                    </a:lnTo>
                    <a:lnTo>
                      <a:pt x="1779" y="2699"/>
                    </a:lnTo>
                    <a:lnTo>
                      <a:pt x="1779" y="2741"/>
                    </a:lnTo>
                    <a:lnTo>
                      <a:pt x="1675" y="2762"/>
                    </a:lnTo>
                    <a:lnTo>
                      <a:pt x="1612" y="2720"/>
                    </a:lnTo>
                    <a:lnTo>
                      <a:pt x="1591" y="2616"/>
                    </a:lnTo>
                    <a:lnTo>
                      <a:pt x="1486" y="2595"/>
                    </a:lnTo>
                    <a:lnTo>
                      <a:pt x="1486" y="2532"/>
                    </a:lnTo>
                    <a:lnTo>
                      <a:pt x="1382" y="2511"/>
                    </a:lnTo>
                    <a:lnTo>
                      <a:pt x="1319" y="2511"/>
                    </a:lnTo>
                    <a:lnTo>
                      <a:pt x="1298" y="2448"/>
                    </a:lnTo>
                    <a:lnTo>
                      <a:pt x="1403" y="2406"/>
                    </a:lnTo>
                    <a:lnTo>
                      <a:pt x="1424" y="2323"/>
                    </a:lnTo>
                    <a:lnTo>
                      <a:pt x="1319" y="2239"/>
                    </a:lnTo>
                    <a:lnTo>
                      <a:pt x="1403" y="2114"/>
                    </a:lnTo>
                    <a:lnTo>
                      <a:pt x="1486" y="2093"/>
                    </a:lnTo>
                    <a:lnTo>
                      <a:pt x="1507" y="1988"/>
                    </a:lnTo>
                    <a:lnTo>
                      <a:pt x="1486" y="1904"/>
                    </a:lnTo>
                    <a:lnTo>
                      <a:pt x="1507" y="1821"/>
                    </a:lnTo>
                    <a:lnTo>
                      <a:pt x="1466" y="1758"/>
                    </a:lnTo>
                    <a:lnTo>
                      <a:pt x="1486" y="1611"/>
                    </a:lnTo>
                    <a:lnTo>
                      <a:pt x="1361" y="1507"/>
                    </a:lnTo>
                    <a:lnTo>
                      <a:pt x="1361" y="1465"/>
                    </a:lnTo>
                    <a:lnTo>
                      <a:pt x="1424" y="1507"/>
                    </a:lnTo>
                    <a:lnTo>
                      <a:pt x="1528" y="1486"/>
                    </a:lnTo>
                    <a:lnTo>
                      <a:pt x="1570" y="1360"/>
                    </a:lnTo>
                    <a:lnTo>
                      <a:pt x="1591" y="1318"/>
                    </a:lnTo>
                    <a:lnTo>
                      <a:pt x="1591" y="1151"/>
                    </a:lnTo>
                    <a:lnTo>
                      <a:pt x="1570" y="1026"/>
                    </a:lnTo>
                    <a:lnTo>
                      <a:pt x="1570" y="921"/>
                    </a:lnTo>
                    <a:lnTo>
                      <a:pt x="1507" y="942"/>
                    </a:lnTo>
                    <a:lnTo>
                      <a:pt x="1382" y="984"/>
                    </a:lnTo>
                    <a:lnTo>
                      <a:pt x="1277" y="879"/>
                    </a:lnTo>
                    <a:lnTo>
                      <a:pt x="1361" y="837"/>
                    </a:lnTo>
                    <a:lnTo>
                      <a:pt x="1277" y="774"/>
                    </a:lnTo>
                    <a:lnTo>
                      <a:pt x="1214" y="754"/>
                    </a:lnTo>
                    <a:lnTo>
                      <a:pt x="1277" y="712"/>
                    </a:lnTo>
                    <a:lnTo>
                      <a:pt x="1361" y="649"/>
                    </a:lnTo>
                    <a:lnTo>
                      <a:pt x="1361" y="607"/>
                    </a:lnTo>
                    <a:lnTo>
                      <a:pt x="1256" y="565"/>
                    </a:lnTo>
                    <a:lnTo>
                      <a:pt x="1173" y="502"/>
                    </a:lnTo>
                    <a:lnTo>
                      <a:pt x="1089" y="544"/>
                    </a:lnTo>
                    <a:lnTo>
                      <a:pt x="1089" y="440"/>
                    </a:lnTo>
                    <a:lnTo>
                      <a:pt x="1110" y="440"/>
                    </a:lnTo>
                    <a:lnTo>
                      <a:pt x="1173" y="356"/>
                    </a:lnTo>
                    <a:lnTo>
                      <a:pt x="1110" y="356"/>
                    </a:lnTo>
                    <a:lnTo>
                      <a:pt x="1047" y="398"/>
                    </a:lnTo>
                    <a:lnTo>
                      <a:pt x="1047" y="461"/>
                    </a:lnTo>
                    <a:lnTo>
                      <a:pt x="1005" y="544"/>
                    </a:lnTo>
                    <a:lnTo>
                      <a:pt x="942" y="523"/>
                    </a:lnTo>
                    <a:lnTo>
                      <a:pt x="963" y="419"/>
                    </a:lnTo>
                    <a:lnTo>
                      <a:pt x="901" y="335"/>
                    </a:lnTo>
                    <a:lnTo>
                      <a:pt x="880" y="209"/>
                    </a:lnTo>
                    <a:lnTo>
                      <a:pt x="880" y="105"/>
                    </a:lnTo>
                    <a:lnTo>
                      <a:pt x="880" y="42"/>
                    </a:lnTo>
                    <a:lnTo>
                      <a:pt x="942" y="42"/>
                    </a:lnTo>
                    <a:lnTo>
                      <a:pt x="88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7" name="Google Shape;407;p23"/>
            <p:cNvSpPr/>
            <p:nvPr/>
          </p:nvSpPr>
          <p:spPr>
            <a:xfrm>
              <a:off x="3608564" y="2619698"/>
              <a:ext cx="60550" cy="35232"/>
            </a:xfrm>
            <a:custGeom>
              <a:rect b="b" l="l" r="r" t="t"/>
              <a:pathLst>
                <a:path extrusionOk="0" h="3098" w="5085">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3"/>
            <p:cNvSpPr/>
            <p:nvPr/>
          </p:nvSpPr>
          <p:spPr>
            <a:xfrm>
              <a:off x="4188328" y="2704412"/>
              <a:ext cx="421823" cy="300791"/>
            </a:xfrm>
            <a:custGeom>
              <a:rect b="b" l="l" r="r" t="t"/>
              <a:pathLst>
                <a:path extrusionOk="0" h="26449" w="35425">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3"/>
            <p:cNvSpPr/>
            <p:nvPr/>
          </p:nvSpPr>
          <p:spPr>
            <a:xfrm>
              <a:off x="4442708" y="2990191"/>
              <a:ext cx="762" cy="967"/>
            </a:xfrm>
            <a:custGeom>
              <a:rect b="b" l="l" r="r" t="t"/>
              <a:pathLst>
                <a:path extrusionOk="0" h="85" w="64">
                  <a:moveTo>
                    <a:pt x="63" y="85"/>
                  </a:moveTo>
                  <a:lnTo>
                    <a:pt x="1" y="1"/>
                  </a:lnTo>
                  <a:lnTo>
                    <a:pt x="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3"/>
            <p:cNvSpPr/>
            <p:nvPr/>
          </p:nvSpPr>
          <p:spPr>
            <a:xfrm>
              <a:off x="4434742" y="2997094"/>
              <a:ext cx="1250" cy="1205"/>
            </a:xfrm>
            <a:custGeom>
              <a:rect b="b" l="l" r="r" t="t"/>
              <a:pathLst>
                <a:path extrusionOk="0" h="106" w="105">
                  <a:moveTo>
                    <a:pt x="0" y="105"/>
                  </a:moveTo>
                  <a:lnTo>
                    <a:pt x="105" y="1"/>
                  </a:lnTo>
                  <a:lnTo>
                    <a:pt x="105"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3"/>
            <p:cNvSpPr/>
            <p:nvPr/>
          </p:nvSpPr>
          <p:spPr>
            <a:xfrm>
              <a:off x="4184339" y="2879787"/>
              <a:ext cx="2512" cy="728"/>
            </a:xfrm>
            <a:custGeom>
              <a:rect b="b" l="l" r="r" t="t"/>
              <a:pathLst>
                <a:path extrusionOk="0" h="64" w="211">
                  <a:moveTo>
                    <a:pt x="210" y="0"/>
                  </a:moveTo>
                  <a:lnTo>
                    <a:pt x="1" y="63"/>
                  </a:lnTo>
                  <a:lnTo>
                    <a:pt x="22" y="63"/>
                  </a:lnTo>
                  <a:lnTo>
                    <a:pt x="21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3"/>
            <p:cNvSpPr/>
            <p:nvPr/>
          </p:nvSpPr>
          <p:spPr>
            <a:xfrm>
              <a:off x="4038591" y="2720356"/>
              <a:ext cx="260870" cy="130886"/>
            </a:xfrm>
            <a:custGeom>
              <a:rect b="b" l="l" r="r" t="t"/>
              <a:pathLst>
                <a:path extrusionOk="0" h="11509" w="21908">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3"/>
            <p:cNvSpPr/>
            <p:nvPr/>
          </p:nvSpPr>
          <p:spPr>
            <a:xfrm>
              <a:off x="4105619" y="2816249"/>
              <a:ext cx="110383" cy="65688"/>
            </a:xfrm>
            <a:custGeom>
              <a:rect b="b" l="l" r="r" t="t"/>
              <a:pathLst>
                <a:path extrusionOk="0" h="5776" w="927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3"/>
            <p:cNvSpPr/>
            <p:nvPr/>
          </p:nvSpPr>
          <p:spPr>
            <a:xfrm>
              <a:off x="4085936" y="2839096"/>
              <a:ext cx="98666" cy="59262"/>
            </a:xfrm>
            <a:custGeom>
              <a:rect b="b" l="l" r="r" t="t"/>
              <a:pathLst>
                <a:path extrusionOk="0" h="5211" w="8286">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5" name="Google Shape;415;p23"/>
            <p:cNvGrpSpPr/>
            <p:nvPr/>
          </p:nvGrpSpPr>
          <p:grpSpPr>
            <a:xfrm>
              <a:off x="4295710" y="3079670"/>
              <a:ext cx="14968" cy="27135"/>
              <a:chOff x="4842300" y="3099950"/>
              <a:chExt cx="31425" cy="59650"/>
            </a:xfrm>
          </p:grpSpPr>
          <p:sp>
            <p:nvSpPr>
              <p:cNvPr id="416" name="Google Shape;416;p23"/>
              <p:cNvSpPr/>
              <p:nvPr/>
            </p:nvSpPr>
            <p:spPr>
              <a:xfrm>
                <a:off x="4842300" y="3122950"/>
                <a:ext cx="2125" cy="6825"/>
              </a:xfrm>
              <a:custGeom>
                <a:rect b="b" l="l" r="r" t="t"/>
                <a:pathLst>
                  <a:path extrusionOk="0" h="273" w="85">
                    <a:moveTo>
                      <a:pt x="84" y="1"/>
                    </a:moveTo>
                    <a:lnTo>
                      <a:pt x="1" y="22"/>
                    </a:lnTo>
                    <a:lnTo>
                      <a:pt x="43" y="126"/>
                    </a:lnTo>
                    <a:lnTo>
                      <a:pt x="1" y="273"/>
                    </a:lnTo>
                    <a:lnTo>
                      <a:pt x="64" y="126"/>
                    </a:lnTo>
                    <a:lnTo>
                      <a:pt x="43" y="22"/>
                    </a:lnTo>
                    <a:lnTo>
                      <a:pt x="84" y="22"/>
                    </a:lnTo>
                    <a:lnTo>
                      <a:pt x="84"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3"/>
              <p:cNvSpPr/>
              <p:nvPr/>
            </p:nvSpPr>
            <p:spPr>
              <a:xfrm>
                <a:off x="4842300" y="3106225"/>
                <a:ext cx="31425" cy="53375"/>
              </a:xfrm>
              <a:custGeom>
                <a:rect b="b" l="l" r="r" t="t"/>
                <a:pathLst>
                  <a:path extrusionOk="0" h="2135" w="1257">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3"/>
              <p:cNvSpPr/>
              <p:nvPr/>
            </p:nvSpPr>
            <p:spPr>
              <a:xfrm>
                <a:off x="4844400" y="3099950"/>
                <a:ext cx="5250" cy="4725"/>
              </a:xfrm>
              <a:custGeom>
                <a:rect b="b" l="l" r="r" t="t"/>
                <a:pathLst>
                  <a:path extrusionOk="0" h="189" w="210">
                    <a:moveTo>
                      <a:pt x="189" y="0"/>
                    </a:moveTo>
                    <a:lnTo>
                      <a:pt x="0" y="42"/>
                    </a:lnTo>
                    <a:lnTo>
                      <a:pt x="0" y="105"/>
                    </a:lnTo>
                    <a:lnTo>
                      <a:pt x="126" y="188"/>
                    </a:lnTo>
                    <a:lnTo>
                      <a:pt x="126" y="147"/>
                    </a:lnTo>
                    <a:lnTo>
                      <a:pt x="168" y="147"/>
                    </a:lnTo>
                    <a:lnTo>
                      <a:pt x="210" y="42"/>
                    </a:lnTo>
                    <a:lnTo>
                      <a:pt x="18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3"/>
              <p:cNvSpPr/>
              <p:nvPr/>
            </p:nvSpPr>
            <p:spPr>
              <a:xfrm>
                <a:off x="4849625" y="3101500"/>
                <a:ext cx="7875" cy="6300"/>
              </a:xfrm>
              <a:custGeom>
                <a:rect b="b" l="l" r="r" t="t"/>
                <a:pathLst>
                  <a:path extrusionOk="0" h="252" w="315">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0" name="Google Shape;420;p23"/>
            <p:cNvSpPr/>
            <p:nvPr/>
          </p:nvSpPr>
          <p:spPr>
            <a:xfrm>
              <a:off x="4210500" y="2911903"/>
              <a:ext cx="193104" cy="180152"/>
            </a:xfrm>
            <a:custGeom>
              <a:rect b="b" l="l" r="r" t="t"/>
              <a:pathLst>
                <a:path extrusionOk="0" h="15841" w="16217">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3"/>
            <p:cNvSpPr/>
            <p:nvPr/>
          </p:nvSpPr>
          <p:spPr>
            <a:xfrm>
              <a:off x="4286244" y="2933329"/>
              <a:ext cx="56823" cy="29034"/>
            </a:xfrm>
            <a:custGeom>
              <a:rect b="b" l="l" r="r" t="t"/>
              <a:pathLst>
                <a:path extrusionOk="0" h="2553" w="4772">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3"/>
            <p:cNvSpPr/>
            <p:nvPr/>
          </p:nvSpPr>
          <p:spPr>
            <a:xfrm>
              <a:off x="4155440" y="2884541"/>
              <a:ext cx="95439" cy="100431"/>
            </a:xfrm>
            <a:custGeom>
              <a:rect b="b" l="l" r="r" t="t"/>
              <a:pathLst>
                <a:path extrusionOk="0" h="8831" w="8015">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3"/>
            <p:cNvSpPr/>
            <p:nvPr/>
          </p:nvSpPr>
          <p:spPr>
            <a:xfrm>
              <a:off x="4148462" y="2870746"/>
              <a:ext cx="91200" cy="72579"/>
            </a:xfrm>
            <a:custGeom>
              <a:rect b="b" l="l" r="r" t="t"/>
              <a:pathLst>
                <a:path extrusionOk="0" h="6382" w="7659">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3"/>
            <p:cNvSpPr/>
            <p:nvPr/>
          </p:nvSpPr>
          <p:spPr>
            <a:xfrm>
              <a:off x="3884115" y="2761763"/>
              <a:ext cx="113133" cy="67348"/>
            </a:xfrm>
            <a:custGeom>
              <a:rect b="b" l="l" r="r" t="t"/>
              <a:pathLst>
                <a:path extrusionOk="0" h="5922" w="9501">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3"/>
            <p:cNvSpPr/>
            <p:nvPr/>
          </p:nvSpPr>
          <p:spPr>
            <a:xfrm>
              <a:off x="3912027" y="2795073"/>
              <a:ext cx="23684" cy="25236"/>
            </a:xfrm>
            <a:custGeom>
              <a:rect b="b" l="l" r="r" t="t"/>
              <a:pathLst>
                <a:path extrusionOk="0" h="2219" w="1989">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3"/>
            <p:cNvSpPr/>
            <p:nvPr/>
          </p:nvSpPr>
          <p:spPr>
            <a:xfrm>
              <a:off x="3874161" y="2799361"/>
              <a:ext cx="60800" cy="37131"/>
            </a:xfrm>
            <a:custGeom>
              <a:rect b="b" l="l" r="r" t="t"/>
              <a:pathLst>
                <a:path extrusionOk="0" h="3265" w="5106">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3"/>
            <p:cNvSpPr/>
            <p:nvPr/>
          </p:nvSpPr>
          <p:spPr>
            <a:xfrm>
              <a:off x="3889355" y="2831954"/>
              <a:ext cx="39878" cy="24041"/>
            </a:xfrm>
            <a:custGeom>
              <a:rect b="b" l="l" r="r" t="t"/>
              <a:pathLst>
                <a:path extrusionOk="0" h="2114" w="3349">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8" name="Google Shape;428;p23"/>
            <p:cNvGrpSpPr/>
            <p:nvPr/>
          </p:nvGrpSpPr>
          <p:grpSpPr>
            <a:xfrm>
              <a:off x="3831056" y="2816010"/>
              <a:ext cx="37378" cy="27612"/>
              <a:chOff x="3866750" y="2520350"/>
              <a:chExt cx="78475" cy="60700"/>
            </a:xfrm>
          </p:grpSpPr>
          <p:sp>
            <p:nvSpPr>
              <p:cNvPr id="429" name="Google Shape;429;p23"/>
              <p:cNvSpPr/>
              <p:nvPr/>
            </p:nvSpPr>
            <p:spPr>
              <a:xfrm>
                <a:off x="3877200" y="2546500"/>
                <a:ext cx="4725" cy="6300"/>
              </a:xfrm>
              <a:custGeom>
                <a:rect b="b" l="l" r="r" t="t"/>
                <a:pathLst>
                  <a:path extrusionOk="0" h="252" w="189">
                    <a:moveTo>
                      <a:pt x="1" y="1"/>
                    </a:moveTo>
                    <a:lnTo>
                      <a:pt x="84" y="126"/>
                    </a:lnTo>
                    <a:lnTo>
                      <a:pt x="63" y="147"/>
                    </a:lnTo>
                    <a:lnTo>
                      <a:pt x="168" y="252"/>
                    </a:lnTo>
                    <a:lnTo>
                      <a:pt x="189" y="252"/>
                    </a:lnTo>
                    <a:lnTo>
                      <a:pt x="168" y="106"/>
                    </a:lnTo>
                    <a:lnTo>
                      <a:pt x="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3"/>
              <p:cNvSpPr/>
              <p:nvPr/>
            </p:nvSpPr>
            <p:spPr>
              <a:xfrm>
                <a:off x="3882425" y="2554350"/>
                <a:ext cx="2650" cy="3175"/>
              </a:xfrm>
              <a:custGeom>
                <a:rect b="b" l="l" r="r" t="t"/>
                <a:pathLst>
                  <a:path extrusionOk="0" h="127" w="106">
                    <a:moveTo>
                      <a:pt x="1" y="1"/>
                    </a:moveTo>
                    <a:lnTo>
                      <a:pt x="106" y="126"/>
                    </a:lnTo>
                    <a:lnTo>
                      <a:pt x="85" y="43"/>
                    </a:lnTo>
                    <a:lnTo>
                      <a:pt x="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3"/>
              <p:cNvSpPr/>
              <p:nvPr/>
            </p:nvSpPr>
            <p:spPr>
              <a:xfrm>
                <a:off x="3866750" y="2520350"/>
                <a:ext cx="78475" cy="60700"/>
              </a:xfrm>
              <a:custGeom>
                <a:rect b="b" l="l" r="r" t="t"/>
                <a:pathLst>
                  <a:path extrusionOk="0" h="2428" w="3139">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3"/>
              <p:cNvSpPr/>
              <p:nvPr/>
            </p:nvSpPr>
            <p:spPr>
              <a:xfrm>
                <a:off x="3886100" y="2558550"/>
                <a:ext cx="3675" cy="5250"/>
              </a:xfrm>
              <a:custGeom>
                <a:rect b="b" l="l" r="r" t="t"/>
                <a:pathLst>
                  <a:path extrusionOk="0" h="210" w="147">
                    <a:moveTo>
                      <a:pt x="0" y="0"/>
                    </a:moveTo>
                    <a:lnTo>
                      <a:pt x="147" y="209"/>
                    </a:lnTo>
                    <a:lnTo>
                      <a:pt x="126" y="105"/>
                    </a:lnTo>
                    <a:lnTo>
                      <a:pt x="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3" name="Google Shape;433;p23"/>
            <p:cNvSpPr/>
            <p:nvPr/>
          </p:nvSpPr>
          <p:spPr>
            <a:xfrm>
              <a:off x="3799155" y="2842190"/>
              <a:ext cx="6990" cy="13340"/>
            </a:xfrm>
            <a:custGeom>
              <a:rect b="b" l="l" r="r" t="t"/>
              <a:pathLst>
                <a:path extrusionOk="0" h="1173" w="587">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3"/>
            <p:cNvSpPr/>
            <p:nvPr/>
          </p:nvSpPr>
          <p:spPr>
            <a:xfrm>
              <a:off x="3688535" y="2836242"/>
              <a:ext cx="76506" cy="61161"/>
            </a:xfrm>
            <a:custGeom>
              <a:rect b="b" l="l" r="r" t="t"/>
              <a:pathLst>
                <a:path extrusionOk="0" h="5378" w="6425">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3"/>
            <p:cNvSpPr/>
            <p:nvPr/>
          </p:nvSpPr>
          <p:spPr>
            <a:xfrm>
              <a:off x="4036603" y="2865264"/>
              <a:ext cx="11967" cy="9064"/>
            </a:xfrm>
            <a:custGeom>
              <a:rect b="b" l="l" r="r" t="t"/>
              <a:pathLst>
                <a:path extrusionOk="0" h="797" w="1005">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3"/>
            <p:cNvSpPr/>
            <p:nvPr/>
          </p:nvSpPr>
          <p:spPr>
            <a:xfrm>
              <a:off x="4033614" y="2866458"/>
              <a:ext cx="140532" cy="108039"/>
            </a:xfrm>
            <a:custGeom>
              <a:rect b="b" l="l" r="r" t="t"/>
              <a:pathLst>
                <a:path extrusionOk="0" h="9500" w="11802">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3"/>
            <p:cNvSpPr/>
            <p:nvPr/>
          </p:nvSpPr>
          <p:spPr>
            <a:xfrm>
              <a:off x="4026636" y="2853369"/>
              <a:ext cx="24672" cy="20004"/>
            </a:xfrm>
            <a:custGeom>
              <a:rect b="b" l="l" r="r" t="t"/>
              <a:pathLst>
                <a:path extrusionOk="0" h="1759" w="2072">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3"/>
            <p:cNvSpPr/>
            <p:nvPr/>
          </p:nvSpPr>
          <p:spPr>
            <a:xfrm>
              <a:off x="3915766" y="2848615"/>
              <a:ext cx="124088" cy="48788"/>
            </a:xfrm>
            <a:custGeom>
              <a:rect b="b" l="l" r="r" t="t"/>
              <a:pathLst>
                <a:path extrusionOk="0" h="4290" w="10421">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3"/>
            <p:cNvSpPr/>
            <p:nvPr/>
          </p:nvSpPr>
          <p:spPr>
            <a:xfrm>
              <a:off x="3914265" y="2848854"/>
              <a:ext cx="18945" cy="15956"/>
            </a:xfrm>
            <a:custGeom>
              <a:rect b="b" l="l" r="r" t="t"/>
              <a:pathLst>
                <a:path extrusionOk="0" h="1403" w="1591">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3"/>
            <p:cNvSpPr/>
            <p:nvPr/>
          </p:nvSpPr>
          <p:spPr>
            <a:xfrm>
              <a:off x="4004703" y="2885735"/>
              <a:ext cx="66539" cy="61161"/>
            </a:xfrm>
            <a:custGeom>
              <a:rect b="b" l="l" r="r" t="t"/>
              <a:pathLst>
                <a:path extrusionOk="0" h="5378" w="5588">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3"/>
            <p:cNvSpPr/>
            <p:nvPr/>
          </p:nvSpPr>
          <p:spPr>
            <a:xfrm>
              <a:off x="4059025" y="2939277"/>
              <a:ext cx="11967" cy="11668"/>
            </a:xfrm>
            <a:custGeom>
              <a:rect b="b" l="l" r="r" t="t"/>
              <a:pathLst>
                <a:path extrusionOk="0" h="1026" w="1005">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3"/>
            <p:cNvSpPr/>
            <p:nvPr/>
          </p:nvSpPr>
          <p:spPr>
            <a:xfrm>
              <a:off x="3959359" y="2899768"/>
              <a:ext cx="15468" cy="8347"/>
            </a:xfrm>
            <a:custGeom>
              <a:rect b="b" l="l" r="r" t="t"/>
              <a:pathLst>
                <a:path extrusionOk="0" h="734" w="1299">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3"/>
            <p:cNvSpPr/>
            <p:nvPr/>
          </p:nvSpPr>
          <p:spPr>
            <a:xfrm>
              <a:off x="3982281" y="2887395"/>
              <a:ext cx="42867" cy="36426"/>
            </a:xfrm>
            <a:custGeom>
              <a:rect b="b" l="l" r="r" t="t"/>
              <a:pathLst>
                <a:path extrusionOk="0" h="3203" w="360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3"/>
            <p:cNvSpPr/>
            <p:nvPr/>
          </p:nvSpPr>
          <p:spPr>
            <a:xfrm>
              <a:off x="3973565" y="2916668"/>
              <a:ext cx="10479" cy="29045"/>
            </a:xfrm>
            <a:custGeom>
              <a:rect b="b" l="l" r="r" t="t"/>
              <a:pathLst>
                <a:path extrusionOk="0" h="2554" w="88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3"/>
            <p:cNvSpPr/>
            <p:nvPr/>
          </p:nvSpPr>
          <p:spPr>
            <a:xfrm>
              <a:off x="3982781" y="2916668"/>
              <a:ext cx="2751" cy="5959"/>
            </a:xfrm>
            <a:custGeom>
              <a:rect b="b" l="l" r="r" t="t"/>
              <a:pathLst>
                <a:path extrusionOk="0" h="524" w="231">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p:nvPr/>
          </p:nvSpPr>
          <p:spPr>
            <a:xfrm>
              <a:off x="3979792" y="2923093"/>
              <a:ext cx="3751" cy="8336"/>
            </a:xfrm>
            <a:custGeom>
              <a:rect b="b" l="l" r="r" t="t"/>
              <a:pathLst>
                <a:path extrusionOk="0" h="733" w="315">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3"/>
            <p:cNvSpPr/>
            <p:nvPr/>
          </p:nvSpPr>
          <p:spPr>
            <a:xfrm>
              <a:off x="3979792" y="2907627"/>
              <a:ext cx="8978" cy="10713"/>
            </a:xfrm>
            <a:custGeom>
              <a:rect b="b" l="l" r="r" t="t"/>
              <a:pathLst>
                <a:path extrusionOk="0" h="942" w="754">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3"/>
            <p:cNvSpPr/>
            <p:nvPr/>
          </p:nvSpPr>
          <p:spPr>
            <a:xfrm>
              <a:off x="3980292" y="2915952"/>
              <a:ext cx="27661" cy="32616"/>
            </a:xfrm>
            <a:custGeom>
              <a:rect b="b" l="l" r="r" t="t"/>
              <a:pathLst>
                <a:path extrusionOk="0" h="2868" w="2323">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3"/>
            <p:cNvSpPr/>
            <p:nvPr/>
          </p:nvSpPr>
          <p:spPr>
            <a:xfrm>
              <a:off x="3979792" y="2924515"/>
              <a:ext cx="142521" cy="114714"/>
            </a:xfrm>
            <a:custGeom>
              <a:rect b="b" l="l" r="r" t="t"/>
              <a:pathLst>
                <a:path extrusionOk="0" h="10087" w="11969">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450" name="Google Shape;450;p23"/>
            <p:cNvSpPr/>
            <p:nvPr/>
          </p:nvSpPr>
          <p:spPr>
            <a:xfrm>
              <a:off x="4089663" y="2967116"/>
              <a:ext cx="5251" cy="10952"/>
            </a:xfrm>
            <a:custGeom>
              <a:rect b="b" l="l" r="r" t="t"/>
              <a:pathLst>
                <a:path extrusionOk="0" h="963" w="441">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3"/>
            <p:cNvSpPr/>
            <p:nvPr/>
          </p:nvSpPr>
          <p:spPr>
            <a:xfrm>
              <a:off x="4095152" y="2967833"/>
              <a:ext cx="32900" cy="24758"/>
            </a:xfrm>
            <a:custGeom>
              <a:rect b="b" l="l" r="r" t="t"/>
              <a:pathLst>
                <a:path extrusionOk="0" h="2177" w="2763">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p:nvPr/>
          </p:nvSpPr>
          <p:spPr>
            <a:xfrm>
              <a:off x="4101380" y="2973303"/>
              <a:ext cx="51583" cy="60684"/>
            </a:xfrm>
            <a:custGeom>
              <a:rect b="b" l="l" r="r" t="t"/>
              <a:pathLst>
                <a:path extrusionOk="0" h="5336" w="4332">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3"/>
            <p:cNvSpPr/>
            <p:nvPr/>
          </p:nvSpPr>
          <p:spPr>
            <a:xfrm>
              <a:off x="4124802" y="2964728"/>
              <a:ext cx="2751" cy="5971"/>
            </a:xfrm>
            <a:custGeom>
              <a:rect b="b" l="l" r="r" t="t"/>
              <a:pathLst>
                <a:path extrusionOk="0" h="525" w="231">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3"/>
            <p:cNvSpPr/>
            <p:nvPr/>
          </p:nvSpPr>
          <p:spPr>
            <a:xfrm>
              <a:off x="4037591" y="3015893"/>
              <a:ext cx="73267" cy="45456"/>
            </a:xfrm>
            <a:custGeom>
              <a:rect b="b" l="l" r="r" t="t"/>
              <a:pathLst>
                <a:path extrusionOk="0" h="3997" w="6153">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p:nvPr/>
          </p:nvSpPr>
          <p:spPr>
            <a:xfrm>
              <a:off x="3911526" y="2929280"/>
              <a:ext cx="85972" cy="69020"/>
            </a:xfrm>
            <a:custGeom>
              <a:rect b="b" l="l" r="r" t="t"/>
              <a:pathLst>
                <a:path extrusionOk="0" h="6069" w="722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3"/>
            <p:cNvSpPr/>
            <p:nvPr/>
          </p:nvSpPr>
          <p:spPr>
            <a:xfrm>
              <a:off x="3896332" y="2997572"/>
              <a:ext cx="113621" cy="124461"/>
            </a:xfrm>
            <a:custGeom>
              <a:rect b="b" l="l" r="r" t="t"/>
              <a:pathLst>
                <a:path extrusionOk="0" h="10944" w="9542">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3"/>
            <p:cNvSpPr/>
            <p:nvPr/>
          </p:nvSpPr>
          <p:spPr>
            <a:xfrm>
              <a:off x="3973815" y="3045871"/>
              <a:ext cx="104655" cy="75923"/>
            </a:xfrm>
            <a:custGeom>
              <a:rect b="b" l="l" r="r" t="t"/>
              <a:pathLst>
                <a:path extrusionOk="0" h="6676" w="8789">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3"/>
            <p:cNvSpPr/>
            <p:nvPr/>
          </p:nvSpPr>
          <p:spPr>
            <a:xfrm>
              <a:off x="3996236" y="3024695"/>
              <a:ext cx="46106" cy="39042"/>
            </a:xfrm>
            <a:custGeom>
              <a:rect b="b" l="l" r="r" t="t"/>
              <a:pathLst>
                <a:path extrusionOk="0" h="3433" w="3872">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3"/>
            <p:cNvSpPr/>
            <p:nvPr/>
          </p:nvSpPr>
          <p:spPr>
            <a:xfrm>
              <a:off x="4033614" y="3061110"/>
              <a:ext cx="10467" cy="11907"/>
            </a:xfrm>
            <a:custGeom>
              <a:rect b="b" l="l" r="r" t="t"/>
              <a:pathLst>
                <a:path extrusionOk="0" h="1047" w="879">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3"/>
            <p:cNvSpPr/>
            <p:nvPr/>
          </p:nvSpPr>
          <p:spPr>
            <a:xfrm>
              <a:off x="4029125" y="3065864"/>
              <a:ext cx="70516" cy="89240"/>
            </a:xfrm>
            <a:custGeom>
              <a:rect b="b" l="l" r="r" t="t"/>
              <a:pathLst>
                <a:path extrusionOk="0" h="7847" w="5922">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3"/>
            <p:cNvSpPr/>
            <p:nvPr/>
          </p:nvSpPr>
          <p:spPr>
            <a:xfrm>
              <a:off x="3978054" y="3108693"/>
              <a:ext cx="57811" cy="66882"/>
            </a:xfrm>
            <a:custGeom>
              <a:rect b="b" l="l" r="r" t="t"/>
              <a:pathLst>
                <a:path extrusionOk="0" h="5881" w="4855">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462" name="Google Shape;462;p23"/>
            <p:cNvSpPr/>
            <p:nvPr/>
          </p:nvSpPr>
          <p:spPr>
            <a:xfrm>
              <a:off x="3963598" y="3151999"/>
              <a:ext cx="5239" cy="11"/>
            </a:xfrm>
            <a:custGeom>
              <a:rect b="b" l="l" r="r" t="t"/>
              <a:pathLst>
                <a:path extrusionOk="0" h="1" w="440">
                  <a:moveTo>
                    <a:pt x="1" y="1"/>
                  </a:moveTo>
                  <a:lnTo>
                    <a:pt x="210" y="1"/>
                  </a:lnTo>
                  <a:lnTo>
                    <a:pt x="440" y="1"/>
                  </a:lnTo>
                  <a:lnTo>
                    <a:pt x="2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3"/>
            <p:cNvSpPr/>
            <p:nvPr/>
          </p:nvSpPr>
          <p:spPr>
            <a:xfrm>
              <a:off x="3949392" y="3117029"/>
              <a:ext cx="39878" cy="37609"/>
            </a:xfrm>
            <a:custGeom>
              <a:rect b="b" l="l" r="r" t="t"/>
              <a:pathLst>
                <a:path extrusionOk="0" h="3307" w="3349">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3"/>
            <p:cNvSpPr/>
            <p:nvPr/>
          </p:nvSpPr>
          <p:spPr>
            <a:xfrm>
              <a:off x="3845999" y="3071334"/>
              <a:ext cx="89711" cy="57841"/>
            </a:xfrm>
            <a:custGeom>
              <a:rect b="b" l="l" r="r" t="t"/>
              <a:pathLst>
                <a:path extrusionOk="0" h="5086" w="7534">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3"/>
            <p:cNvSpPr/>
            <p:nvPr/>
          </p:nvSpPr>
          <p:spPr>
            <a:xfrm>
              <a:off x="3809372" y="2919523"/>
              <a:ext cx="106405" cy="94483"/>
            </a:xfrm>
            <a:custGeom>
              <a:rect b="b" l="l" r="r" t="t"/>
              <a:pathLst>
                <a:path extrusionOk="0" h="8308" w="8936">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3"/>
            <p:cNvSpPr/>
            <p:nvPr/>
          </p:nvSpPr>
          <p:spPr>
            <a:xfrm>
              <a:off x="3795917" y="2888589"/>
              <a:ext cx="27173" cy="50699"/>
            </a:xfrm>
            <a:custGeom>
              <a:rect b="b" l="l" r="r" t="t"/>
              <a:pathLst>
                <a:path extrusionOk="0" h="4458" w="2282">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3"/>
            <p:cNvSpPr/>
            <p:nvPr/>
          </p:nvSpPr>
          <p:spPr>
            <a:xfrm>
              <a:off x="3689035" y="2890250"/>
              <a:ext cx="138044" cy="127554"/>
            </a:xfrm>
            <a:custGeom>
              <a:rect b="b" l="l" r="r" t="t"/>
              <a:pathLst>
                <a:path extrusionOk="0" h="11216" w="11593">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3"/>
            <p:cNvSpPr/>
            <p:nvPr/>
          </p:nvSpPr>
          <p:spPr>
            <a:xfrm>
              <a:off x="3661636" y="2898825"/>
              <a:ext cx="79733" cy="60206"/>
            </a:xfrm>
            <a:custGeom>
              <a:rect b="b" l="l" r="r" t="t"/>
              <a:pathLst>
                <a:path extrusionOk="0" h="5294" w="6696">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3"/>
            <p:cNvSpPr/>
            <p:nvPr/>
          </p:nvSpPr>
          <p:spPr>
            <a:xfrm>
              <a:off x="3632974" y="2958780"/>
              <a:ext cx="56573" cy="43318"/>
            </a:xfrm>
            <a:custGeom>
              <a:rect b="b" l="l" r="r" t="t"/>
              <a:pathLst>
                <a:path extrusionOk="0" h="3809" w="4751">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3"/>
            <p:cNvSpPr/>
            <p:nvPr/>
          </p:nvSpPr>
          <p:spPr>
            <a:xfrm>
              <a:off x="3632736" y="2960691"/>
              <a:ext cx="81233" cy="85430"/>
            </a:xfrm>
            <a:custGeom>
              <a:rect b="b" l="l" r="r" t="t"/>
              <a:pathLst>
                <a:path extrusionOk="0" h="7512" w="6822">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3"/>
            <p:cNvSpPr/>
            <p:nvPr/>
          </p:nvSpPr>
          <p:spPr>
            <a:xfrm>
              <a:off x="3665125" y="2976874"/>
              <a:ext cx="112121" cy="99236"/>
            </a:xfrm>
            <a:custGeom>
              <a:rect b="b" l="l" r="r" t="t"/>
              <a:pathLst>
                <a:path extrusionOk="0" h="8726" w="9416">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3"/>
            <p:cNvSpPr/>
            <p:nvPr/>
          </p:nvSpPr>
          <p:spPr>
            <a:xfrm>
              <a:off x="3712457" y="3043733"/>
              <a:ext cx="51833" cy="35948"/>
            </a:xfrm>
            <a:custGeom>
              <a:rect b="b" l="l" r="r" t="t"/>
              <a:pathLst>
                <a:path extrusionOk="0" h="3161" w="4353">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3"/>
            <p:cNvSpPr/>
            <p:nvPr/>
          </p:nvSpPr>
          <p:spPr>
            <a:xfrm>
              <a:off x="3628997" y="3033259"/>
              <a:ext cx="44355" cy="30956"/>
            </a:xfrm>
            <a:custGeom>
              <a:rect b="b" l="l" r="r" t="t"/>
              <a:pathLst>
                <a:path extrusionOk="0" h="2722" w="3725">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3"/>
            <p:cNvSpPr/>
            <p:nvPr/>
          </p:nvSpPr>
          <p:spPr>
            <a:xfrm>
              <a:off x="3633975" y="3059916"/>
              <a:ext cx="21195" cy="12146"/>
            </a:xfrm>
            <a:custGeom>
              <a:rect b="b" l="l" r="r" t="t"/>
              <a:pathLst>
                <a:path extrusionOk="0" h="1068" w="178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5" name="Google Shape;475;p23"/>
            <p:cNvGrpSpPr/>
            <p:nvPr/>
          </p:nvGrpSpPr>
          <p:grpSpPr>
            <a:xfrm>
              <a:off x="3632736" y="3051591"/>
              <a:ext cx="63288" cy="45217"/>
              <a:chOff x="3450375" y="3038225"/>
              <a:chExt cx="132875" cy="99400"/>
            </a:xfrm>
          </p:grpSpPr>
          <p:sp>
            <p:nvSpPr>
              <p:cNvPr id="476" name="Google Shape;476;p23"/>
              <p:cNvSpPr/>
              <p:nvPr/>
            </p:nvSpPr>
            <p:spPr>
              <a:xfrm>
                <a:off x="3450375" y="3038225"/>
                <a:ext cx="46050" cy="13625"/>
              </a:xfrm>
              <a:custGeom>
                <a:rect b="b" l="l" r="r" t="t"/>
                <a:pathLst>
                  <a:path extrusionOk="0" h="545" w="1842">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3"/>
              <p:cNvSpPr/>
              <p:nvPr/>
            </p:nvSpPr>
            <p:spPr>
              <a:xfrm>
                <a:off x="3481225" y="3056525"/>
                <a:ext cx="102025" cy="81100"/>
              </a:xfrm>
              <a:custGeom>
                <a:rect b="b" l="l" r="r" t="t"/>
                <a:pathLst>
                  <a:path extrusionOk="0" h="3244" w="4081">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8" name="Google Shape;478;p23"/>
            <p:cNvSpPr/>
            <p:nvPr/>
          </p:nvSpPr>
          <p:spPr>
            <a:xfrm>
              <a:off x="3657897" y="3077759"/>
              <a:ext cx="19195" cy="21903"/>
            </a:xfrm>
            <a:custGeom>
              <a:rect b="b" l="l" r="r" t="t"/>
              <a:pathLst>
                <a:path extrusionOk="0" h="1926" w="1612">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3"/>
            <p:cNvSpPr/>
            <p:nvPr/>
          </p:nvSpPr>
          <p:spPr>
            <a:xfrm>
              <a:off x="3670352" y="3087756"/>
              <a:ext cx="27911" cy="28568"/>
            </a:xfrm>
            <a:custGeom>
              <a:rect b="b" l="l" r="r" t="t"/>
              <a:pathLst>
                <a:path extrusionOk="0" h="2512" w="2344">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3"/>
            <p:cNvSpPr/>
            <p:nvPr/>
          </p:nvSpPr>
          <p:spPr>
            <a:xfrm>
              <a:off x="3689785" y="3073722"/>
              <a:ext cx="42617" cy="42840"/>
            </a:xfrm>
            <a:custGeom>
              <a:rect b="b" l="l" r="r" t="t"/>
              <a:pathLst>
                <a:path extrusionOk="0" h="3767" w="3579">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3"/>
            <p:cNvSpPr/>
            <p:nvPr/>
          </p:nvSpPr>
          <p:spPr>
            <a:xfrm>
              <a:off x="3726412" y="3070151"/>
              <a:ext cx="29161" cy="43557"/>
            </a:xfrm>
            <a:custGeom>
              <a:rect b="b" l="l" r="r" t="t"/>
              <a:pathLst>
                <a:path extrusionOk="0" h="3830" w="2449">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3"/>
            <p:cNvSpPr/>
            <p:nvPr/>
          </p:nvSpPr>
          <p:spPr>
            <a:xfrm>
              <a:off x="3746846" y="3070151"/>
              <a:ext cx="13956" cy="35459"/>
            </a:xfrm>
            <a:custGeom>
              <a:rect b="b" l="l" r="r" t="t"/>
              <a:pathLst>
                <a:path extrusionOk="0" h="3118" w="1172">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3"/>
            <p:cNvSpPr/>
            <p:nvPr/>
          </p:nvSpPr>
          <p:spPr>
            <a:xfrm>
              <a:off x="3754312" y="3061110"/>
              <a:ext cx="21445" cy="42840"/>
            </a:xfrm>
            <a:custGeom>
              <a:rect b="b" l="l" r="r" t="t"/>
              <a:pathLst>
                <a:path extrusionOk="0" h="3767" w="1801">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3"/>
            <p:cNvSpPr/>
            <p:nvPr/>
          </p:nvSpPr>
          <p:spPr>
            <a:xfrm>
              <a:off x="3838283" y="2987337"/>
              <a:ext cx="71755" cy="108994"/>
            </a:xfrm>
            <a:custGeom>
              <a:rect b="b" l="l" r="r" t="t"/>
              <a:pathLst>
                <a:path extrusionOk="0" h="9584" w="6026">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3"/>
            <p:cNvSpPr/>
            <p:nvPr/>
          </p:nvSpPr>
          <p:spPr>
            <a:xfrm>
              <a:off x="3829555" y="3057778"/>
              <a:ext cx="2251" cy="1194"/>
            </a:xfrm>
            <a:custGeom>
              <a:rect b="b" l="l" r="r" t="t"/>
              <a:pathLst>
                <a:path extrusionOk="0" h="105" w="189">
                  <a:moveTo>
                    <a:pt x="189" y="0"/>
                  </a:moveTo>
                  <a:lnTo>
                    <a:pt x="1" y="42"/>
                  </a:lnTo>
                  <a:lnTo>
                    <a:pt x="63" y="105"/>
                  </a:lnTo>
                  <a:lnTo>
                    <a:pt x="168" y="84"/>
                  </a:lnTo>
                  <a:lnTo>
                    <a:pt x="189"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3"/>
            <p:cNvSpPr/>
            <p:nvPr/>
          </p:nvSpPr>
          <p:spPr>
            <a:xfrm>
              <a:off x="3749584" y="2988770"/>
              <a:ext cx="104905" cy="77822"/>
            </a:xfrm>
            <a:custGeom>
              <a:rect b="b" l="l" r="r" t="t"/>
              <a:pathLst>
                <a:path extrusionOk="0" h="6843" w="881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87" name="Google Shape;487;p23"/>
            <p:cNvSpPr/>
            <p:nvPr/>
          </p:nvSpPr>
          <p:spPr>
            <a:xfrm>
              <a:off x="3767267" y="3053013"/>
              <a:ext cx="78744" cy="64493"/>
            </a:xfrm>
            <a:custGeom>
              <a:rect b="b" l="l" r="r" t="t"/>
              <a:pathLst>
                <a:path extrusionOk="0" h="5671" w="6613">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3"/>
            <p:cNvSpPr/>
            <p:nvPr/>
          </p:nvSpPr>
          <p:spPr>
            <a:xfrm>
              <a:off x="3805645" y="3058722"/>
              <a:ext cx="52322" cy="74968"/>
            </a:xfrm>
            <a:custGeom>
              <a:rect b="b" l="l" r="r" t="t"/>
              <a:pathLst>
                <a:path extrusionOk="0" h="6592" w="4394">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3"/>
            <p:cNvSpPr/>
            <p:nvPr/>
          </p:nvSpPr>
          <p:spPr>
            <a:xfrm>
              <a:off x="3805883" y="3130585"/>
              <a:ext cx="39378" cy="40702"/>
            </a:xfrm>
            <a:custGeom>
              <a:rect b="b" l="l" r="r" t="t"/>
              <a:pathLst>
                <a:path extrusionOk="0" h="3579" w="3307">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3"/>
            <p:cNvSpPr/>
            <p:nvPr/>
          </p:nvSpPr>
          <p:spPr>
            <a:xfrm>
              <a:off x="3809622" y="3131301"/>
              <a:ext cx="13967" cy="8575"/>
            </a:xfrm>
            <a:custGeom>
              <a:rect b="b" l="l" r="r" t="t"/>
              <a:pathLst>
                <a:path extrusionOk="0" h="754" w="1173">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3"/>
            <p:cNvSpPr/>
            <p:nvPr/>
          </p:nvSpPr>
          <p:spPr>
            <a:xfrm>
              <a:off x="3822327" y="3120122"/>
              <a:ext cx="52834" cy="59023"/>
            </a:xfrm>
            <a:custGeom>
              <a:rect b="b" l="l" r="r" t="t"/>
              <a:pathLst>
                <a:path extrusionOk="0" h="5190" w="4437">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3"/>
            <p:cNvSpPr/>
            <p:nvPr/>
          </p:nvSpPr>
          <p:spPr>
            <a:xfrm>
              <a:off x="3828067" y="3174369"/>
              <a:ext cx="7478" cy="9769"/>
            </a:xfrm>
            <a:custGeom>
              <a:rect b="b" l="l" r="r" t="t"/>
              <a:pathLst>
                <a:path extrusionOk="0" h="859" w="628">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3"/>
            <p:cNvSpPr/>
            <p:nvPr/>
          </p:nvSpPr>
          <p:spPr>
            <a:xfrm>
              <a:off x="3947654" y="3151533"/>
              <a:ext cx="76994" cy="74956"/>
            </a:xfrm>
            <a:custGeom>
              <a:rect b="b" l="l" r="r" t="t"/>
              <a:pathLst>
                <a:path extrusionOk="0" h="6591" w="6466">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3"/>
            <p:cNvSpPr/>
            <p:nvPr/>
          </p:nvSpPr>
          <p:spPr>
            <a:xfrm>
              <a:off x="3945415" y="3152954"/>
              <a:ext cx="13956" cy="10963"/>
            </a:xfrm>
            <a:custGeom>
              <a:rect b="b" l="l" r="r" t="t"/>
              <a:pathLst>
                <a:path extrusionOk="0" h="964" w="1172">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3"/>
            <p:cNvSpPr/>
            <p:nvPr/>
          </p:nvSpPr>
          <p:spPr>
            <a:xfrm>
              <a:off x="3945415" y="3159380"/>
              <a:ext cx="13706" cy="15956"/>
            </a:xfrm>
            <a:custGeom>
              <a:rect b="b" l="l" r="r" t="t"/>
              <a:pathLst>
                <a:path extrusionOk="0" h="1403" w="1151">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3"/>
            <p:cNvSpPr/>
            <p:nvPr/>
          </p:nvSpPr>
          <p:spPr>
            <a:xfrm>
              <a:off x="3829055" y="3110126"/>
              <a:ext cx="131316" cy="124222"/>
            </a:xfrm>
            <a:custGeom>
              <a:rect b="b" l="l" r="r" t="t"/>
              <a:pathLst>
                <a:path extrusionOk="0" h="10923" w="11028">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97" name="Google Shape;497;p23"/>
            <p:cNvSpPr/>
            <p:nvPr/>
          </p:nvSpPr>
          <p:spPr>
            <a:xfrm>
              <a:off x="3970326" y="3207451"/>
              <a:ext cx="21934" cy="52837"/>
            </a:xfrm>
            <a:custGeom>
              <a:rect b="b" l="l" r="r" t="t"/>
              <a:pathLst>
                <a:path extrusionOk="0" h="4646" w="1842">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3"/>
            <p:cNvSpPr/>
            <p:nvPr/>
          </p:nvSpPr>
          <p:spPr>
            <a:xfrm>
              <a:off x="3895082" y="3199593"/>
              <a:ext cx="81233" cy="66165"/>
            </a:xfrm>
            <a:custGeom>
              <a:rect b="b" l="l" r="r" t="t"/>
              <a:pathLst>
                <a:path extrusionOk="0" h="5818" w="6822">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3"/>
            <p:cNvSpPr/>
            <p:nvPr/>
          </p:nvSpPr>
          <p:spPr>
            <a:xfrm>
              <a:off x="3824328" y="3184365"/>
              <a:ext cx="86210" cy="81393"/>
            </a:xfrm>
            <a:custGeom>
              <a:rect b="b" l="l" r="r" t="t"/>
              <a:pathLst>
                <a:path extrusionOk="0" h="7157" w="724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3"/>
            <p:cNvSpPr/>
            <p:nvPr/>
          </p:nvSpPr>
          <p:spPr>
            <a:xfrm>
              <a:off x="3916754" y="3249086"/>
              <a:ext cx="53834" cy="46889"/>
            </a:xfrm>
            <a:custGeom>
              <a:rect b="b" l="l" r="r" t="t"/>
              <a:pathLst>
                <a:path extrusionOk="0" h="4123" w="4521">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3"/>
            <p:cNvSpPr/>
            <p:nvPr/>
          </p:nvSpPr>
          <p:spPr>
            <a:xfrm>
              <a:off x="3879638" y="3263609"/>
              <a:ext cx="64539" cy="61639"/>
            </a:xfrm>
            <a:custGeom>
              <a:rect b="b" l="l" r="r" t="t"/>
              <a:pathLst>
                <a:path extrusionOk="0" h="5420" w="542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3"/>
            <p:cNvSpPr/>
            <p:nvPr/>
          </p:nvSpPr>
          <p:spPr>
            <a:xfrm>
              <a:off x="3824578" y="3257889"/>
              <a:ext cx="92188" cy="82826"/>
            </a:xfrm>
            <a:custGeom>
              <a:rect b="b" l="l" r="r" t="t"/>
              <a:pathLst>
                <a:path extrusionOk="0" h="7283" w="7742">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503" name="Google Shape;503;p23"/>
            <p:cNvSpPr/>
            <p:nvPr/>
          </p:nvSpPr>
          <p:spPr>
            <a:xfrm>
              <a:off x="3953131" y="3215060"/>
              <a:ext cx="71767" cy="110427"/>
            </a:xfrm>
            <a:custGeom>
              <a:rect b="b" l="l" r="r" t="t"/>
              <a:pathLst>
                <a:path extrusionOk="0" h="9710" w="6027">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3"/>
            <p:cNvSpPr/>
            <p:nvPr/>
          </p:nvSpPr>
          <p:spPr>
            <a:xfrm>
              <a:off x="3951893" y="3317378"/>
              <a:ext cx="9978" cy="10724"/>
            </a:xfrm>
            <a:custGeom>
              <a:rect b="b" l="l" r="r" t="t"/>
              <a:pathLst>
                <a:path extrusionOk="0" h="943" w="838">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3"/>
            <p:cNvSpPr/>
            <p:nvPr/>
          </p:nvSpPr>
          <p:spPr>
            <a:xfrm>
              <a:off x="3925232" y="3338554"/>
              <a:ext cx="15956" cy="14295"/>
            </a:xfrm>
            <a:custGeom>
              <a:rect b="b" l="l" r="r" t="t"/>
              <a:pathLst>
                <a:path extrusionOk="0" h="1257" w="134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3"/>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3"/>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3"/>
            <p:cNvSpPr/>
            <p:nvPr/>
          </p:nvSpPr>
          <p:spPr>
            <a:xfrm>
              <a:off x="4014919" y="2846238"/>
              <a:ext cx="33651" cy="9053"/>
            </a:xfrm>
            <a:custGeom>
              <a:rect b="b" l="l" r="r" t="t"/>
              <a:pathLst>
                <a:path extrusionOk="0" h="796" w="2826">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3"/>
            <p:cNvSpPr/>
            <p:nvPr/>
          </p:nvSpPr>
          <p:spPr>
            <a:xfrm>
              <a:off x="4036853" y="2853608"/>
              <a:ext cx="1250" cy="1205"/>
            </a:xfrm>
            <a:custGeom>
              <a:rect b="b" l="l" r="r" t="t"/>
              <a:pathLst>
                <a:path extrusionOk="0" fill="none" h="106" w="105">
                  <a:moveTo>
                    <a:pt x="105" y="105"/>
                  </a:moveTo>
                  <a:lnTo>
                    <a:pt x="0" y="1"/>
                  </a:lnTo>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3"/>
            <p:cNvSpPr/>
            <p:nvPr/>
          </p:nvSpPr>
          <p:spPr>
            <a:xfrm>
              <a:off x="4346543" y="2948318"/>
              <a:ext cx="21183" cy="11907"/>
            </a:xfrm>
            <a:custGeom>
              <a:rect b="b" l="l" r="r" t="t"/>
              <a:pathLst>
                <a:path extrusionOk="0" h="1047" w="1779">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3"/>
            <p:cNvSpPr/>
            <p:nvPr/>
          </p:nvSpPr>
          <p:spPr>
            <a:xfrm>
              <a:off x="3878888" y="2847660"/>
              <a:ext cx="16706" cy="13579"/>
            </a:xfrm>
            <a:custGeom>
              <a:rect b="b" l="l" r="r" t="t"/>
              <a:pathLst>
                <a:path extrusionOk="0" h="1194" w="1403">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3"/>
            <p:cNvSpPr/>
            <p:nvPr/>
          </p:nvSpPr>
          <p:spPr>
            <a:xfrm>
              <a:off x="3865182" y="2817204"/>
              <a:ext cx="27923" cy="34993"/>
            </a:xfrm>
            <a:custGeom>
              <a:rect b="b" l="l" r="r" t="t"/>
              <a:pathLst>
                <a:path extrusionOk="0" h="3077" w="2345">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rgbClr val="07C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3" name="Google Shape;513;p23"/>
          <p:cNvSpPr txBox="1"/>
          <p:nvPr>
            <p:ph type="title"/>
          </p:nvPr>
        </p:nvSpPr>
        <p:spPr>
          <a:xfrm>
            <a:off x="428250" y="2707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700"/>
              <a:buNone/>
              <a:defRPr sz="2700">
                <a:solidFill>
                  <a:srgbClr val="FFFFFF"/>
                </a:solidFill>
              </a:defRPr>
            </a:lvl1pPr>
            <a:lvl2pPr lvl="1" rtl="0">
              <a:spcBef>
                <a:spcPts val="0"/>
              </a:spcBef>
              <a:spcAft>
                <a:spcPts val="0"/>
              </a:spcAft>
              <a:buClr>
                <a:srgbClr val="FFFFFF"/>
              </a:buClr>
              <a:buSzPts val="2700"/>
              <a:buNone/>
              <a:defRPr sz="2700">
                <a:solidFill>
                  <a:srgbClr val="FFFFFF"/>
                </a:solidFill>
              </a:defRPr>
            </a:lvl2pPr>
            <a:lvl3pPr lvl="2" rtl="0">
              <a:spcBef>
                <a:spcPts val="0"/>
              </a:spcBef>
              <a:spcAft>
                <a:spcPts val="0"/>
              </a:spcAft>
              <a:buClr>
                <a:srgbClr val="FFFFFF"/>
              </a:buClr>
              <a:buSzPts val="2700"/>
              <a:buNone/>
              <a:defRPr sz="2700">
                <a:solidFill>
                  <a:srgbClr val="FFFFFF"/>
                </a:solidFill>
              </a:defRPr>
            </a:lvl3pPr>
            <a:lvl4pPr lvl="3" rtl="0">
              <a:spcBef>
                <a:spcPts val="0"/>
              </a:spcBef>
              <a:spcAft>
                <a:spcPts val="0"/>
              </a:spcAft>
              <a:buClr>
                <a:srgbClr val="FFFFFF"/>
              </a:buClr>
              <a:buSzPts val="2700"/>
              <a:buNone/>
              <a:defRPr sz="2700">
                <a:solidFill>
                  <a:srgbClr val="FFFFFF"/>
                </a:solidFill>
              </a:defRPr>
            </a:lvl4pPr>
            <a:lvl5pPr lvl="4" rtl="0">
              <a:spcBef>
                <a:spcPts val="0"/>
              </a:spcBef>
              <a:spcAft>
                <a:spcPts val="0"/>
              </a:spcAft>
              <a:buClr>
                <a:srgbClr val="FFFFFF"/>
              </a:buClr>
              <a:buSzPts val="2700"/>
              <a:buNone/>
              <a:defRPr sz="2700">
                <a:solidFill>
                  <a:srgbClr val="FFFFFF"/>
                </a:solidFill>
              </a:defRPr>
            </a:lvl5pPr>
            <a:lvl6pPr lvl="5" rtl="0">
              <a:spcBef>
                <a:spcPts val="0"/>
              </a:spcBef>
              <a:spcAft>
                <a:spcPts val="0"/>
              </a:spcAft>
              <a:buClr>
                <a:srgbClr val="FFFFFF"/>
              </a:buClr>
              <a:buSzPts val="2700"/>
              <a:buNone/>
              <a:defRPr sz="2700">
                <a:solidFill>
                  <a:srgbClr val="FFFFFF"/>
                </a:solidFill>
              </a:defRPr>
            </a:lvl6pPr>
            <a:lvl7pPr lvl="6" rtl="0">
              <a:spcBef>
                <a:spcPts val="0"/>
              </a:spcBef>
              <a:spcAft>
                <a:spcPts val="0"/>
              </a:spcAft>
              <a:buClr>
                <a:srgbClr val="FFFFFF"/>
              </a:buClr>
              <a:buSzPts val="2700"/>
              <a:buNone/>
              <a:defRPr sz="2700">
                <a:solidFill>
                  <a:srgbClr val="FFFFFF"/>
                </a:solidFill>
              </a:defRPr>
            </a:lvl7pPr>
            <a:lvl8pPr lvl="7" rtl="0">
              <a:spcBef>
                <a:spcPts val="0"/>
              </a:spcBef>
              <a:spcAft>
                <a:spcPts val="0"/>
              </a:spcAft>
              <a:buClr>
                <a:srgbClr val="FFFFFF"/>
              </a:buClr>
              <a:buSzPts val="2700"/>
              <a:buNone/>
              <a:defRPr sz="2700">
                <a:solidFill>
                  <a:srgbClr val="FFFFFF"/>
                </a:solidFill>
              </a:defRPr>
            </a:lvl8pPr>
            <a:lvl9pPr lvl="8" rtl="0">
              <a:spcBef>
                <a:spcPts val="0"/>
              </a:spcBef>
              <a:spcAft>
                <a:spcPts val="0"/>
              </a:spcAft>
              <a:buClr>
                <a:srgbClr val="FFFFFF"/>
              </a:buClr>
              <a:buSzPts val="2700"/>
              <a:buNone/>
              <a:defRPr sz="2700">
                <a:solidFill>
                  <a:srgbClr val="FFFFFF"/>
                </a:solidFill>
              </a:defRPr>
            </a:lvl9pPr>
          </a:lstStyle>
          <a:p/>
        </p:txBody>
      </p:sp>
      <p:sp>
        <p:nvSpPr>
          <p:cNvPr id="514" name="Google Shape;51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515" name="Google Shape;515;p23"/>
          <p:cNvSpPr txBox="1"/>
          <p:nvPr>
            <p:ph idx="1" type="subTitle"/>
          </p:nvPr>
        </p:nvSpPr>
        <p:spPr>
          <a:xfrm>
            <a:off x="324050" y="1296300"/>
            <a:ext cx="1997100" cy="34329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300"/>
              <a:buNone/>
              <a:defRPr b="1" sz="1300">
                <a:solidFill>
                  <a:srgbClr val="FFFFFF"/>
                </a:solidFill>
              </a:defRPr>
            </a:lvl1pPr>
            <a:lvl2pPr lvl="1" rtl="0">
              <a:lnSpc>
                <a:spcPct val="115000"/>
              </a:lnSpc>
              <a:spcBef>
                <a:spcPts val="0"/>
              </a:spcBef>
              <a:spcAft>
                <a:spcPts val="0"/>
              </a:spcAft>
              <a:buClr>
                <a:srgbClr val="FFFFFF"/>
              </a:buClr>
              <a:buSzPts val="1300"/>
              <a:buNone/>
              <a:defRPr b="1" sz="1300">
                <a:solidFill>
                  <a:srgbClr val="FFFFFF"/>
                </a:solidFill>
              </a:defRPr>
            </a:lvl2pPr>
            <a:lvl3pPr lvl="2" rtl="0">
              <a:lnSpc>
                <a:spcPct val="115000"/>
              </a:lnSpc>
              <a:spcBef>
                <a:spcPts val="0"/>
              </a:spcBef>
              <a:spcAft>
                <a:spcPts val="0"/>
              </a:spcAft>
              <a:buClr>
                <a:srgbClr val="FFFFFF"/>
              </a:buClr>
              <a:buSzPts val="1300"/>
              <a:buNone/>
              <a:defRPr b="1" sz="1300">
                <a:solidFill>
                  <a:srgbClr val="FFFFFF"/>
                </a:solidFill>
              </a:defRPr>
            </a:lvl3pPr>
            <a:lvl4pPr lvl="3" rtl="0">
              <a:lnSpc>
                <a:spcPct val="115000"/>
              </a:lnSpc>
              <a:spcBef>
                <a:spcPts val="0"/>
              </a:spcBef>
              <a:spcAft>
                <a:spcPts val="0"/>
              </a:spcAft>
              <a:buClr>
                <a:srgbClr val="FFFFFF"/>
              </a:buClr>
              <a:buSzPts val="1300"/>
              <a:buNone/>
              <a:defRPr b="1" sz="1300">
                <a:solidFill>
                  <a:srgbClr val="FFFFFF"/>
                </a:solidFill>
              </a:defRPr>
            </a:lvl4pPr>
            <a:lvl5pPr lvl="4" rtl="0">
              <a:lnSpc>
                <a:spcPct val="115000"/>
              </a:lnSpc>
              <a:spcBef>
                <a:spcPts val="0"/>
              </a:spcBef>
              <a:spcAft>
                <a:spcPts val="0"/>
              </a:spcAft>
              <a:buClr>
                <a:srgbClr val="FFFFFF"/>
              </a:buClr>
              <a:buSzPts val="1300"/>
              <a:buNone/>
              <a:defRPr b="1" sz="1300">
                <a:solidFill>
                  <a:srgbClr val="FFFFFF"/>
                </a:solidFill>
              </a:defRPr>
            </a:lvl5pPr>
            <a:lvl6pPr lvl="5" rtl="0">
              <a:lnSpc>
                <a:spcPct val="115000"/>
              </a:lnSpc>
              <a:spcBef>
                <a:spcPts val="0"/>
              </a:spcBef>
              <a:spcAft>
                <a:spcPts val="0"/>
              </a:spcAft>
              <a:buClr>
                <a:srgbClr val="FFFFFF"/>
              </a:buClr>
              <a:buSzPts val="1300"/>
              <a:buNone/>
              <a:defRPr b="1" sz="1300">
                <a:solidFill>
                  <a:srgbClr val="FFFFFF"/>
                </a:solidFill>
              </a:defRPr>
            </a:lvl6pPr>
            <a:lvl7pPr lvl="6" rtl="0">
              <a:lnSpc>
                <a:spcPct val="115000"/>
              </a:lnSpc>
              <a:spcBef>
                <a:spcPts val="0"/>
              </a:spcBef>
              <a:spcAft>
                <a:spcPts val="0"/>
              </a:spcAft>
              <a:buClr>
                <a:srgbClr val="FFFFFF"/>
              </a:buClr>
              <a:buSzPts val="1300"/>
              <a:buNone/>
              <a:defRPr b="1" sz="1300">
                <a:solidFill>
                  <a:srgbClr val="FFFFFF"/>
                </a:solidFill>
              </a:defRPr>
            </a:lvl7pPr>
            <a:lvl8pPr lvl="7" rtl="0">
              <a:lnSpc>
                <a:spcPct val="115000"/>
              </a:lnSpc>
              <a:spcBef>
                <a:spcPts val="0"/>
              </a:spcBef>
              <a:spcAft>
                <a:spcPts val="0"/>
              </a:spcAft>
              <a:buClr>
                <a:srgbClr val="FFFFFF"/>
              </a:buClr>
              <a:buSzPts val="1300"/>
              <a:buNone/>
              <a:defRPr b="1" sz="1300">
                <a:solidFill>
                  <a:srgbClr val="FFFFFF"/>
                </a:solidFill>
              </a:defRPr>
            </a:lvl8pPr>
            <a:lvl9pPr lvl="8" rtl="0">
              <a:lnSpc>
                <a:spcPct val="115000"/>
              </a:lnSpc>
              <a:spcBef>
                <a:spcPts val="0"/>
              </a:spcBef>
              <a:spcAft>
                <a:spcPts val="0"/>
              </a:spcAft>
              <a:buClr>
                <a:srgbClr val="FFFFFF"/>
              </a:buClr>
              <a:buSzPts val="1300"/>
              <a:buNone/>
              <a:defRPr b="1" sz="1300">
                <a:solidFill>
                  <a:srgbClr val="FFFFFF"/>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p:cSld name="CUSTOM_10">
    <p:bg>
      <p:bgPr>
        <a:solidFill>
          <a:srgbClr val="161F27"/>
        </a:solidFill>
      </p:bgPr>
    </p:bg>
    <p:spTree>
      <p:nvGrpSpPr>
        <p:cNvPr id="516" name="Shape 516"/>
        <p:cNvGrpSpPr/>
        <p:nvPr/>
      </p:nvGrpSpPr>
      <p:grpSpPr>
        <a:xfrm>
          <a:off x="0" y="0"/>
          <a:ext cx="0" cy="0"/>
          <a:chOff x="0" y="0"/>
          <a:chExt cx="0" cy="0"/>
        </a:xfrm>
      </p:grpSpPr>
      <p:sp>
        <p:nvSpPr>
          <p:cNvPr id="517" name="Google Shape;517;p24"/>
          <p:cNvSpPr/>
          <p:nvPr/>
        </p:nvSpPr>
        <p:spPr>
          <a:xfrm>
            <a:off x="428250" y="2571750"/>
            <a:ext cx="4141800" cy="2160000"/>
          </a:xfrm>
          <a:prstGeom prst="rect">
            <a:avLst/>
          </a:prstGeom>
          <a:solidFill>
            <a:srgbClr val="00B894">
              <a:alpha val="77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4"/>
          <p:cNvSpPr/>
          <p:nvPr/>
        </p:nvSpPr>
        <p:spPr>
          <a:xfrm>
            <a:off x="428250" y="411750"/>
            <a:ext cx="4141800" cy="21600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4"/>
          <p:cNvSpPr/>
          <p:nvPr/>
        </p:nvSpPr>
        <p:spPr>
          <a:xfrm>
            <a:off x="4571100" y="411750"/>
            <a:ext cx="4141800" cy="2160000"/>
          </a:xfrm>
          <a:prstGeom prst="rect">
            <a:avLst/>
          </a:prstGeom>
          <a:solidFill>
            <a:srgbClr val="00B894">
              <a:alpha val="77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4"/>
          <p:cNvSpPr/>
          <p:nvPr/>
        </p:nvSpPr>
        <p:spPr>
          <a:xfrm>
            <a:off x="4571100" y="2571750"/>
            <a:ext cx="4141800" cy="21600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1" name="Google Shape;521;p24"/>
          <p:cNvPicPr preferRelativeResize="0"/>
          <p:nvPr/>
        </p:nvPicPr>
        <p:blipFill>
          <a:blip r:embed="rId2">
            <a:alphaModFix amt="14000"/>
          </a:blip>
          <a:stretch>
            <a:fillRect/>
          </a:stretch>
        </p:blipFill>
        <p:spPr>
          <a:xfrm>
            <a:off x="1204913" y="-1087292"/>
            <a:ext cx="6581775" cy="6581775"/>
          </a:xfrm>
          <a:prstGeom prst="rect">
            <a:avLst/>
          </a:prstGeom>
          <a:noFill/>
          <a:ln>
            <a:noFill/>
          </a:ln>
        </p:spPr>
      </p:pic>
      <p:sp>
        <p:nvSpPr>
          <p:cNvPr id="522" name="Google Shape;522;p24"/>
          <p:cNvSpPr txBox="1"/>
          <p:nvPr/>
        </p:nvSpPr>
        <p:spPr>
          <a:xfrm>
            <a:off x="920400" y="720875"/>
            <a:ext cx="31575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FFFF"/>
                </a:solidFill>
                <a:latin typeface="Permanent Marker"/>
                <a:ea typeface="Permanent Marker"/>
                <a:cs typeface="Permanent Marker"/>
                <a:sym typeface="Permanent Marker"/>
              </a:rPr>
              <a:t>STRENGTH</a:t>
            </a:r>
            <a:endParaRPr>
              <a:solidFill>
                <a:srgbClr val="FFFFFF"/>
              </a:solidFill>
              <a:latin typeface="Permanent Marker"/>
              <a:ea typeface="Permanent Marker"/>
              <a:cs typeface="Permanent Marker"/>
              <a:sym typeface="Permanent Marker"/>
            </a:endParaRPr>
          </a:p>
        </p:txBody>
      </p:sp>
      <p:sp>
        <p:nvSpPr>
          <p:cNvPr id="523" name="Google Shape;523;p24"/>
          <p:cNvSpPr txBox="1"/>
          <p:nvPr/>
        </p:nvSpPr>
        <p:spPr>
          <a:xfrm>
            <a:off x="991575" y="29306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s">
                <a:solidFill>
                  <a:srgbClr val="FFFFFF"/>
                </a:solidFill>
                <a:latin typeface="Permanent Marker"/>
                <a:ea typeface="Permanent Marker"/>
                <a:cs typeface="Permanent Marker"/>
                <a:sym typeface="Permanent Marker"/>
              </a:rPr>
              <a:t>OPPORTUNITIES</a:t>
            </a:r>
            <a:endParaRPr>
              <a:solidFill>
                <a:srgbClr val="FFFFFF"/>
              </a:solidFill>
              <a:latin typeface="Permanent Marker"/>
              <a:ea typeface="Permanent Marker"/>
              <a:cs typeface="Permanent Marker"/>
              <a:sym typeface="Permanent Marker"/>
            </a:endParaRPr>
          </a:p>
        </p:txBody>
      </p:sp>
      <p:sp>
        <p:nvSpPr>
          <p:cNvPr id="524" name="Google Shape;524;p24"/>
          <p:cNvSpPr txBox="1"/>
          <p:nvPr/>
        </p:nvSpPr>
        <p:spPr>
          <a:xfrm>
            <a:off x="5184338" y="7208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s">
                <a:solidFill>
                  <a:srgbClr val="FFFFFF"/>
                </a:solidFill>
                <a:latin typeface="Permanent Marker"/>
                <a:ea typeface="Permanent Marker"/>
                <a:cs typeface="Permanent Marker"/>
                <a:sym typeface="Permanent Marker"/>
              </a:rPr>
              <a:t>WEAKNESS</a:t>
            </a:r>
            <a:endParaRPr>
              <a:solidFill>
                <a:srgbClr val="FFFFFF"/>
              </a:solidFill>
              <a:latin typeface="Permanent Marker"/>
              <a:ea typeface="Permanent Marker"/>
              <a:cs typeface="Permanent Marker"/>
              <a:sym typeface="Permanent Marker"/>
            </a:endParaRPr>
          </a:p>
        </p:txBody>
      </p:sp>
      <p:sp>
        <p:nvSpPr>
          <p:cNvPr id="525" name="Google Shape;525;p24"/>
          <p:cNvSpPr txBox="1"/>
          <p:nvPr/>
        </p:nvSpPr>
        <p:spPr>
          <a:xfrm>
            <a:off x="5184338" y="29306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FFFF"/>
                </a:solidFill>
                <a:latin typeface="Permanent Marker"/>
                <a:ea typeface="Permanent Marker"/>
                <a:cs typeface="Permanent Marker"/>
                <a:sym typeface="Permanent Marker"/>
              </a:rPr>
              <a:t>THREATS</a:t>
            </a:r>
            <a:endParaRPr>
              <a:solidFill>
                <a:srgbClr val="FFFFFF"/>
              </a:solidFill>
              <a:latin typeface="Permanent Marker"/>
              <a:ea typeface="Permanent Marker"/>
              <a:cs typeface="Permanent Marker"/>
              <a:sym typeface="Permanent Marker"/>
            </a:endParaRPr>
          </a:p>
        </p:txBody>
      </p:sp>
      <p:sp>
        <p:nvSpPr>
          <p:cNvPr id="526" name="Google Shape;526;p24"/>
          <p:cNvSpPr/>
          <p:nvPr/>
        </p:nvSpPr>
        <p:spPr>
          <a:xfrm>
            <a:off x="3819150" y="1820850"/>
            <a:ext cx="1501800" cy="1501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4"/>
          <p:cNvSpPr txBox="1"/>
          <p:nvPr/>
        </p:nvSpPr>
        <p:spPr>
          <a:xfrm>
            <a:off x="3967300" y="2050050"/>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00B894"/>
                </a:solidFill>
                <a:latin typeface="Permanent Marker"/>
                <a:ea typeface="Permanent Marker"/>
                <a:cs typeface="Permanent Marker"/>
                <a:sym typeface="Permanent Marker"/>
              </a:rPr>
              <a:t>S</a:t>
            </a:r>
            <a:endParaRPr b="1" sz="3500">
              <a:solidFill>
                <a:srgbClr val="00B894"/>
              </a:solidFill>
              <a:latin typeface="Permanent Marker"/>
              <a:ea typeface="Permanent Marker"/>
              <a:cs typeface="Permanent Marker"/>
              <a:sym typeface="Permanent Marker"/>
            </a:endParaRPr>
          </a:p>
        </p:txBody>
      </p:sp>
      <p:sp>
        <p:nvSpPr>
          <p:cNvPr id="528" name="Google Shape;528;p24"/>
          <p:cNvSpPr txBox="1"/>
          <p:nvPr/>
        </p:nvSpPr>
        <p:spPr>
          <a:xfrm>
            <a:off x="4559200" y="2050050"/>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00B894"/>
                </a:solidFill>
                <a:latin typeface="Permanent Marker"/>
                <a:ea typeface="Permanent Marker"/>
                <a:cs typeface="Permanent Marker"/>
                <a:sym typeface="Permanent Marker"/>
              </a:rPr>
              <a:t>W</a:t>
            </a:r>
            <a:endParaRPr b="1" sz="3500">
              <a:solidFill>
                <a:srgbClr val="00B894"/>
              </a:solidFill>
              <a:latin typeface="Permanent Marker"/>
              <a:ea typeface="Permanent Marker"/>
              <a:cs typeface="Permanent Marker"/>
              <a:sym typeface="Permanent Marker"/>
            </a:endParaRPr>
          </a:p>
        </p:txBody>
      </p:sp>
      <p:sp>
        <p:nvSpPr>
          <p:cNvPr id="529" name="Google Shape;529;p24"/>
          <p:cNvSpPr txBox="1"/>
          <p:nvPr/>
        </p:nvSpPr>
        <p:spPr>
          <a:xfrm>
            <a:off x="3967300" y="2567925"/>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00B894"/>
                </a:solidFill>
                <a:latin typeface="Permanent Marker"/>
                <a:ea typeface="Permanent Marker"/>
                <a:cs typeface="Permanent Marker"/>
                <a:sym typeface="Permanent Marker"/>
              </a:rPr>
              <a:t>O</a:t>
            </a:r>
            <a:endParaRPr b="1" sz="3500">
              <a:solidFill>
                <a:srgbClr val="00B894"/>
              </a:solidFill>
              <a:latin typeface="Permanent Marker"/>
              <a:ea typeface="Permanent Marker"/>
              <a:cs typeface="Permanent Marker"/>
              <a:sym typeface="Permanent Marker"/>
            </a:endParaRPr>
          </a:p>
        </p:txBody>
      </p:sp>
      <p:sp>
        <p:nvSpPr>
          <p:cNvPr id="530" name="Google Shape;530;p24"/>
          <p:cNvSpPr txBox="1"/>
          <p:nvPr/>
        </p:nvSpPr>
        <p:spPr>
          <a:xfrm>
            <a:off x="4559200" y="2567925"/>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00B894"/>
                </a:solidFill>
                <a:latin typeface="Permanent Marker"/>
                <a:ea typeface="Permanent Marker"/>
                <a:cs typeface="Permanent Marker"/>
                <a:sym typeface="Permanent Marker"/>
              </a:rPr>
              <a:t>T</a:t>
            </a:r>
            <a:endParaRPr b="1" sz="3500">
              <a:solidFill>
                <a:srgbClr val="00B894"/>
              </a:solidFill>
              <a:latin typeface="Permanent Marker"/>
              <a:ea typeface="Permanent Marker"/>
              <a:cs typeface="Permanent Marker"/>
              <a:sym typeface="Permanent Marker"/>
            </a:endParaRPr>
          </a:p>
        </p:txBody>
      </p:sp>
      <p:sp>
        <p:nvSpPr>
          <p:cNvPr id="531" name="Google Shape;531;p24"/>
          <p:cNvSpPr txBox="1"/>
          <p:nvPr>
            <p:ph idx="1" type="body"/>
          </p:nvPr>
        </p:nvSpPr>
        <p:spPr>
          <a:xfrm>
            <a:off x="920400" y="1121499"/>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2" name="Google Shape;532;p24"/>
          <p:cNvSpPr txBox="1"/>
          <p:nvPr>
            <p:ph idx="2" type="body"/>
          </p:nvPr>
        </p:nvSpPr>
        <p:spPr>
          <a:xfrm>
            <a:off x="920400" y="3325407"/>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3" name="Google Shape;533;p24"/>
          <p:cNvSpPr txBox="1"/>
          <p:nvPr>
            <p:ph idx="3" type="body"/>
          </p:nvPr>
        </p:nvSpPr>
        <p:spPr>
          <a:xfrm>
            <a:off x="5111400" y="1121499"/>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4" name="Google Shape;534;p24"/>
          <p:cNvSpPr txBox="1"/>
          <p:nvPr>
            <p:ph idx="4" type="body"/>
          </p:nvPr>
        </p:nvSpPr>
        <p:spPr>
          <a:xfrm>
            <a:off x="5111400" y="3325407"/>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5" name="Google Shape;535;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
  <p:cSld name="CUSTOM_11">
    <p:bg>
      <p:bgPr>
        <a:solidFill>
          <a:srgbClr val="161F27"/>
        </a:solidFill>
      </p:bgPr>
    </p:bg>
    <p:spTree>
      <p:nvGrpSpPr>
        <p:cNvPr id="536" name="Shape 536"/>
        <p:cNvGrpSpPr/>
        <p:nvPr/>
      </p:nvGrpSpPr>
      <p:grpSpPr>
        <a:xfrm>
          <a:off x="0" y="0"/>
          <a:ext cx="0" cy="0"/>
          <a:chOff x="0" y="0"/>
          <a:chExt cx="0" cy="0"/>
        </a:xfrm>
      </p:grpSpPr>
      <p:sp>
        <p:nvSpPr>
          <p:cNvPr id="537" name="Google Shape;537;p25"/>
          <p:cNvSpPr/>
          <p:nvPr/>
        </p:nvSpPr>
        <p:spPr>
          <a:xfrm>
            <a:off x="2498400" y="411750"/>
            <a:ext cx="6213600" cy="43200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8" name="Google Shape;538;p25"/>
          <p:cNvPicPr preferRelativeResize="0"/>
          <p:nvPr/>
        </p:nvPicPr>
        <p:blipFill>
          <a:blip r:embed="rId2">
            <a:alphaModFix amt="10000"/>
          </a:blip>
          <a:stretch>
            <a:fillRect/>
          </a:stretch>
        </p:blipFill>
        <p:spPr>
          <a:xfrm rot="10800000">
            <a:off x="-721687" y="-350760"/>
            <a:ext cx="6581775" cy="6581775"/>
          </a:xfrm>
          <a:prstGeom prst="rect">
            <a:avLst/>
          </a:prstGeom>
          <a:noFill/>
          <a:ln>
            <a:noFill/>
          </a:ln>
        </p:spPr>
      </p:pic>
      <p:sp>
        <p:nvSpPr>
          <p:cNvPr id="539" name="Google Shape;539;p25"/>
          <p:cNvSpPr txBox="1"/>
          <p:nvPr>
            <p:ph idx="1" type="subTitle"/>
          </p:nvPr>
        </p:nvSpPr>
        <p:spPr>
          <a:xfrm>
            <a:off x="343358" y="1403169"/>
            <a:ext cx="1868100" cy="10329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600"/>
              <a:buNone/>
              <a:defRPr b="1" sz="1600">
                <a:solidFill>
                  <a:srgbClr val="FFFFFF"/>
                </a:solidFill>
              </a:defRPr>
            </a:lvl1pPr>
            <a:lvl2pPr lvl="1" rtl="0">
              <a:lnSpc>
                <a:spcPct val="115000"/>
              </a:lnSpc>
              <a:spcBef>
                <a:spcPts val="0"/>
              </a:spcBef>
              <a:spcAft>
                <a:spcPts val="0"/>
              </a:spcAft>
              <a:buClr>
                <a:srgbClr val="FFFFFF"/>
              </a:buClr>
              <a:buSzPts val="1600"/>
              <a:buNone/>
              <a:defRPr b="1" sz="1600">
                <a:solidFill>
                  <a:srgbClr val="FFFFFF"/>
                </a:solidFill>
              </a:defRPr>
            </a:lvl2pPr>
            <a:lvl3pPr lvl="2" rtl="0">
              <a:lnSpc>
                <a:spcPct val="115000"/>
              </a:lnSpc>
              <a:spcBef>
                <a:spcPts val="0"/>
              </a:spcBef>
              <a:spcAft>
                <a:spcPts val="0"/>
              </a:spcAft>
              <a:buClr>
                <a:srgbClr val="FFFFFF"/>
              </a:buClr>
              <a:buSzPts val="1600"/>
              <a:buNone/>
              <a:defRPr b="1" sz="1600">
                <a:solidFill>
                  <a:srgbClr val="FFFFFF"/>
                </a:solidFill>
              </a:defRPr>
            </a:lvl3pPr>
            <a:lvl4pPr lvl="3" rtl="0">
              <a:lnSpc>
                <a:spcPct val="115000"/>
              </a:lnSpc>
              <a:spcBef>
                <a:spcPts val="0"/>
              </a:spcBef>
              <a:spcAft>
                <a:spcPts val="0"/>
              </a:spcAft>
              <a:buClr>
                <a:srgbClr val="FFFFFF"/>
              </a:buClr>
              <a:buSzPts val="1600"/>
              <a:buNone/>
              <a:defRPr b="1" sz="1600">
                <a:solidFill>
                  <a:srgbClr val="FFFFFF"/>
                </a:solidFill>
              </a:defRPr>
            </a:lvl4pPr>
            <a:lvl5pPr lvl="4" rtl="0">
              <a:lnSpc>
                <a:spcPct val="115000"/>
              </a:lnSpc>
              <a:spcBef>
                <a:spcPts val="0"/>
              </a:spcBef>
              <a:spcAft>
                <a:spcPts val="0"/>
              </a:spcAft>
              <a:buClr>
                <a:srgbClr val="FFFFFF"/>
              </a:buClr>
              <a:buSzPts val="1600"/>
              <a:buNone/>
              <a:defRPr b="1" sz="1600">
                <a:solidFill>
                  <a:srgbClr val="FFFFFF"/>
                </a:solidFill>
              </a:defRPr>
            </a:lvl5pPr>
            <a:lvl6pPr lvl="5" rtl="0">
              <a:lnSpc>
                <a:spcPct val="115000"/>
              </a:lnSpc>
              <a:spcBef>
                <a:spcPts val="0"/>
              </a:spcBef>
              <a:spcAft>
                <a:spcPts val="0"/>
              </a:spcAft>
              <a:buClr>
                <a:srgbClr val="FFFFFF"/>
              </a:buClr>
              <a:buSzPts val="1600"/>
              <a:buNone/>
              <a:defRPr b="1" sz="1600">
                <a:solidFill>
                  <a:srgbClr val="FFFFFF"/>
                </a:solidFill>
              </a:defRPr>
            </a:lvl6pPr>
            <a:lvl7pPr lvl="6" rtl="0">
              <a:lnSpc>
                <a:spcPct val="115000"/>
              </a:lnSpc>
              <a:spcBef>
                <a:spcPts val="0"/>
              </a:spcBef>
              <a:spcAft>
                <a:spcPts val="0"/>
              </a:spcAft>
              <a:buClr>
                <a:srgbClr val="FFFFFF"/>
              </a:buClr>
              <a:buSzPts val="1600"/>
              <a:buNone/>
              <a:defRPr b="1" sz="1600">
                <a:solidFill>
                  <a:srgbClr val="FFFFFF"/>
                </a:solidFill>
              </a:defRPr>
            </a:lvl7pPr>
            <a:lvl8pPr lvl="7" rtl="0">
              <a:lnSpc>
                <a:spcPct val="115000"/>
              </a:lnSpc>
              <a:spcBef>
                <a:spcPts val="0"/>
              </a:spcBef>
              <a:spcAft>
                <a:spcPts val="0"/>
              </a:spcAft>
              <a:buClr>
                <a:srgbClr val="FFFFFF"/>
              </a:buClr>
              <a:buSzPts val="1600"/>
              <a:buNone/>
              <a:defRPr b="1" sz="1600">
                <a:solidFill>
                  <a:srgbClr val="FFFFFF"/>
                </a:solidFill>
              </a:defRPr>
            </a:lvl8pPr>
            <a:lvl9pPr lvl="8" rtl="0">
              <a:lnSpc>
                <a:spcPct val="115000"/>
              </a:lnSpc>
              <a:spcBef>
                <a:spcPts val="0"/>
              </a:spcBef>
              <a:spcAft>
                <a:spcPts val="0"/>
              </a:spcAft>
              <a:buClr>
                <a:srgbClr val="FFFFFF"/>
              </a:buClr>
              <a:buSzPts val="1600"/>
              <a:buNone/>
              <a:defRPr b="1" sz="1600">
                <a:solidFill>
                  <a:srgbClr val="FFFFFF"/>
                </a:solidFill>
              </a:defRPr>
            </a:lvl9pPr>
          </a:lstStyle>
          <a:p/>
        </p:txBody>
      </p:sp>
      <p:sp>
        <p:nvSpPr>
          <p:cNvPr id="540" name="Google Shape;540;p25"/>
          <p:cNvSpPr txBox="1"/>
          <p:nvPr>
            <p:ph idx="2" type="subTitle"/>
          </p:nvPr>
        </p:nvSpPr>
        <p:spPr>
          <a:xfrm>
            <a:off x="343358" y="2343203"/>
            <a:ext cx="1868100" cy="1926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1100"/>
              <a:buNone/>
              <a:defRPr sz="1100">
                <a:solidFill>
                  <a:srgbClr val="FFFFFF"/>
                </a:solidFill>
              </a:defRPr>
            </a:lvl1pPr>
            <a:lvl2pPr lvl="1" rtl="0">
              <a:lnSpc>
                <a:spcPct val="115000"/>
              </a:lnSpc>
              <a:spcBef>
                <a:spcPts val="0"/>
              </a:spcBef>
              <a:spcAft>
                <a:spcPts val="0"/>
              </a:spcAft>
              <a:buClr>
                <a:srgbClr val="FFFFFF"/>
              </a:buClr>
              <a:buSzPts val="1100"/>
              <a:buNone/>
              <a:defRPr sz="1100">
                <a:solidFill>
                  <a:srgbClr val="FFFFFF"/>
                </a:solidFill>
              </a:defRPr>
            </a:lvl2pPr>
            <a:lvl3pPr lvl="2" rtl="0">
              <a:lnSpc>
                <a:spcPct val="115000"/>
              </a:lnSpc>
              <a:spcBef>
                <a:spcPts val="0"/>
              </a:spcBef>
              <a:spcAft>
                <a:spcPts val="0"/>
              </a:spcAft>
              <a:buClr>
                <a:srgbClr val="FFFFFF"/>
              </a:buClr>
              <a:buSzPts val="1100"/>
              <a:buNone/>
              <a:defRPr sz="1100">
                <a:solidFill>
                  <a:srgbClr val="FFFFFF"/>
                </a:solidFill>
              </a:defRPr>
            </a:lvl3pPr>
            <a:lvl4pPr lvl="3" rtl="0">
              <a:lnSpc>
                <a:spcPct val="115000"/>
              </a:lnSpc>
              <a:spcBef>
                <a:spcPts val="0"/>
              </a:spcBef>
              <a:spcAft>
                <a:spcPts val="0"/>
              </a:spcAft>
              <a:buClr>
                <a:srgbClr val="FFFFFF"/>
              </a:buClr>
              <a:buSzPts val="1100"/>
              <a:buNone/>
              <a:defRPr sz="1100">
                <a:solidFill>
                  <a:srgbClr val="FFFFFF"/>
                </a:solidFill>
              </a:defRPr>
            </a:lvl4pPr>
            <a:lvl5pPr lvl="4" rtl="0">
              <a:lnSpc>
                <a:spcPct val="115000"/>
              </a:lnSpc>
              <a:spcBef>
                <a:spcPts val="0"/>
              </a:spcBef>
              <a:spcAft>
                <a:spcPts val="0"/>
              </a:spcAft>
              <a:buClr>
                <a:srgbClr val="FFFFFF"/>
              </a:buClr>
              <a:buSzPts val="1100"/>
              <a:buNone/>
              <a:defRPr sz="1100">
                <a:solidFill>
                  <a:srgbClr val="FFFFFF"/>
                </a:solidFill>
              </a:defRPr>
            </a:lvl5pPr>
            <a:lvl6pPr lvl="5" rtl="0">
              <a:lnSpc>
                <a:spcPct val="115000"/>
              </a:lnSpc>
              <a:spcBef>
                <a:spcPts val="0"/>
              </a:spcBef>
              <a:spcAft>
                <a:spcPts val="0"/>
              </a:spcAft>
              <a:buClr>
                <a:srgbClr val="FFFFFF"/>
              </a:buClr>
              <a:buSzPts val="1100"/>
              <a:buNone/>
              <a:defRPr sz="1100">
                <a:solidFill>
                  <a:srgbClr val="FFFFFF"/>
                </a:solidFill>
              </a:defRPr>
            </a:lvl6pPr>
            <a:lvl7pPr lvl="6" rtl="0">
              <a:lnSpc>
                <a:spcPct val="115000"/>
              </a:lnSpc>
              <a:spcBef>
                <a:spcPts val="0"/>
              </a:spcBef>
              <a:spcAft>
                <a:spcPts val="0"/>
              </a:spcAft>
              <a:buClr>
                <a:srgbClr val="FFFFFF"/>
              </a:buClr>
              <a:buSzPts val="1100"/>
              <a:buNone/>
              <a:defRPr sz="1100">
                <a:solidFill>
                  <a:srgbClr val="FFFFFF"/>
                </a:solidFill>
              </a:defRPr>
            </a:lvl7pPr>
            <a:lvl8pPr lvl="7" rtl="0">
              <a:lnSpc>
                <a:spcPct val="115000"/>
              </a:lnSpc>
              <a:spcBef>
                <a:spcPts val="0"/>
              </a:spcBef>
              <a:spcAft>
                <a:spcPts val="0"/>
              </a:spcAft>
              <a:buClr>
                <a:srgbClr val="FFFFFF"/>
              </a:buClr>
              <a:buSzPts val="1100"/>
              <a:buNone/>
              <a:defRPr sz="1100">
                <a:solidFill>
                  <a:srgbClr val="FFFFFF"/>
                </a:solidFill>
              </a:defRPr>
            </a:lvl8pPr>
            <a:lvl9pPr lvl="8" rtl="0">
              <a:lnSpc>
                <a:spcPct val="115000"/>
              </a:lnSpc>
              <a:spcBef>
                <a:spcPts val="0"/>
              </a:spcBef>
              <a:spcAft>
                <a:spcPts val="0"/>
              </a:spcAft>
              <a:buClr>
                <a:srgbClr val="FFFFFF"/>
              </a:buClr>
              <a:buSzPts val="1100"/>
              <a:buNone/>
              <a:defRPr sz="1100">
                <a:solidFill>
                  <a:srgbClr val="FFFFFF"/>
                </a:solidFill>
              </a:defRPr>
            </a:lvl9pPr>
          </a:lstStyle>
          <a:p/>
        </p:txBody>
      </p:sp>
      <p:sp>
        <p:nvSpPr>
          <p:cNvPr id="541" name="Google Shape;54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270">
          <p15:clr>
            <a:srgbClr val="FA7B17"/>
          </p15:clr>
        </p15:guide>
        <p15:guide id="2" orient="horz" pos="259">
          <p15:clr>
            <a:srgbClr val="FA7B17"/>
          </p15:clr>
        </p15:guide>
        <p15:guide id="3" orient="horz" pos="2981">
          <p15:clr>
            <a:srgbClr val="FA7B17"/>
          </p15:clr>
        </p15:guide>
        <p15:guide id="4" pos="5488">
          <p15:clr>
            <a:srgbClr val="FA7B17"/>
          </p15:clr>
        </p15:guide>
        <p15:guide id="5" pos="1574">
          <p15:clr>
            <a:srgbClr val="FA7B17"/>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
  <p:cSld name="CUSTOM_12">
    <p:spTree>
      <p:nvGrpSpPr>
        <p:cNvPr id="542" name="Shape 542"/>
        <p:cNvGrpSpPr/>
        <p:nvPr/>
      </p:nvGrpSpPr>
      <p:grpSpPr>
        <a:xfrm>
          <a:off x="0" y="0"/>
          <a:ext cx="0" cy="0"/>
          <a:chOff x="0" y="0"/>
          <a:chExt cx="0" cy="0"/>
        </a:xfrm>
      </p:grpSpPr>
      <p:sp>
        <p:nvSpPr>
          <p:cNvPr id="543" name="Google Shape;543;p26"/>
          <p:cNvSpPr txBox="1"/>
          <p:nvPr>
            <p:ph idx="1" type="subTitle"/>
          </p:nvPr>
        </p:nvSpPr>
        <p:spPr>
          <a:xfrm>
            <a:off x="2638186" y="17797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B894"/>
              </a:buClr>
              <a:buSzPts val="1200"/>
              <a:buNone/>
              <a:defRPr b="1" sz="1200">
                <a:solidFill>
                  <a:srgbClr val="00B894"/>
                </a:solidFill>
              </a:defRPr>
            </a:lvl1pPr>
            <a:lvl2pPr lvl="1" rtl="0" algn="ctr">
              <a:lnSpc>
                <a:spcPct val="100000"/>
              </a:lnSpc>
              <a:spcBef>
                <a:spcPts val="0"/>
              </a:spcBef>
              <a:spcAft>
                <a:spcPts val="0"/>
              </a:spcAft>
              <a:buClr>
                <a:srgbClr val="00B894"/>
              </a:buClr>
              <a:buSzPts val="1200"/>
              <a:buNone/>
              <a:defRPr b="1" sz="1200">
                <a:solidFill>
                  <a:srgbClr val="00B894"/>
                </a:solidFill>
              </a:defRPr>
            </a:lvl2pPr>
            <a:lvl3pPr lvl="2" rtl="0" algn="ctr">
              <a:lnSpc>
                <a:spcPct val="100000"/>
              </a:lnSpc>
              <a:spcBef>
                <a:spcPts val="0"/>
              </a:spcBef>
              <a:spcAft>
                <a:spcPts val="0"/>
              </a:spcAft>
              <a:buClr>
                <a:srgbClr val="00B894"/>
              </a:buClr>
              <a:buSzPts val="1200"/>
              <a:buNone/>
              <a:defRPr b="1" sz="1200">
                <a:solidFill>
                  <a:srgbClr val="00B894"/>
                </a:solidFill>
              </a:defRPr>
            </a:lvl3pPr>
            <a:lvl4pPr lvl="3" rtl="0" algn="ctr">
              <a:lnSpc>
                <a:spcPct val="100000"/>
              </a:lnSpc>
              <a:spcBef>
                <a:spcPts val="0"/>
              </a:spcBef>
              <a:spcAft>
                <a:spcPts val="0"/>
              </a:spcAft>
              <a:buClr>
                <a:srgbClr val="00B894"/>
              </a:buClr>
              <a:buSzPts val="1200"/>
              <a:buNone/>
              <a:defRPr b="1" sz="1200">
                <a:solidFill>
                  <a:srgbClr val="00B894"/>
                </a:solidFill>
              </a:defRPr>
            </a:lvl4pPr>
            <a:lvl5pPr lvl="4" rtl="0" algn="ctr">
              <a:lnSpc>
                <a:spcPct val="100000"/>
              </a:lnSpc>
              <a:spcBef>
                <a:spcPts val="0"/>
              </a:spcBef>
              <a:spcAft>
                <a:spcPts val="0"/>
              </a:spcAft>
              <a:buClr>
                <a:srgbClr val="00B894"/>
              </a:buClr>
              <a:buSzPts val="1200"/>
              <a:buNone/>
              <a:defRPr b="1" sz="1200">
                <a:solidFill>
                  <a:srgbClr val="00B894"/>
                </a:solidFill>
              </a:defRPr>
            </a:lvl5pPr>
            <a:lvl6pPr lvl="5" rtl="0" algn="ctr">
              <a:lnSpc>
                <a:spcPct val="100000"/>
              </a:lnSpc>
              <a:spcBef>
                <a:spcPts val="0"/>
              </a:spcBef>
              <a:spcAft>
                <a:spcPts val="0"/>
              </a:spcAft>
              <a:buClr>
                <a:srgbClr val="00B894"/>
              </a:buClr>
              <a:buSzPts val="1200"/>
              <a:buNone/>
              <a:defRPr b="1" sz="1200">
                <a:solidFill>
                  <a:srgbClr val="00B894"/>
                </a:solidFill>
              </a:defRPr>
            </a:lvl6pPr>
            <a:lvl7pPr lvl="6" rtl="0" algn="ctr">
              <a:lnSpc>
                <a:spcPct val="100000"/>
              </a:lnSpc>
              <a:spcBef>
                <a:spcPts val="0"/>
              </a:spcBef>
              <a:spcAft>
                <a:spcPts val="0"/>
              </a:spcAft>
              <a:buClr>
                <a:srgbClr val="00B894"/>
              </a:buClr>
              <a:buSzPts val="1200"/>
              <a:buNone/>
              <a:defRPr b="1" sz="1200">
                <a:solidFill>
                  <a:srgbClr val="00B894"/>
                </a:solidFill>
              </a:defRPr>
            </a:lvl7pPr>
            <a:lvl8pPr lvl="7" rtl="0" algn="ctr">
              <a:lnSpc>
                <a:spcPct val="100000"/>
              </a:lnSpc>
              <a:spcBef>
                <a:spcPts val="0"/>
              </a:spcBef>
              <a:spcAft>
                <a:spcPts val="0"/>
              </a:spcAft>
              <a:buClr>
                <a:srgbClr val="00B894"/>
              </a:buClr>
              <a:buSzPts val="1200"/>
              <a:buNone/>
              <a:defRPr b="1" sz="1200">
                <a:solidFill>
                  <a:srgbClr val="00B894"/>
                </a:solidFill>
              </a:defRPr>
            </a:lvl8pPr>
            <a:lvl9pPr lvl="8" rtl="0" algn="ctr">
              <a:lnSpc>
                <a:spcPct val="100000"/>
              </a:lnSpc>
              <a:spcBef>
                <a:spcPts val="0"/>
              </a:spcBef>
              <a:spcAft>
                <a:spcPts val="0"/>
              </a:spcAft>
              <a:buClr>
                <a:srgbClr val="00B894"/>
              </a:buClr>
              <a:buSzPts val="1200"/>
              <a:buNone/>
              <a:defRPr b="1" sz="1200">
                <a:solidFill>
                  <a:srgbClr val="00B894"/>
                </a:solidFill>
              </a:defRPr>
            </a:lvl9pPr>
          </a:lstStyle>
          <a:p/>
        </p:txBody>
      </p:sp>
      <p:sp>
        <p:nvSpPr>
          <p:cNvPr id="544" name="Google Shape;544;p26"/>
          <p:cNvSpPr txBox="1"/>
          <p:nvPr>
            <p:ph idx="2" type="subTitle"/>
          </p:nvPr>
        </p:nvSpPr>
        <p:spPr>
          <a:xfrm>
            <a:off x="2638178" y="20922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
        <p:nvSpPr>
          <p:cNvPr id="545" name="Google Shape;545;p26"/>
          <p:cNvSpPr txBox="1"/>
          <p:nvPr>
            <p:ph idx="3" type="subTitle"/>
          </p:nvPr>
        </p:nvSpPr>
        <p:spPr>
          <a:xfrm>
            <a:off x="6760911" y="17797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B894"/>
              </a:buClr>
              <a:buSzPts val="1200"/>
              <a:buNone/>
              <a:defRPr b="1" sz="1200">
                <a:solidFill>
                  <a:srgbClr val="00B894"/>
                </a:solidFill>
              </a:defRPr>
            </a:lvl1pPr>
            <a:lvl2pPr lvl="1" rtl="0" algn="ctr">
              <a:lnSpc>
                <a:spcPct val="100000"/>
              </a:lnSpc>
              <a:spcBef>
                <a:spcPts val="0"/>
              </a:spcBef>
              <a:spcAft>
                <a:spcPts val="0"/>
              </a:spcAft>
              <a:buClr>
                <a:srgbClr val="00B894"/>
              </a:buClr>
              <a:buSzPts val="1200"/>
              <a:buNone/>
              <a:defRPr b="1" sz="1200">
                <a:solidFill>
                  <a:srgbClr val="00B894"/>
                </a:solidFill>
              </a:defRPr>
            </a:lvl2pPr>
            <a:lvl3pPr lvl="2" rtl="0" algn="ctr">
              <a:lnSpc>
                <a:spcPct val="100000"/>
              </a:lnSpc>
              <a:spcBef>
                <a:spcPts val="0"/>
              </a:spcBef>
              <a:spcAft>
                <a:spcPts val="0"/>
              </a:spcAft>
              <a:buClr>
                <a:srgbClr val="00B894"/>
              </a:buClr>
              <a:buSzPts val="1200"/>
              <a:buNone/>
              <a:defRPr b="1" sz="1200">
                <a:solidFill>
                  <a:srgbClr val="00B894"/>
                </a:solidFill>
              </a:defRPr>
            </a:lvl3pPr>
            <a:lvl4pPr lvl="3" rtl="0" algn="ctr">
              <a:lnSpc>
                <a:spcPct val="100000"/>
              </a:lnSpc>
              <a:spcBef>
                <a:spcPts val="0"/>
              </a:spcBef>
              <a:spcAft>
                <a:spcPts val="0"/>
              </a:spcAft>
              <a:buClr>
                <a:srgbClr val="00B894"/>
              </a:buClr>
              <a:buSzPts val="1200"/>
              <a:buNone/>
              <a:defRPr b="1" sz="1200">
                <a:solidFill>
                  <a:srgbClr val="00B894"/>
                </a:solidFill>
              </a:defRPr>
            </a:lvl4pPr>
            <a:lvl5pPr lvl="4" rtl="0" algn="ctr">
              <a:lnSpc>
                <a:spcPct val="100000"/>
              </a:lnSpc>
              <a:spcBef>
                <a:spcPts val="0"/>
              </a:spcBef>
              <a:spcAft>
                <a:spcPts val="0"/>
              </a:spcAft>
              <a:buClr>
                <a:srgbClr val="00B894"/>
              </a:buClr>
              <a:buSzPts val="1200"/>
              <a:buNone/>
              <a:defRPr b="1" sz="1200">
                <a:solidFill>
                  <a:srgbClr val="00B894"/>
                </a:solidFill>
              </a:defRPr>
            </a:lvl5pPr>
            <a:lvl6pPr lvl="5" rtl="0" algn="ctr">
              <a:lnSpc>
                <a:spcPct val="100000"/>
              </a:lnSpc>
              <a:spcBef>
                <a:spcPts val="0"/>
              </a:spcBef>
              <a:spcAft>
                <a:spcPts val="0"/>
              </a:spcAft>
              <a:buClr>
                <a:srgbClr val="00B894"/>
              </a:buClr>
              <a:buSzPts val="1200"/>
              <a:buNone/>
              <a:defRPr b="1" sz="1200">
                <a:solidFill>
                  <a:srgbClr val="00B894"/>
                </a:solidFill>
              </a:defRPr>
            </a:lvl6pPr>
            <a:lvl7pPr lvl="6" rtl="0" algn="ctr">
              <a:lnSpc>
                <a:spcPct val="100000"/>
              </a:lnSpc>
              <a:spcBef>
                <a:spcPts val="0"/>
              </a:spcBef>
              <a:spcAft>
                <a:spcPts val="0"/>
              </a:spcAft>
              <a:buClr>
                <a:srgbClr val="00B894"/>
              </a:buClr>
              <a:buSzPts val="1200"/>
              <a:buNone/>
              <a:defRPr b="1" sz="1200">
                <a:solidFill>
                  <a:srgbClr val="00B894"/>
                </a:solidFill>
              </a:defRPr>
            </a:lvl7pPr>
            <a:lvl8pPr lvl="7" rtl="0" algn="ctr">
              <a:lnSpc>
                <a:spcPct val="100000"/>
              </a:lnSpc>
              <a:spcBef>
                <a:spcPts val="0"/>
              </a:spcBef>
              <a:spcAft>
                <a:spcPts val="0"/>
              </a:spcAft>
              <a:buClr>
                <a:srgbClr val="00B894"/>
              </a:buClr>
              <a:buSzPts val="1200"/>
              <a:buNone/>
              <a:defRPr b="1" sz="1200">
                <a:solidFill>
                  <a:srgbClr val="00B894"/>
                </a:solidFill>
              </a:defRPr>
            </a:lvl8pPr>
            <a:lvl9pPr lvl="8" rtl="0" algn="ctr">
              <a:lnSpc>
                <a:spcPct val="100000"/>
              </a:lnSpc>
              <a:spcBef>
                <a:spcPts val="0"/>
              </a:spcBef>
              <a:spcAft>
                <a:spcPts val="0"/>
              </a:spcAft>
              <a:buClr>
                <a:srgbClr val="00B894"/>
              </a:buClr>
              <a:buSzPts val="1200"/>
              <a:buNone/>
              <a:defRPr b="1" sz="1200">
                <a:solidFill>
                  <a:srgbClr val="00B894"/>
                </a:solidFill>
              </a:defRPr>
            </a:lvl9pPr>
          </a:lstStyle>
          <a:p/>
        </p:txBody>
      </p:sp>
      <p:sp>
        <p:nvSpPr>
          <p:cNvPr id="546" name="Google Shape;546;p26"/>
          <p:cNvSpPr txBox="1"/>
          <p:nvPr>
            <p:ph idx="4" type="subTitle"/>
          </p:nvPr>
        </p:nvSpPr>
        <p:spPr>
          <a:xfrm>
            <a:off x="6760903" y="20922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
        <p:nvSpPr>
          <p:cNvPr id="547" name="Google Shape;547;p26"/>
          <p:cNvSpPr txBox="1"/>
          <p:nvPr>
            <p:ph idx="5" type="subTitle"/>
          </p:nvPr>
        </p:nvSpPr>
        <p:spPr>
          <a:xfrm>
            <a:off x="623633" y="37609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B894"/>
              </a:buClr>
              <a:buSzPts val="1200"/>
              <a:buNone/>
              <a:defRPr b="1" sz="1200">
                <a:solidFill>
                  <a:srgbClr val="00B894"/>
                </a:solidFill>
              </a:defRPr>
            </a:lvl1pPr>
            <a:lvl2pPr lvl="1" rtl="0" algn="ctr">
              <a:lnSpc>
                <a:spcPct val="100000"/>
              </a:lnSpc>
              <a:spcBef>
                <a:spcPts val="0"/>
              </a:spcBef>
              <a:spcAft>
                <a:spcPts val="0"/>
              </a:spcAft>
              <a:buClr>
                <a:srgbClr val="00B894"/>
              </a:buClr>
              <a:buSzPts val="1200"/>
              <a:buNone/>
              <a:defRPr b="1" sz="1200">
                <a:solidFill>
                  <a:srgbClr val="00B894"/>
                </a:solidFill>
              </a:defRPr>
            </a:lvl2pPr>
            <a:lvl3pPr lvl="2" rtl="0" algn="ctr">
              <a:lnSpc>
                <a:spcPct val="100000"/>
              </a:lnSpc>
              <a:spcBef>
                <a:spcPts val="0"/>
              </a:spcBef>
              <a:spcAft>
                <a:spcPts val="0"/>
              </a:spcAft>
              <a:buClr>
                <a:srgbClr val="00B894"/>
              </a:buClr>
              <a:buSzPts val="1200"/>
              <a:buNone/>
              <a:defRPr b="1" sz="1200">
                <a:solidFill>
                  <a:srgbClr val="00B894"/>
                </a:solidFill>
              </a:defRPr>
            </a:lvl3pPr>
            <a:lvl4pPr lvl="3" rtl="0" algn="ctr">
              <a:lnSpc>
                <a:spcPct val="100000"/>
              </a:lnSpc>
              <a:spcBef>
                <a:spcPts val="0"/>
              </a:spcBef>
              <a:spcAft>
                <a:spcPts val="0"/>
              </a:spcAft>
              <a:buClr>
                <a:srgbClr val="00B894"/>
              </a:buClr>
              <a:buSzPts val="1200"/>
              <a:buNone/>
              <a:defRPr b="1" sz="1200">
                <a:solidFill>
                  <a:srgbClr val="00B894"/>
                </a:solidFill>
              </a:defRPr>
            </a:lvl4pPr>
            <a:lvl5pPr lvl="4" rtl="0" algn="ctr">
              <a:lnSpc>
                <a:spcPct val="100000"/>
              </a:lnSpc>
              <a:spcBef>
                <a:spcPts val="0"/>
              </a:spcBef>
              <a:spcAft>
                <a:spcPts val="0"/>
              </a:spcAft>
              <a:buClr>
                <a:srgbClr val="00B894"/>
              </a:buClr>
              <a:buSzPts val="1200"/>
              <a:buNone/>
              <a:defRPr b="1" sz="1200">
                <a:solidFill>
                  <a:srgbClr val="00B894"/>
                </a:solidFill>
              </a:defRPr>
            </a:lvl5pPr>
            <a:lvl6pPr lvl="5" rtl="0" algn="ctr">
              <a:lnSpc>
                <a:spcPct val="100000"/>
              </a:lnSpc>
              <a:spcBef>
                <a:spcPts val="0"/>
              </a:spcBef>
              <a:spcAft>
                <a:spcPts val="0"/>
              </a:spcAft>
              <a:buClr>
                <a:srgbClr val="00B894"/>
              </a:buClr>
              <a:buSzPts val="1200"/>
              <a:buNone/>
              <a:defRPr b="1" sz="1200">
                <a:solidFill>
                  <a:srgbClr val="00B894"/>
                </a:solidFill>
              </a:defRPr>
            </a:lvl6pPr>
            <a:lvl7pPr lvl="6" rtl="0" algn="ctr">
              <a:lnSpc>
                <a:spcPct val="100000"/>
              </a:lnSpc>
              <a:spcBef>
                <a:spcPts val="0"/>
              </a:spcBef>
              <a:spcAft>
                <a:spcPts val="0"/>
              </a:spcAft>
              <a:buClr>
                <a:srgbClr val="00B894"/>
              </a:buClr>
              <a:buSzPts val="1200"/>
              <a:buNone/>
              <a:defRPr b="1" sz="1200">
                <a:solidFill>
                  <a:srgbClr val="00B894"/>
                </a:solidFill>
              </a:defRPr>
            </a:lvl7pPr>
            <a:lvl8pPr lvl="7" rtl="0" algn="ctr">
              <a:lnSpc>
                <a:spcPct val="100000"/>
              </a:lnSpc>
              <a:spcBef>
                <a:spcPts val="0"/>
              </a:spcBef>
              <a:spcAft>
                <a:spcPts val="0"/>
              </a:spcAft>
              <a:buClr>
                <a:srgbClr val="00B894"/>
              </a:buClr>
              <a:buSzPts val="1200"/>
              <a:buNone/>
              <a:defRPr b="1" sz="1200">
                <a:solidFill>
                  <a:srgbClr val="00B894"/>
                </a:solidFill>
              </a:defRPr>
            </a:lvl8pPr>
            <a:lvl9pPr lvl="8" rtl="0" algn="ctr">
              <a:lnSpc>
                <a:spcPct val="100000"/>
              </a:lnSpc>
              <a:spcBef>
                <a:spcPts val="0"/>
              </a:spcBef>
              <a:spcAft>
                <a:spcPts val="0"/>
              </a:spcAft>
              <a:buClr>
                <a:srgbClr val="00B894"/>
              </a:buClr>
              <a:buSzPts val="1200"/>
              <a:buNone/>
              <a:defRPr b="1" sz="1200">
                <a:solidFill>
                  <a:srgbClr val="00B894"/>
                </a:solidFill>
              </a:defRPr>
            </a:lvl9pPr>
          </a:lstStyle>
          <a:p/>
        </p:txBody>
      </p:sp>
      <p:sp>
        <p:nvSpPr>
          <p:cNvPr id="548" name="Google Shape;548;p26"/>
          <p:cNvSpPr/>
          <p:nvPr/>
        </p:nvSpPr>
        <p:spPr>
          <a:xfrm>
            <a:off x="785313" y="2010197"/>
            <a:ext cx="1544700" cy="15447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6"/>
          <p:cNvSpPr/>
          <p:nvPr/>
        </p:nvSpPr>
        <p:spPr>
          <a:xfrm>
            <a:off x="2827087" y="2949425"/>
            <a:ext cx="1544700" cy="15447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6"/>
          <p:cNvSpPr/>
          <p:nvPr/>
        </p:nvSpPr>
        <p:spPr>
          <a:xfrm>
            <a:off x="4892148" y="2010197"/>
            <a:ext cx="1544700" cy="15447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6"/>
          <p:cNvSpPr/>
          <p:nvPr/>
        </p:nvSpPr>
        <p:spPr>
          <a:xfrm>
            <a:off x="6949446" y="2946461"/>
            <a:ext cx="1544700" cy="1544700"/>
          </a:xfrm>
          <a:prstGeom prst="ellipse">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6"/>
          <p:cNvSpPr/>
          <p:nvPr/>
        </p:nvSpPr>
        <p:spPr>
          <a:xfrm>
            <a:off x="586138" y="2992347"/>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1</a:t>
            </a:r>
            <a:endParaRPr b="1" sz="2500">
              <a:solidFill>
                <a:srgbClr val="FFFFFF"/>
              </a:solidFill>
              <a:latin typeface="Roboto"/>
              <a:ea typeface="Roboto"/>
              <a:cs typeface="Roboto"/>
              <a:sym typeface="Roboto"/>
            </a:endParaRPr>
          </a:p>
        </p:txBody>
      </p:sp>
      <p:sp>
        <p:nvSpPr>
          <p:cNvPr id="553" name="Google Shape;553;p26"/>
          <p:cNvSpPr/>
          <p:nvPr/>
        </p:nvSpPr>
        <p:spPr>
          <a:xfrm>
            <a:off x="4757798" y="2992347"/>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3</a:t>
            </a:r>
            <a:endParaRPr b="1" sz="2500">
              <a:solidFill>
                <a:srgbClr val="FFFFFF"/>
              </a:solidFill>
              <a:latin typeface="Roboto"/>
              <a:ea typeface="Roboto"/>
              <a:cs typeface="Roboto"/>
              <a:sym typeface="Roboto"/>
            </a:endParaRPr>
          </a:p>
        </p:txBody>
      </p:sp>
      <p:sp>
        <p:nvSpPr>
          <p:cNvPr id="554" name="Google Shape;554;p26"/>
          <p:cNvSpPr/>
          <p:nvPr/>
        </p:nvSpPr>
        <p:spPr>
          <a:xfrm>
            <a:off x="2665735" y="2992798"/>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2</a:t>
            </a:r>
            <a:endParaRPr b="1" sz="2500">
              <a:solidFill>
                <a:srgbClr val="FFFFFF"/>
              </a:solidFill>
              <a:latin typeface="Roboto"/>
              <a:ea typeface="Roboto"/>
              <a:cs typeface="Roboto"/>
              <a:sym typeface="Roboto"/>
            </a:endParaRPr>
          </a:p>
        </p:txBody>
      </p:sp>
      <p:sp>
        <p:nvSpPr>
          <p:cNvPr id="555" name="Google Shape;555;p26"/>
          <p:cNvSpPr/>
          <p:nvPr/>
        </p:nvSpPr>
        <p:spPr>
          <a:xfrm>
            <a:off x="6836294" y="2989834"/>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4</a:t>
            </a:r>
            <a:endParaRPr b="1" sz="2500">
              <a:solidFill>
                <a:srgbClr val="FFFFFF"/>
              </a:solidFill>
              <a:latin typeface="Roboto"/>
              <a:ea typeface="Roboto"/>
              <a:cs typeface="Roboto"/>
              <a:sym typeface="Roboto"/>
            </a:endParaRPr>
          </a:p>
        </p:txBody>
      </p:sp>
      <p:pic>
        <p:nvPicPr>
          <p:cNvPr id="556" name="Google Shape;556;p26"/>
          <p:cNvPicPr preferRelativeResize="0"/>
          <p:nvPr/>
        </p:nvPicPr>
        <p:blipFill>
          <a:blip r:embed="rId2">
            <a:alphaModFix/>
          </a:blip>
          <a:stretch>
            <a:fillRect/>
          </a:stretch>
        </p:blipFill>
        <p:spPr>
          <a:xfrm>
            <a:off x="1298813" y="2542740"/>
            <a:ext cx="518700" cy="518700"/>
          </a:xfrm>
          <a:prstGeom prst="rect">
            <a:avLst/>
          </a:prstGeom>
          <a:noFill/>
          <a:ln>
            <a:noFill/>
          </a:ln>
        </p:spPr>
      </p:pic>
      <p:pic>
        <p:nvPicPr>
          <p:cNvPr id="557" name="Google Shape;557;p26"/>
          <p:cNvPicPr preferRelativeResize="0"/>
          <p:nvPr/>
        </p:nvPicPr>
        <p:blipFill>
          <a:blip r:embed="rId3">
            <a:alphaModFix/>
          </a:blip>
          <a:stretch>
            <a:fillRect/>
          </a:stretch>
        </p:blipFill>
        <p:spPr>
          <a:xfrm>
            <a:off x="3353837" y="3479368"/>
            <a:ext cx="518700" cy="518682"/>
          </a:xfrm>
          <a:prstGeom prst="rect">
            <a:avLst/>
          </a:prstGeom>
          <a:noFill/>
          <a:ln>
            <a:noFill/>
          </a:ln>
        </p:spPr>
      </p:pic>
      <p:pic>
        <p:nvPicPr>
          <p:cNvPr id="558" name="Google Shape;558;p26"/>
          <p:cNvPicPr preferRelativeResize="0"/>
          <p:nvPr/>
        </p:nvPicPr>
        <p:blipFill>
          <a:blip r:embed="rId4">
            <a:alphaModFix/>
          </a:blip>
          <a:stretch>
            <a:fillRect/>
          </a:stretch>
        </p:blipFill>
        <p:spPr>
          <a:xfrm>
            <a:off x="7488264" y="3479377"/>
            <a:ext cx="536724" cy="536724"/>
          </a:xfrm>
          <a:prstGeom prst="rect">
            <a:avLst/>
          </a:prstGeom>
          <a:noFill/>
          <a:ln>
            <a:noFill/>
          </a:ln>
        </p:spPr>
      </p:pic>
      <p:pic>
        <p:nvPicPr>
          <p:cNvPr id="559" name="Google Shape;559;p26"/>
          <p:cNvPicPr preferRelativeResize="0"/>
          <p:nvPr/>
        </p:nvPicPr>
        <p:blipFill>
          <a:blip r:embed="rId5">
            <a:alphaModFix/>
          </a:blip>
          <a:stretch>
            <a:fillRect/>
          </a:stretch>
        </p:blipFill>
        <p:spPr>
          <a:xfrm>
            <a:off x="5403112" y="2523238"/>
            <a:ext cx="518700" cy="518700"/>
          </a:xfrm>
          <a:prstGeom prst="rect">
            <a:avLst/>
          </a:prstGeom>
          <a:noFill/>
          <a:ln>
            <a:noFill/>
          </a:ln>
        </p:spPr>
      </p:pic>
      <p:sp>
        <p:nvSpPr>
          <p:cNvPr id="560" name="Google Shape;560;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61" name="Google Shape;561;p26"/>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562" name="Google Shape;562;p26"/>
          <p:cNvSpPr/>
          <p:nvPr>
            <p:ph idx="6" type="pic"/>
          </p:nvPr>
        </p:nvSpPr>
        <p:spPr>
          <a:xfrm>
            <a:off x="394393" y="460129"/>
            <a:ext cx="336000" cy="233700"/>
          </a:xfrm>
          <a:prstGeom prst="rect">
            <a:avLst/>
          </a:prstGeom>
          <a:noFill/>
          <a:ln>
            <a:noFill/>
          </a:ln>
        </p:spPr>
      </p:sp>
      <p:sp>
        <p:nvSpPr>
          <p:cNvPr id="563" name="Google Shape;563;p26"/>
          <p:cNvSpPr txBox="1"/>
          <p:nvPr>
            <p:ph idx="7"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564" name="Google Shape;564;p26"/>
          <p:cNvSpPr txBox="1"/>
          <p:nvPr>
            <p:ph idx="8"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565" name="Google Shape;565;p26"/>
          <p:cNvSpPr txBox="1"/>
          <p:nvPr>
            <p:ph idx="9" type="subTitle"/>
          </p:nvPr>
        </p:nvSpPr>
        <p:spPr>
          <a:xfrm>
            <a:off x="623625" y="40734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
        <p:nvSpPr>
          <p:cNvPr id="566" name="Google Shape;566;p26"/>
          <p:cNvSpPr txBox="1"/>
          <p:nvPr>
            <p:ph idx="13" type="subTitle"/>
          </p:nvPr>
        </p:nvSpPr>
        <p:spPr>
          <a:xfrm>
            <a:off x="4746358" y="37609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B894"/>
              </a:buClr>
              <a:buSzPts val="1200"/>
              <a:buNone/>
              <a:defRPr b="1" sz="1200">
                <a:solidFill>
                  <a:srgbClr val="00B894"/>
                </a:solidFill>
              </a:defRPr>
            </a:lvl1pPr>
            <a:lvl2pPr lvl="1" rtl="0" algn="ctr">
              <a:lnSpc>
                <a:spcPct val="100000"/>
              </a:lnSpc>
              <a:spcBef>
                <a:spcPts val="0"/>
              </a:spcBef>
              <a:spcAft>
                <a:spcPts val="0"/>
              </a:spcAft>
              <a:buClr>
                <a:srgbClr val="00B894"/>
              </a:buClr>
              <a:buSzPts val="1200"/>
              <a:buNone/>
              <a:defRPr b="1" sz="1200">
                <a:solidFill>
                  <a:srgbClr val="00B894"/>
                </a:solidFill>
              </a:defRPr>
            </a:lvl2pPr>
            <a:lvl3pPr lvl="2" rtl="0" algn="ctr">
              <a:lnSpc>
                <a:spcPct val="100000"/>
              </a:lnSpc>
              <a:spcBef>
                <a:spcPts val="0"/>
              </a:spcBef>
              <a:spcAft>
                <a:spcPts val="0"/>
              </a:spcAft>
              <a:buClr>
                <a:srgbClr val="00B894"/>
              </a:buClr>
              <a:buSzPts val="1200"/>
              <a:buNone/>
              <a:defRPr b="1" sz="1200">
                <a:solidFill>
                  <a:srgbClr val="00B894"/>
                </a:solidFill>
              </a:defRPr>
            </a:lvl3pPr>
            <a:lvl4pPr lvl="3" rtl="0" algn="ctr">
              <a:lnSpc>
                <a:spcPct val="100000"/>
              </a:lnSpc>
              <a:spcBef>
                <a:spcPts val="0"/>
              </a:spcBef>
              <a:spcAft>
                <a:spcPts val="0"/>
              </a:spcAft>
              <a:buClr>
                <a:srgbClr val="00B894"/>
              </a:buClr>
              <a:buSzPts val="1200"/>
              <a:buNone/>
              <a:defRPr b="1" sz="1200">
                <a:solidFill>
                  <a:srgbClr val="00B894"/>
                </a:solidFill>
              </a:defRPr>
            </a:lvl4pPr>
            <a:lvl5pPr lvl="4" rtl="0" algn="ctr">
              <a:lnSpc>
                <a:spcPct val="100000"/>
              </a:lnSpc>
              <a:spcBef>
                <a:spcPts val="0"/>
              </a:spcBef>
              <a:spcAft>
                <a:spcPts val="0"/>
              </a:spcAft>
              <a:buClr>
                <a:srgbClr val="00B894"/>
              </a:buClr>
              <a:buSzPts val="1200"/>
              <a:buNone/>
              <a:defRPr b="1" sz="1200">
                <a:solidFill>
                  <a:srgbClr val="00B894"/>
                </a:solidFill>
              </a:defRPr>
            </a:lvl5pPr>
            <a:lvl6pPr lvl="5" rtl="0" algn="ctr">
              <a:lnSpc>
                <a:spcPct val="100000"/>
              </a:lnSpc>
              <a:spcBef>
                <a:spcPts val="0"/>
              </a:spcBef>
              <a:spcAft>
                <a:spcPts val="0"/>
              </a:spcAft>
              <a:buClr>
                <a:srgbClr val="00B894"/>
              </a:buClr>
              <a:buSzPts val="1200"/>
              <a:buNone/>
              <a:defRPr b="1" sz="1200">
                <a:solidFill>
                  <a:srgbClr val="00B894"/>
                </a:solidFill>
              </a:defRPr>
            </a:lvl6pPr>
            <a:lvl7pPr lvl="6" rtl="0" algn="ctr">
              <a:lnSpc>
                <a:spcPct val="100000"/>
              </a:lnSpc>
              <a:spcBef>
                <a:spcPts val="0"/>
              </a:spcBef>
              <a:spcAft>
                <a:spcPts val="0"/>
              </a:spcAft>
              <a:buClr>
                <a:srgbClr val="00B894"/>
              </a:buClr>
              <a:buSzPts val="1200"/>
              <a:buNone/>
              <a:defRPr b="1" sz="1200">
                <a:solidFill>
                  <a:srgbClr val="00B894"/>
                </a:solidFill>
              </a:defRPr>
            </a:lvl7pPr>
            <a:lvl8pPr lvl="7" rtl="0" algn="ctr">
              <a:lnSpc>
                <a:spcPct val="100000"/>
              </a:lnSpc>
              <a:spcBef>
                <a:spcPts val="0"/>
              </a:spcBef>
              <a:spcAft>
                <a:spcPts val="0"/>
              </a:spcAft>
              <a:buClr>
                <a:srgbClr val="00B894"/>
              </a:buClr>
              <a:buSzPts val="1200"/>
              <a:buNone/>
              <a:defRPr b="1" sz="1200">
                <a:solidFill>
                  <a:srgbClr val="00B894"/>
                </a:solidFill>
              </a:defRPr>
            </a:lvl8pPr>
            <a:lvl9pPr lvl="8" rtl="0" algn="ctr">
              <a:lnSpc>
                <a:spcPct val="100000"/>
              </a:lnSpc>
              <a:spcBef>
                <a:spcPts val="0"/>
              </a:spcBef>
              <a:spcAft>
                <a:spcPts val="0"/>
              </a:spcAft>
              <a:buClr>
                <a:srgbClr val="00B894"/>
              </a:buClr>
              <a:buSzPts val="1200"/>
              <a:buNone/>
              <a:defRPr b="1" sz="1200">
                <a:solidFill>
                  <a:srgbClr val="00B894"/>
                </a:solidFill>
              </a:defRPr>
            </a:lvl9pPr>
          </a:lstStyle>
          <a:p/>
        </p:txBody>
      </p:sp>
      <p:sp>
        <p:nvSpPr>
          <p:cNvPr id="567" name="Google Shape;567;p26"/>
          <p:cNvSpPr txBox="1"/>
          <p:nvPr>
            <p:ph idx="14" type="subTitle"/>
          </p:nvPr>
        </p:nvSpPr>
        <p:spPr>
          <a:xfrm>
            <a:off x="4746350" y="40734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
  <p:cSld name="ONE_COLUMN_TEXT">
    <p:spTree>
      <p:nvGrpSpPr>
        <p:cNvPr id="568" name="Shape 568"/>
        <p:cNvGrpSpPr/>
        <p:nvPr/>
      </p:nvGrpSpPr>
      <p:grpSpPr>
        <a:xfrm>
          <a:off x="0" y="0"/>
          <a:ext cx="0" cy="0"/>
          <a:chOff x="0" y="0"/>
          <a:chExt cx="0" cy="0"/>
        </a:xfrm>
      </p:grpSpPr>
      <p:sp>
        <p:nvSpPr>
          <p:cNvPr id="569" name="Google Shape;569;p2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70" name="Google Shape;570;p2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71" name="Google Shape;571;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p:cSld name="MAIN_POINT">
    <p:spTree>
      <p:nvGrpSpPr>
        <p:cNvPr id="572" name="Shape 572"/>
        <p:cNvGrpSpPr/>
        <p:nvPr/>
      </p:nvGrpSpPr>
      <p:grpSpPr>
        <a:xfrm>
          <a:off x="0" y="0"/>
          <a:ext cx="0" cy="0"/>
          <a:chOff x="0" y="0"/>
          <a:chExt cx="0" cy="0"/>
        </a:xfrm>
      </p:grpSpPr>
      <p:pic>
        <p:nvPicPr>
          <p:cNvPr id="573" name="Google Shape;573;p28"/>
          <p:cNvPicPr preferRelativeResize="0"/>
          <p:nvPr/>
        </p:nvPicPr>
        <p:blipFill>
          <a:blip r:embed="rId2">
            <a:alphaModFix amt="7000"/>
          </a:blip>
          <a:stretch>
            <a:fillRect/>
          </a:stretch>
        </p:blipFill>
        <p:spPr>
          <a:xfrm>
            <a:off x="1223963" y="1004888"/>
            <a:ext cx="6696075" cy="3133725"/>
          </a:xfrm>
          <a:prstGeom prst="rect">
            <a:avLst/>
          </a:prstGeom>
          <a:noFill/>
          <a:ln>
            <a:noFill/>
          </a:ln>
        </p:spPr>
      </p:pic>
      <p:sp>
        <p:nvSpPr>
          <p:cNvPr id="574" name="Google Shape;574;p28"/>
          <p:cNvSpPr txBox="1"/>
          <p:nvPr>
            <p:ph type="title"/>
          </p:nvPr>
        </p:nvSpPr>
        <p:spPr>
          <a:xfrm>
            <a:off x="430200" y="450150"/>
            <a:ext cx="8283600" cy="4090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161F27"/>
              </a:buClr>
              <a:buSzPts val="4800"/>
              <a:buNone/>
              <a:defRPr sz="4800">
                <a:solidFill>
                  <a:srgbClr val="161F27"/>
                </a:solidFill>
              </a:defRPr>
            </a:lvl1pPr>
            <a:lvl2pPr lvl="1" rtl="0" algn="ctr">
              <a:spcBef>
                <a:spcPts val="0"/>
              </a:spcBef>
              <a:spcAft>
                <a:spcPts val="0"/>
              </a:spcAft>
              <a:buClr>
                <a:srgbClr val="161F27"/>
              </a:buClr>
              <a:buSzPts val="4800"/>
              <a:buNone/>
              <a:defRPr sz="4800">
                <a:solidFill>
                  <a:srgbClr val="161F27"/>
                </a:solidFill>
              </a:defRPr>
            </a:lvl2pPr>
            <a:lvl3pPr lvl="2" rtl="0" algn="ctr">
              <a:spcBef>
                <a:spcPts val="0"/>
              </a:spcBef>
              <a:spcAft>
                <a:spcPts val="0"/>
              </a:spcAft>
              <a:buClr>
                <a:srgbClr val="161F27"/>
              </a:buClr>
              <a:buSzPts val="4800"/>
              <a:buNone/>
              <a:defRPr sz="4800">
                <a:solidFill>
                  <a:srgbClr val="161F27"/>
                </a:solidFill>
              </a:defRPr>
            </a:lvl3pPr>
            <a:lvl4pPr lvl="3" rtl="0" algn="ctr">
              <a:spcBef>
                <a:spcPts val="0"/>
              </a:spcBef>
              <a:spcAft>
                <a:spcPts val="0"/>
              </a:spcAft>
              <a:buClr>
                <a:srgbClr val="161F27"/>
              </a:buClr>
              <a:buSzPts val="4800"/>
              <a:buNone/>
              <a:defRPr sz="4800">
                <a:solidFill>
                  <a:srgbClr val="161F27"/>
                </a:solidFill>
              </a:defRPr>
            </a:lvl4pPr>
            <a:lvl5pPr lvl="4" rtl="0" algn="ctr">
              <a:spcBef>
                <a:spcPts val="0"/>
              </a:spcBef>
              <a:spcAft>
                <a:spcPts val="0"/>
              </a:spcAft>
              <a:buClr>
                <a:srgbClr val="161F27"/>
              </a:buClr>
              <a:buSzPts val="4800"/>
              <a:buNone/>
              <a:defRPr sz="4800">
                <a:solidFill>
                  <a:srgbClr val="161F27"/>
                </a:solidFill>
              </a:defRPr>
            </a:lvl5pPr>
            <a:lvl6pPr lvl="5" rtl="0" algn="ctr">
              <a:spcBef>
                <a:spcPts val="0"/>
              </a:spcBef>
              <a:spcAft>
                <a:spcPts val="0"/>
              </a:spcAft>
              <a:buClr>
                <a:srgbClr val="161F27"/>
              </a:buClr>
              <a:buSzPts val="4800"/>
              <a:buNone/>
              <a:defRPr sz="4800">
                <a:solidFill>
                  <a:srgbClr val="161F27"/>
                </a:solidFill>
              </a:defRPr>
            </a:lvl6pPr>
            <a:lvl7pPr lvl="6" rtl="0" algn="ctr">
              <a:spcBef>
                <a:spcPts val="0"/>
              </a:spcBef>
              <a:spcAft>
                <a:spcPts val="0"/>
              </a:spcAft>
              <a:buClr>
                <a:srgbClr val="161F27"/>
              </a:buClr>
              <a:buSzPts val="4800"/>
              <a:buNone/>
              <a:defRPr sz="4800">
                <a:solidFill>
                  <a:srgbClr val="161F27"/>
                </a:solidFill>
              </a:defRPr>
            </a:lvl7pPr>
            <a:lvl8pPr lvl="7" rtl="0" algn="ctr">
              <a:spcBef>
                <a:spcPts val="0"/>
              </a:spcBef>
              <a:spcAft>
                <a:spcPts val="0"/>
              </a:spcAft>
              <a:buClr>
                <a:srgbClr val="161F27"/>
              </a:buClr>
              <a:buSzPts val="4800"/>
              <a:buNone/>
              <a:defRPr sz="4800">
                <a:solidFill>
                  <a:srgbClr val="161F27"/>
                </a:solidFill>
              </a:defRPr>
            </a:lvl8pPr>
            <a:lvl9pPr lvl="8" rtl="0" algn="ctr">
              <a:spcBef>
                <a:spcPts val="0"/>
              </a:spcBef>
              <a:spcAft>
                <a:spcPts val="0"/>
              </a:spcAft>
              <a:buClr>
                <a:srgbClr val="161F27"/>
              </a:buClr>
              <a:buSzPts val="4800"/>
              <a:buNone/>
              <a:defRPr sz="4800">
                <a:solidFill>
                  <a:srgbClr val="161F27"/>
                </a:solidFill>
              </a:defRPr>
            </a:lvl9pPr>
          </a:lstStyle>
          <a:p/>
        </p:txBody>
      </p:sp>
      <p:sp>
        <p:nvSpPr>
          <p:cNvPr id="575" name="Google Shape;575;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270">
          <p15:clr>
            <a:srgbClr val="FA7B17"/>
          </p15:clr>
        </p15:guide>
        <p15:guide id="2" pos="5488">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
  <p:cSld name="SECTION_TITLE_AND_DESCRIPTION">
    <p:spTree>
      <p:nvGrpSpPr>
        <p:cNvPr id="576" name="Shape 576"/>
        <p:cNvGrpSpPr/>
        <p:nvPr/>
      </p:nvGrpSpPr>
      <p:grpSpPr>
        <a:xfrm>
          <a:off x="0" y="0"/>
          <a:ext cx="0" cy="0"/>
          <a:chOff x="0" y="0"/>
          <a:chExt cx="0" cy="0"/>
        </a:xfrm>
      </p:grpSpPr>
      <p:sp>
        <p:nvSpPr>
          <p:cNvPr id="577" name="Google Shape;577;p29"/>
          <p:cNvSpPr/>
          <p:nvPr/>
        </p:nvSpPr>
        <p:spPr>
          <a:xfrm>
            <a:off x="4572000" y="-125"/>
            <a:ext cx="4572000" cy="5143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79" name="Google Shape;579;p2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80" name="Google Shape;580;p29"/>
          <p:cNvSpPr txBox="1"/>
          <p:nvPr>
            <p:ph idx="2" type="body"/>
          </p:nvPr>
        </p:nvSpPr>
        <p:spPr>
          <a:xfrm>
            <a:off x="4939500" y="2936875"/>
            <a:ext cx="3837000" cy="1794300"/>
          </a:xfrm>
          <a:prstGeom prst="rect">
            <a:avLst/>
          </a:prstGeom>
        </p:spPr>
        <p:txBody>
          <a:bodyPr anchorCtr="0" anchor="ctr" bIns="91425" lIns="91425" spcFirstLastPara="1" rIns="91425" wrap="square" tIns="91425">
            <a:noAutofit/>
          </a:bodyPr>
          <a:lstStyle>
            <a:lvl1pPr indent="-317500" lvl="0" marL="457200" rtl="0">
              <a:spcBef>
                <a:spcPts val="0"/>
              </a:spcBef>
              <a:spcAft>
                <a:spcPts val="0"/>
              </a:spcAft>
              <a:buClr>
                <a:srgbClr val="FFFFFF"/>
              </a:buClr>
              <a:buSzPts val="1400"/>
              <a:buChar char="●"/>
              <a:defRPr>
                <a:solidFill>
                  <a:srgbClr val="FFFFFF"/>
                </a:solidFill>
              </a:defRPr>
            </a:lvl1pPr>
            <a:lvl2pPr indent="-292100" lvl="1" marL="914400" rtl="0">
              <a:spcBef>
                <a:spcPts val="0"/>
              </a:spcBef>
              <a:spcAft>
                <a:spcPts val="0"/>
              </a:spcAft>
              <a:buClr>
                <a:srgbClr val="FFFFFF"/>
              </a:buClr>
              <a:buSzPts val="1000"/>
              <a:buChar char="○"/>
              <a:defRPr>
                <a:solidFill>
                  <a:srgbClr val="FFFFFF"/>
                </a:solidFill>
              </a:defRPr>
            </a:lvl2pPr>
            <a:lvl3pPr indent="-292100" lvl="2" marL="1371600" rtl="0">
              <a:spcBef>
                <a:spcPts val="0"/>
              </a:spcBef>
              <a:spcAft>
                <a:spcPts val="0"/>
              </a:spcAft>
              <a:buClr>
                <a:srgbClr val="FFFFFF"/>
              </a:buClr>
              <a:buSzPts val="1000"/>
              <a:buChar char="■"/>
              <a:defRPr>
                <a:solidFill>
                  <a:srgbClr val="FFFFFF"/>
                </a:solidFill>
              </a:defRPr>
            </a:lvl3pPr>
            <a:lvl4pPr indent="-292100" lvl="3" marL="1828800" rtl="0">
              <a:spcBef>
                <a:spcPts val="0"/>
              </a:spcBef>
              <a:spcAft>
                <a:spcPts val="0"/>
              </a:spcAft>
              <a:buClr>
                <a:srgbClr val="FFFFFF"/>
              </a:buClr>
              <a:buSzPts val="1000"/>
              <a:buChar char="●"/>
              <a:defRPr>
                <a:solidFill>
                  <a:srgbClr val="FFFFFF"/>
                </a:solidFill>
              </a:defRPr>
            </a:lvl4pPr>
            <a:lvl5pPr indent="-292100" lvl="4" marL="2286000" rtl="0">
              <a:spcBef>
                <a:spcPts val="0"/>
              </a:spcBef>
              <a:spcAft>
                <a:spcPts val="0"/>
              </a:spcAft>
              <a:buClr>
                <a:srgbClr val="FFFFFF"/>
              </a:buClr>
              <a:buSzPts val="1000"/>
              <a:buChar char="○"/>
              <a:defRPr>
                <a:solidFill>
                  <a:srgbClr val="FFFFFF"/>
                </a:solidFill>
              </a:defRPr>
            </a:lvl5pPr>
            <a:lvl6pPr indent="-292100" lvl="5" marL="2743200" rtl="0">
              <a:spcBef>
                <a:spcPts val="0"/>
              </a:spcBef>
              <a:spcAft>
                <a:spcPts val="0"/>
              </a:spcAft>
              <a:buClr>
                <a:srgbClr val="FFFFFF"/>
              </a:buClr>
              <a:buSzPts val="1000"/>
              <a:buChar char="■"/>
              <a:defRPr>
                <a:solidFill>
                  <a:srgbClr val="FFFFFF"/>
                </a:solidFill>
              </a:defRPr>
            </a:lvl6pPr>
            <a:lvl7pPr indent="-292100" lvl="6" marL="3200400" rtl="0">
              <a:spcBef>
                <a:spcPts val="0"/>
              </a:spcBef>
              <a:spcAft>
                <a:spcPts val="0"/>
              </a:spcAft>
              <a:buClr>
                <a:srgbClr val="FFFFFF"/>
              </a:buClr>
              <a:buSzPts val="1000"/>
              <a:buChar char="●"/>
              <a:defRPr>
                <a:solidFill>
                  <a:srgbClr val="FFFFFF"/>
                </a:solidFill>
              </a:defRPr>
            </a:lvl7pPr>
            <a:lvl8pPr indent="-292100" lvl="7" marL="3657600" rtl="0">
              <a:spcBef>
                <a:spcPts val="0"/>
              </a:spcBef>
              <a:spcAft>
                <a:spcPts val="0"/>
              </a:spcAft>
              <a:buClr>
                <a:srgbClr val="FFFFFF"/>
              </a:buClr>
              <a:buSzPts val="1000"/>
              <a:buChar char="○"/>
              <a:defRPr>
                <a:solidFill>
                  <a:srgbClr val="FFFFFF"/>
                </a:solidFill>
              </a:defRPr>
            </a:lvl8pPr>
            <a:lvl9pPr indent="-292100" lvl="8" marL="4114800" rtl="0">
              <a:spcBef>
                <a:spcPts val="0"/>
              </a:spcBef>
              <a:spcAft>
                <a:spcPts val="0"/>
              </a:spcAft>
              <a:buClr>
                <a:srgbClr val="FFFFFF"/>
              </a:buClr>
              <a:buSzPts val="1000"/>
              <a:buChar char="■"/>
              <a:defRPr>
                <a:solidFill>
                  <a:srgbClr val="FFFFFF"/>
                </a:solidFill>
              </a:defRPr>
            </a:lvl9pPr>
          </a:lstStyle>
          <a:p/>
        </p:txBody>
      </p:sp>
      <p:sp>
        <p:nvSpPr>
          <p:cNvPr id="581" name="Google Shape;581;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82" name="Google Shape;582;p29"/>
          <p:cNvSpPr/>
          <p:nvPr>
            <p:ph idx="3" type="pic"/>
          </p:nvPr>
        </p:nvSpPr>
        <p:spPr>
          <a:xfrm>
            <a:off x="4572150" y="-7650"/>
            <a:ext cx="4572000" cy="25794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
  <p:cSld name="CAPTION_ONLY">
    <p:spTree>
      <p:nvGrpSpPr>
        <p:cNvPr id="583" name="Shape 583"/>
        <p:cNvGrpSpPr/>
        <p:nvPr/>
      </p:nvGrpSpPr>
      <p:grpSpPr>
        <a:xfrm>
          <a:off x="0" y="0"/>
          <a:ext cx="0" cy="0"/>
          <a:chOff x="0" y="0"/>
          <a:chExt cx="0" cy="0"/>
        </a:xfrm>
      </p:grpSpPr>
      <p:sp>
        <p:nvSpPr>
          <p:cNvPr id="584" name="Google Shape;584;p3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400"/>
              <a:buNone/>
              <a:defRPr/>
            </a:lvl1pPr>
          </a:lstStyle>
          <a:p/>
        </p:txBody>
      </p:sp>
      <p:sp>
        <p:nvSpPr>
          <p:cNvPr id="585" name="Google Shape;585;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
  <p:cSld name="BIG_NUMBER">
    <p:spTree>
      <p:nvGrpSpPr>
        <p:cNvPr id="586" name="Shape 586"/>
        <p:cNvGrpSpPr/>
        <p:nvPr/>
      </p:nvGrpSpPr>
      <p:grpSpPr>
        <a:xfrm>
          <a:off x="0" y="0"/>
          <a:ext cx="0" cy="0"/>
          <a:chOff x="0" y="0"/>
          <a:chExt cx="0" cy="0"/>
        </a:xfrm>
      </p:grpSpPr>
      <p:pic>
        <p:nvPicPr>
          <p:cNvPr id="587" name="Google Shape;587;p31"/>
          <p:cNvPicPr preferRelativeResize="0"/>
          <p:nvPr/>
        </p:nvPicPr>
        <p:blipFill>
          <a:blip r:embed="rId2">
            <a:alphaModFix amt="5000"/>
          </a:blip>
          <a:stretch>
            <a:fillRect/>
          </a:stretch>
        </p:blipFill>
        <p:spPr>
          <a:xfrm flipH="1" rot="10800000">
            <a:off x="1861488" y="922250"/>
            <a:ext cx="5421025" cy="2537000"/>
          </a:xfrm>
          <a:prstGeom prst="rect">
            <a:avLst/>
          </a:prstGeom>
          <a:noFill/>
          <a:ln>
            <a:noFill/>
          </a:ln>
        </p:spPr>
      </p:pic>
      <p:sp>
        <p:nvSpPr>
          <p:cNvPr id="588" name="Google Shape;588;p3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9200"/>
              <a:buNone/>
              <a:defRPr sz="9200"/>
            </a:lvl1pPr>
            <a:lvl2pPr lvl="1" rtl="0" algn="ctr">
              <a:spcBef>
                <a:spcPts val="0"/>
              </a:spcBef>
              <a:spcAft>
                <a:spcPts val="0"/>
              </a:spcAft>
              <a:buSzPts val="9200"/>
              <a:buNone/>
              <a:defRPr sz="9200"/>
            </a:lvl2pPr>
            <a:lvl3pPr lvl="2" rtl="0" algn="ctr">
              <a:spcBef>
                <a:spcPts val="0"/>
              </a:spcBef>
              <a:spcAft>
                <a:spcPts val="0"/>
              </a:spcAft>
              <a:buSzPts val="9200"/>
              <a:buNone/>
              <a:defRPr sz="9200"/>
            </a:lvl3pPr>
            <a:lvl4pPr lvl="3" rtl="0" algn="ctr">
              <a:spcBef>
                <a:spcPts val="0"/>
              </a:spcBef>
              <a:spcAft>
                <a:spcPts val="0"/>
              </a:spcAft>
              <a:buSzPts val="9200"/>
              <a:buNone/>
              <a:defRPr sz="9200"/>
            </a:lvl4pPr>
            <a:lvl5pPr lvl="4" rtl="0" algn="ctr">
              <a:spcBef>
                <a:spcPts val="0"/>
              </a:spcBef>
              <a:spcAft>
                <a:spcPts val="0"/>
              </a:spcAft>
              <a:buSzPts val="9200"/>
              <a:buNone/>
              <a:defRPr sz="9200"/>
            </a:lvl5pPr>
            <a:lvl6pPr lvl="5" rtl="0" algn="ctr">
              <a:spcBef>
                <a:spcPts val="0"/>
              </a:spcBef>
              <a:spcAft>
                <a:spcPts val="0"/>
              </a:spcAft>
              <a:buSzPts val="9200"/>
              <a:buNone/>
              <a:defRPr sz="9200"/>
            </a:lvl6pPr>
            <a:lvl7pPr lvl="6" rtl="0" algn="ctr">
              <a:spcBef>
                <a:spcPts val="0"/>
              </a:spcBef>
              <a:spcAft>
                <a:spcPts val="0"/>
              </a:spcAft>
              <a:buSzPts val="9200"/>
              <a:buNone/>
              <a:defRPr sz="9200"/>
            </a:lvl7pPr>
            <a:lvl8pPr lvl="7" rtl="0" algn="ctr">
              <a:spcBef>
                <a:spcPts val="0"/>
              </a:spcBef>
              <a:spcAft>
                <a:spcPts val="0"/>
              </a:spcAft>
              <a:buSzPts val="9200"/>
              <a:buNone/>
              <a:defRPr sz="9200"/>
            </a:lvl8pPr>
            <a:lvl9pPr lvl="8" rtl="0" algn="ctr">
              <a:spcBef>
                <a:spcPts val="0"/>
              </a:spcBef>
              <a:spcAft>
                <a:spcPts val="0"/>
              </a:spcAft>
              <a:buSzPts val="9200"/>
              <a:buNone/>
              <a:defRPr sz="9200"/>
            </a:lvl9pPr>
          </a:lstStyle>
          <a:p>
            <a:r>
              <a:t>xx%</a:t>
            </a:r>
          </a:p>
        </p:txBody>
      </p:sp>
      <p:sp>
        <p:nvSpPr>
          <p:cNvPr id="589" name="Google Shape;589;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90" name="Google Shape;590;p31"/>
          <p:cNvSpPr txBox="1"/>
          <p:nvPr>
            <p:ph idx="2" type="title"/>
          </p:nvPr>
        </p:nvSpPr>
        <p:spPr>
          <a:xfrm>
            <a:off x="591600" y="3352325"/>
            <a:ext cx="7960800" cy="11100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161F27"/>
              </a:buClr>
              <a:buSzPts val="2400"/>
              <a:buNone/>
              <a:defRPr b="1" sz="2400">
                <a:solidFill>
                  <a:srgbClr val="161F27"/>
                </a:solidFill>
                <a:latin typeface="Roboto"/>
                <a:ea typeface="Roboto"/>
                <a:cs typeface="Roboto"/>
                <a:sym typeface="Roboto"/>
              </a:defRPr>
            </a:lvl1pPr>
            <a:lvl2pPr lvl="1">
              <a:spcBef>
                <a:spcPts val="0"/>
              </a:spcBef>
              <a:spcAft>
                <a:spcPts val="0"/>
              </a:spcAft>
              <a:buSzPts val="2500"/>
              <a:buNone/>
              <a:defRPr>
                <a:latin typeface="Roboto"/>
                <a:ea typeface="Roboto"/>
                <a:cs typeface="Roboto"/>
                <a:sym typeface="Roboto"/>
              </a:defRPr>
            </a:lvl2pPr>
            <a:lvl3pPr lvl="2">
              <a:spcBef>
                <a:spcPts val="0"/>
              </a:spcBef>
              <a:spcAft>
                <a:spcPts val="0"/>
              </a:spcAft>
              <a:buSzPts val="2500"/>
              <a:buNone/>
              <a:defRPr>
                <a:latin typeface="Roboto"/>
                <a:ea typeface="Roboto"/>
                <a:cs typeface="Roboto"/>
                <a:sym typeface="Roboto"/>
              </a:defRPr>
            </a:lvl3pPr>
            <a:lvl4pPr lvl="3">
              <a:spcBef>
                <a:spcPts val="0"/>
              </a:spcBef>
              <a:spcAft>
                <a:spcPts val="0"/>
              </a:spcAft>
              <a:buSzPts val="2500"/>
              <a:buNone/>
              <a:defRPr>
                <a:latin typeface="Roboto"/>
                <a:ea typeface="Roboto"/>
                <a:cs typeface="Roboto"/>
                <a:sym typeface="Roboto"/>
              </a:defRPr>
            </a:lvl4pPr>
            <a:lvl5pPr lvl="4">
              <a:spcBef>
                <a:spcPts val="0"/>
              </a:spcBef>
              <a:spcAft>
                <a:spcPts val="0"/>
              </a:spcAft>
              <a:buSzPts val="2500"/>
              <a:buNone/>
              <a:defRPr>
                <a:latin typeface="Roboto"/>
                <a:ea typeface="Roboto"/>
                <a:cs typeface="Roboto"/>
                <a:sym typeface="Roboto"/>
              </a:defRPr>
            </a:lvl5pPr>
            <a:lvl6pPr lvl="5">
              <a:spcBef>
                <a:spcPts val="0"/>
              </a:spcBef>
              <a:spcAft>
                <a:spcPts val="0"/>
              </a:spcAft>
              <a:buSzPts val="2500"/>
              <a:buNone/>
              <a:defRPr>
                <a:latin typeface="Roboto"/>
                <a:ea typeface="Roboto"/>
                <a:cs typeface="Roboto"/>
                <a:sym typeface="Roboto"/>
              </a:defRPr>
            </a:lvl6pPr>
            <a:lvl7pPr lvl="6">
              <a:spcBef>
                <a:spcPts val="0"/>
              </a:spcBef>
              <a:spcAft>
                <a:spcPts val="0"/>
              </a:spcAft>
              <a:buSzPts val="2500"/>
              <a:buNone/>
              <a:defRPr>
                <a:latin typeface="Roboto"/>
                <a:ea typeface="Roboto"/>
                <a:cs typeface="Roboto"/>
                <a:sym typeface="Roboto"/>
              </a:defRPr>
            </a:lvl7pPr>
            <a:lvl8pPr lvl="7">
              <a:spcBef>
                <a:spcPts val="0"/>
              </a:spcBef>
              <a:spcAft>
                <a:spcPts val="0"/>
              </a:spcAft>
              <a:buSzPts val="2500"/>
              <a:buNone/>
              <a:defRPr>
                <a:latin typeface="Roboto"/>
                <a:ea typeface="Roboto"/>
                <a:cs typeface="Roboto"/>
                <a:sym typeface="Roboto"/>
              </a:defRPr>
            </a:lvl8pPr>
            <a:lvl9pPr lvl="8">
              <a:spcBef>
                <a:spcPts val="0"/>
              </a:spcBef>
              <a:spcAft>
                <a:spcPts val="0"/>
              </a:spcAft>
              <a:buSzPts val="2500"/>
              <a:buNone/>
              <a:defRPr>
                <a:latin typeface="Roboto"/>
                <a:ea typeface="Roboto"/>
                <a:cs typeface="Roboto"/>
                <a:sym typeface="Roboto"/>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 type="blank">
  <p:cSld name="BLANK">
    <p:spTree>
      <p:nvGrpSpPr>
        <p:cNvPr id="591" name="Shape 591"/>
        <p:cNvGrpSpPr/>
        <p:nvPr/>
      </p:nvGrpSpPr>
      <p:grpSpPr>
        <a:xfrm>
          <a:off x="0" y="0"/>
          <a:ext cx="0" cy="0"/>
          <a:chOff x="0" y="0"/>
          <a:chExt cx="0" cy="0"/>
        </a:xfrm>
      </p:grpSpPr>
      <p:sp>
        <p:nvSpPr>
          <p:cNvPr id="592" name="Google Shape;592;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
  <p:cSld name="CUSTOM_14">
    <p:spTree>
      <p:nvGrpSpPr>
        <p:cNvPr id="593" name="Shape 593"/>
        <p:cNvGrpSpPr/>
        <p:nvPr/>
      </p:nvGrpSpPr>
      <p:grpSpPr>
        <a:xfrm>
          <a:off x="0" y="0"/>
          <a:ext cx="0" cy="0"/>
          <a:chOff x="0" y="0"/>
          <a:chExt cx="0" cy="0"/>
        </a:xfrm>
      </p:grpSpPr>
      <p:sp>
        <p:nvSpPr>
          <p:cNvPr id="594" name="Google Shape;594;p33"/>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SzPts val="2300"/>
              <a:buNone/>
              <a:defRPr sz="2300"/>
            </a:lvl2pPr>
            <a:lvl3pPr lvl="2">
              <a:spcBef>
                <a:spcPts val="0"/>
              </a:spcBef>
              <a:spcAft>
                <a:spcPts val="0"/>
              </a:spcAft>
              <a:buSzPts val="2300"/>
              <a:buNone/>
              <a:defRPr sz="2300"/>
            </a:lvl3pPr>
            <a:lvl4pPr lvl="3">
              <a:spcBef>
                <a:spcPts val="0"/>
              </a:spcBef>
              <a:spcAft>
                <a:spcPts val="0"/>
              </a:spcAft>
              <a:buSzPts val="2300"/>
              <a:buNone/>
              <a:defRPr sz="2300"/>
            </a:lvl4pPr>
            <a:lvl5pPr lvl="4">
              <a:spcBef>
                <a:spcPts val="0"/>
              </a:spcBef>
              <a:spcAft>
                <a:spcPts val="0"/>
              </a:spcAft>
              <a:buSzPts val="2300"/>
              <a:buNone/>
              <a:defRPr sz="2300"/>
            </a:lvl5pPr>
            <a:lvl6pPr lvl="5">
              <a:spcBef>
                <a:spcPts val="0"/>
              </a:spcBef>
              <a:spcAft>
                <a:spcPts val="0"/>
              </a:spcAft>
              <a:buSzPts val="2300"/>
              <a:buNone/>
              <a:defRPr sz="2300"/>
            </a:lvl6pPr>
            <a:lvl7pPr lvl="6">
              <a:spcBef>
                <a:spcPts val="0"/>
              </a:spcBef>
              <a:spcAft>
                <a:spcPts val="0"/>
              </a:spcAft>
              <a:buSzPts val="2300"/>
              <a:buNone/>
              <a:defRPr sz="2300"/>
            </a:lvl7pPr>
            <a:lvl8pPr lvl="7">
              <a:spcBef>
                <a:spcPts val="0"/>
              </a:spcBef>
              <a:spcAft>
                <a:spcPts val="0"/>
              </a:spcAft>
              <a:buSzPts val="2300"/>
              <a:buNone/>
              <a:defRPr sz="2300"/>
            </a:lvl8pPr>
            <a:lvl9pPr lvl="8">
              <a:spcBef>
                <a:spcPts val="0"/>
              </a:spcBef>
              <a:spcAft>
                <a:spcPts val="0"/>
              </a:spcAft>
              <a:buSzPts val="2300"/>
              <a:buNone/>
              <a:defRPr sz="2300"/>
            </a:lvl9pPr>
          </a:lstStyle>
          <a:p/>
        </p:txBody>
      </p:sp>
      <p:sp>
        <p:nvSpPr>
          <p:cNvPr id="595" name="Google Shape;59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596" name="Google Shape;596;p33"/>
          <p:cNvSpPr/>
          <p:nvPr/>
        </p:nvSpPr>
        <p:spPr>
          <a:xfrm>
            <a:off x="0" y="0"/>
            <a:ext cx="428400" cy="5143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3"/>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981">
          <p15:clr>
            <a:srgbClr val="FA7B17"/>
          </p15:clr>
        </p15:guide>
        <p15:guide id="4" orient="horz" pos="259">
          <p15:clr>
            <a:srgbClr val="FA7B17"/>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
  <p:cSld name="CUSTOM_14_1">
    <p:bg>
      <p:bgPr>
        <a:solidFill>
          <a:srgbClr val="161F27"/>
        </a:solidFill>
      </p:bgPr>
    </p:bg>
    <p:spTree>
      <p:nvGrpSpPr>
        <p:cNvPr id="598" name="Shape 598"/>
        <p:cNvGrpSpPr/>
        <p:nvPr/>
      </p:nvGrpSpPr>
      <p:grpSpPr>
        <a:xfrm>
          <a:off x="0" y="0"/>
          <a:ext cx="0" cy="0"/>
          <a:chOff x="0" y="0"/>
          <a:chExt cx="0" cy="0"/>
        </a:xfrm>
      </p:grpSpPr>
      <p:sp>
        <p:nvSpPr>
          <p:cNvPr id="599" name="Google Shape;599;p34"/>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300"/>
              <a:buNone/>
              <a:defRPr sz="2300">
                <a:solidFill>
                  <a:srgbClr val="FFFFFF"/>
                </a:solidFill>
              </a:defRPr>
            </a:lvl1pPr>
            <a:lvl2pPr lvl="1" rtl="0">
              <a:spcBef>
                <a:spcPts val="0"/>
              </a:spcBef>
              <a:spcAft>
                <a:spcPts val="0"/>
              </a:spcAft>
              <a:buClr>
                <a:srgbClr val="FFFFFF"/>
              </a:buClr>
              <a:buSzPts val="2300"/>
              <a:buNone/>
              <a:defRPr sz="2300">
                <a:solidFill>
                  <a:srgbClr val="FFFFFF"/>
                </a:solidFill>
              </a:defRPr>
            </a:lvl2pPr>
            <a:lvl3pPr lvl="2" rtl="0">
              <a:spcBef>
                <a:spcPts val="0"/>
              </a:spcBef>
              <a:spcAft>
                <a:spcPts val="0"/>
              </a:spcAft>
              <a:buClr>
                <a:srgbClr val="FFFFFF"/>
              </a:buClr>
              <a:buSzPts val="2300"/>
              <a:buNone/>
              <a:defRPr sz="2300">
                <a:solidFill>
                  <a:srgbClr val="FFFFFF"/>
                </a:solidFill>
              </a:defRPr>
            </a:lvl3pPr>
            <a:lvl4pPr lvl="3" rtl="0">
              <a:spcBef>
                <a:spcPts val="0"/>
              </a:spcBef>
              <a:spcAft>
                <a:spcPts val="0"/>
              </a:spcAft>
              <a:buClr>
                <a:srgbClr val="FFFFFF"/>
              </a:buClr>
              <a:buSzPts val="2300"/>
              <a:buNone/>
              <a:defRPr sz="2300">
                <a:solidFill>
                  <a:srgbClr val="FFFFFF"/>
                </a:solidFill>
              </a:defRPr>
            </a:lvl4pPr>
            <a:lvl5pPr lvl="4" rtl="0">
              <a:spcBef>
                <a:spcPts val="0"/>
              </a:spcBef>
              <a:spcAft>
                <a:spcPts val="0"/>
              </a:spcAft>
              <a:buClr>
                <a:srgbClr val="FFFFFF"/>
              </a:buClr>
              <a:buSzPts val="2300"/>
              <a:buNone/>
              <a:defRPr sz="2300">
                <a:solidFill>
                  <a:srgbClr val="FFFFFF"/>
                </a:solidFill>
              </a:defRPr>
            </a:lvl5pPr>
            <a:lvl6pPr lvl="5" rtl="0">
              <a:spcBef>
                <a:spcPts val="0"/>
              </a:spcBef>
              <a:spcAft>
                <a:spcPts val="0"/>
              </a:spcAft>
              <a:buClr>
                <a:srgbClr val="FFFFFF"/>
              </a:buClr>
              <a:buSzPts val="2300"/>
              <a:buNone/>
              <a:defRPr sz="2300">
                <a:solidFill>
                  <a:srgbClr val="FFFFFF"/>
                </a:solidFill>
              </a:defRPr>
            </a:lvl6pPr>
            <a:lvl7pPr lvl="6" rtl="0">
              <a:spcBef>
                <a:spcPts val="0"/>
              </a:spcBef>
              <a:spcAft>
                <a:spcPts val="0"/>
              </a:spcAft>
              <a:buClr>
                <a:srgbClr val="FFFFFF"/>
              </a:buClr>
              <a:buSzPts val="2300"/>
              <a:buNone/>
              <a:defRPr sz="2300">
                <a:solidFill>
                  <a:srgbClr val="FFFFFF"/>
                </a:solidFill>
              </a:defRPr>
            </a:lvl7pPr>
            <a:lvl8pPr lvl="7" rtl="0">
              <a:spcBef>
                <a:spcPts val="0"/>
              </a:spcBef>
              <a:spcAft>
                <a:spcPts val="0"/>
              </a:spcAft>
              <a:buClr>
                <a:srgbClr val="FFFFFF"/>
              </a:buClr>
              <a:buSzPts val="2300"/>
              <a:buNone/>
              <a:defRPr sz="2300">
                <a:solidFill>
                  <a:srgbClr val="FFFFFF"/>
                </a:solidFill>
              </a:defRPr>
            </a:lvl8pPr>
            <a:lvl9pPr lvl="8" rtl="0">
              <a:spcBef>
                <a:spcPts val="0"/>
              </a:spcBef>
              <a:spcAft>
                <a:spcPts val="0"/>
              </a:spcAft>
              <a:buClr>
                <a:srgbClr val="FFFFFF"/>
              </a:buClr>
              <a:buSzPts val="2300"/>
              <a:buNone/>
              <a:defRPr sz="2300">
                <a:solidFill>
                  <a:srgbClr val="FFFFFF"/>
                </a:solidFill>
              </a:defRPr>
            </a:lvl9pPr>
          </a:lstStyle>
          <a:p/>
        </p:txBody>
      </p:sp>
      <p:sp>
        <p:nvSpPr>
          <p:cNvPr id="600" name="Google Shape;600;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601" name="Google Shape;601;p34"/>
          <p:cNvSpPr/>
          <p:nvPr/>
        </p:nvSpPr>
        <p:spPr>
          <a:xfrm>
            <a:off x="0" y="0"/>
            <a:ext cx="428400" cy="5143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4"/>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FFFFFF"/>
              </a:buClr>
              <a:buSzPts val="1200"/>
              <a:buChar char="●"/>
              <a:defRPr sz="1200">
                <a:solidFill>
                  <a:srgbClr val="FFFFFF"/>
                </a:solidFill>
              </a:defRPr>
            </a:lvl1pPr>
            <a:lvl2pPr indent="-304800" lvl="1" marL="914400" rtl="0">
              <a:spcBef>
                <a:spcPts val="0"/>
              </a:spcBef>
              <a:spcAft>
                <a:spcPts val="0"/>
              </a:spcAft>
              <a:buClr>
                <a:srgbClr val="FFFFFF"/>
              </a:buClr>
              <a:buSzPts val="1200"/>
              <a:buChar char="○"/>
              <a:defRPr sz="1200">
                <a:solidFill>
                  <a:srgbClr val="FFFFFF"/>
                </a:solidFill>
              </a:defRPr>
            </a:lvl2pPr>
            <a:lvl3pPr indent="-304800" lvl="2" marL="1371600" rtl="0">
              <a:spcBef>
                <a:spcPts val="0"/>
              </a:spcBef>
              <a:spcAft>
                <a:spcPts val="0"/>
              </a:spcAft>
              <a:buClr>
                <a:srgbClr val="FFFFFF"/>
              </a:buClr>
              <a:buSzPts val="1200"/>
              <a:buChar char="■"/>
              <a:defRPr sz="1200">
                <a:solidFill>
                  <a:srgbClr val="FFFFFF"/>
                </a:solidFill>
              </a:defRPr>
            </a:lvl3pPr>
            <a:lvl4pPr indent="-304800" lvl="3" marL="1828800" rtl="0">
              <a:spcBef>
                <a:spcPts val="0"/>
              </a:spcBef>
              <a:spcAft>
                <a:spcPts val="0"/>
              </a:spcAft>
              <a:buClr>
                <a:srgbClr val="FFFFFF"/>
              </a:buClr>
              <a:buSzPts val="1200"/>
              <a:buChar char="●"/>
              <a:defRPr sz="1200">
                <a:solidFill>
                  <a:srgbClr val="FFFFFF"/>
                </a:solidFill>
              </a:defRPr>
            </a:lvl4pPr>
            <a:lvl5pPr indent="-304800" lvl="4" marL="2286000" rtl="0">
              <a:spcBef>
                <a:spcPts val="0"/>
              </a:spcBef>
              <a:spcAft>
                <a:spcPts val="0"/>
              </a:spcAft>
              <a:buClr>
                <a:srgbClr val="FFFFFF"/>
              </a:buClr>
              <a:buSzPts val="1200"/>
              <a:buChar char="○"/>
              <a:defRPr sz="1200">
                <a:solidFill>
                  <a:srgbClr val="FFFFFF"/>
                </a:solidFill>
              </a:defRPr>
            </a:lvl5pPr>
            <a:lvl6pPr indent="-304800" lvl="5" marL="2743200" rtl="0">
              <a:spcBef>
                <a:spcPts val="0"/>
              </a:spcBef>
              <a:spcAft>
                <a:spcPts val="0"/>
              </a:spcAft>
              <a:buClr>
                <a:srgbClr val="FFFFFF"/>
              </a:buClr>
              <a:buSzPts val="1200"/>
              <a:buChar char="■"/>
              <a:defRPr sz="1200">
                <a:solidFill>
                  <a:srgbClr val="FFFFFF"/>
                </a:solidFill>
              </a:defRPr>
            </a:lvl6pPr>
            <a:lvl7pPr indent="-304800" lvl="6" marL="3200400" rtl="0">
              <a:spcBef>
                <a:spcPts val="0"/>
              </a:spcBef>
              <a:spcAft>
                <a:spcPts val="0"/>
              </a:spcAft>
              <a:buClr>
                <a:srgbClr val="FFFFFF"/>
              </a:buClr>
              <a:buSzPts val="1200"/>
              <a:buChar char="●"/>
              <a:defRPr sz="1200">
                <a:solidFill>
                  <a:srgbClr val="FFFFFF"/>
                </a:solidFill>
              </a:defRPr>
            </a:lvl7pPr>
            <a:lvl8pPr indent="-304800" lvl="7" marL="3657600" rtl="0">
              <a:spcBef>
                <a:spcPts val="0"/>
              </a:spcBef>
              <a:spcAft>
                <a:spcPts val="0"/>
              </a:spcAft>
              <a:buClr>
                <a:srgbClr val="FFFFFF"/>
              </a:buClr>
              <a:buSzPts val="1200"/>
              <a:buChar char="○"/>
              <a:defRPr sz="1200">
                <a:solidFill>
                  <a:srgbClr val="FFFFFF"/>
                </a:solidFill>
              </a:defRPr>
            </a:lvl8pPr>
            <a:lvl9pPr indent="-304800" lvl="8" marL="4114800" rtl="0">
              <a:spcBef>
                <a:spcPts val="0"/>
              </a:spcBef>
              <a:spcAft>
                <a:spcPts val="0"/>
              </a:spcAft>
              <a:buClr>
                <a:srgbClr val="FFFFFF"/>
              </a:buClr>
              <a:buSzPts val="1200"/>
              <a:buChar char="■"/>
              <a:defRPr sz="1200">
                <a:solidFill>
                  <a:srgbClr val="FFFFFF"/>
                </a:solidFill>
              </a:defRPr>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981">
          <p15:clr>
            <a:srgbClr val="FA7B17"/>
          </p15:clr>
        </p15:guide>
        <p15:guide id="4" orient="horz" pos="259">
          <p15:clr>
            <a:srgbClr val="FA7B17"/>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00B894"/>
              </a:buClr>
              <a:buSzPts val="2500"/>
              <a:buFont typeface="Permanent Marker"/>
              <a:buNone/>
              <a:defRPr sz="2500">
                <a:solidFill>
                  <a:srgbClr val="00B894"/>
                </a:solidFill>
                <a:latin typeface="Permanent Marker"/>
                <a:ea typeface="Permanent Marker"/>
                <a:cs typeface="Permanent Marker"/>
                <a:sym typeface="Permanent Marker"/>
              </a:defRPr>
            </a:lvl1pPr>
            <a:lvl2pPr lvl="1" rtl="0">
              <a:spcBef>
                <a:spcPts val="0"/>
              </a:spcBef>
              <a:spcAft>
                <a:spcPts val="0"/>
              </a:spcAft>
              <a:buClr>
                <a:srgbClr val="00B894"/>
              </a:buClr>
              <a:buSzPts val="2500"/>
              <a:buFont typeface="Permanent Marker"/>
              <a:buNone/>
              <a:defRPr sz="2500">
                <a:solidFill>
                  <a:srgbClr val="00B894"/>
                </a:solidFill>
                <a:latin typeface="Permanent Marker"/>
                <a:ea typeface="Permanent Marker"/>
                <a:cs typeface="Permanent Marker"/>
                <a:sym typeface="Permanent Marker"/>
              </a:defRPr>
            </a:lvl2pPr>
            <a:lvl3pPr lvl="2" rtl="0">
              <a:spcBef>
                <a:spcPts val="0"/>
              </a:spcBef>
              <a:spcAft>
                <a:spcPts val="0"/>
              </a:spcAft>
              <a:buClr>
                <a:srgbClr val="00B894"/>
              </a:buClr>
              <a:buSzPts val="2500"/>
              <a:buFont typeface="Permanent Marker"/>
              <a:buNone/>
              <a:defRPr sz="2500">
                <a:solidFill>
                  <a:srgbClr val="00B894"/>
                </a:solidFill>
                <a:latin typeface="Permanent Marker"/>
                <a:ea typeface="Permanent Marker"/>
                <a:cs typeface="Permanent Marker"/>
                <a:sym typeface="Permanent Marker"/>
              </a:defRPr>
            </a:lvl3pPr>
            <a:lvl4pPr lvl="3" rtl="0">
              <a:spcBef>
                <a:spcPts val="0"/>
              </a:spcBef>
              <a:spcAft>
                <a:spcPts val="0"/>
              </a:spcAft>
              <a:buClr>
                <a:srgbClr val="00B894"/>
              </a:buClr>
              <a:buSzPts val="2500"/>
              <a:buFont typeface="Permanent Marker"/>
              <a:buNone/>
              <a:defRPr sz="2500">
                <a:solidFill>
                  <a:srgbClr val="00B894"/>
                </a:solidFill>
                <a:latin typeface="Permanent Marker"/>
                <a:ea typeface="Permanent Marker"/>
                <a:cs typeface="Permanent Marker"/>
                <a:sym typeface="Permanent Marker"/>
              </a:defRPr>
            </a:lvl4pPr>
            <a:lvl5pPr lvl="4" rtl="0">
              <a:spcBef>
                <a:spcPts val="0"/>
              </a:spcBef>
              <a:spcAft>
                <a:spcPts val="0"/>
              </a:spcAft>
              <a:buClr>
                <a:srgbClr val="00B894"/>
              </a:buClr>
              <a:buSzPts val="2500"/>
              <a:buFont typeface="Permanent Marker"/>
              <a:buNone/>
              <a:defRPr sz="2500">
                <a:solidFill>
                  <a:srgbClr val="00B894"/>
                </a:solidFill>
                <a:latin typeface="Permanent Marker"/>
                <a:ea typeface="Permanent Marker"/>
                <a:cs typeface="Permanent Marker"/>
                <a:sym typeface="Permanent Marker"/>
              </a:defRPr>
            </a:lvl5pPr>
            <a:lvl6pPr lvl="5" rtl="0">
              <a:spcBef>
                <a:spcPts val="0"/>
              </a:spcBef>
              <a:spcAft>
                <a:spcPts val="0"/>
              </a:spcAft>
              <a:buClr>
                <a:srgbClr val="00B894"/>
              </a:buClr>
              <a:buSzPts val="2500"/>
              <a:buFont typeface="Permanent Marker"/>
              <a:buNone/>
              <a:defRPr sz="2500">
                <a:solidFill>
                  <a:srgbClr val="00B894"/>
                </a:solidFill>
                <a:latin typeface="Permanent Marker"/>
                <a:ea typeface="Permanent Marker"/>
                <a:cs typeface="Permanent Marker"/>
                <a:sym typeface="Permanent Marker"/>
              </a:defRPr>
            </a:lvl6pPr>
            <a:lvl7pPr lvl="6" rtl="0">
              <a:spcBef>
                <a:spcPts val="0"/>
              </a:spcBef>
              <a:spcAft>
                <a:spcPts val="0"/>
              </a:spcAft>
              <a:buClr>
                <a:srgbClr val="00B894"/>
              </a:buClr>
              <a:buSzPts val="2500"/>
              <a:buFont typeface="Permanent Marker"/>
              <a:buNone/>
              <a:defRPr sz="2500">
                <a:solidFill>
                  <a:srgbClr val="00B894"/>
                </a:solidFill>
                <a:latin typeface="Permanent Marker"/>
                <a:ea typeface="Permanent Marker"/>
                <a:cs typeface="Permanent Marker"/>
                <a:sym typeface="Permanent Marker"/>
              </a:defRPr>
            </a:lvl7pPr>
            <a:lvl8pPr lvl="7" rtl="0">
              <a:spcBef>
                <a:spcPts val="0"/>
              </a:spcBef>
              <a:spcAft>
                <a:spcPts val="0"/>
              </a:spcAft>
              <a:buClr>
                <a:srgbClr val="00B894"/>
              </a:buClr>
              <a:buSzPts val="2500"/>
              <a:buFont typeface="Permanent Marker"/>
              <a:buNone/>
              <a:defRPr sz="2500">
                <a:solidFill>
                  <a:srgbClr val="00B894"/>
                </a:solidFill>
                <a:latin typeface="Permanent Marker"/>
                <a:ea typeface="Permanent Marker"/>
                <a:cs typeface="Permanent Marker"/>
                <a:sym typeface="Permanent Marker"/>
              </a:defRPr>
            </a:lvl8pPr>
            <a:lvl9pPr lvl="8" rtl="0">
              <a:spcBef>
                <a:spcPts val="0"/>
              </a:spcBef>
              <a:spcAft>
                <a:spcPts val="0"/>
              </a:spcAft>
              <a:buClr>
                <a:srgbClr val="00B894"/>
              </a:buClr>
              <a:buSzPts val="2500"/>
              <a:buFont typeface="Permanent Marker"/>
              <a:buNone/>
              <a:defRPr sz="2500">
                <a:solidFill>
                  <a:srgbClr val="00B894"/>
                </a:solidFill>
                <a:latin typeface="Permanent Marker"/>
                <a:ea typeface="Permanent Marker"/>
                <a:cs typeface="Permanent Marker"/>
                <a:sym typeface="Permanent Mark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rgbClr val="161F27"/>
              </a:buClr>
              <a:buSzPts val="1400"/>
              <a:buFont typeface="Roboto"/>
              <a:buChar char="●"/>
              <a:defRPr>
                <a:solidFill>
                  <a:srgbClr val="161F27"/>
                </a:solidFill>
                <a:latin typeface="Roboto"/>
                <a:ea typeface="Roboto"/>
                <a:cs typeface="Roboto"/>
                <a:sym typeface="Roboto"/>
              </a:defRPr>
            </a:lvl1pPr>
            <a:lvl2pPr indent="-292100" lvl="1" marL="9144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2pPr>
            <a:lvl3pPr indent="-292100" lvl="2" marL="13716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3pPr>
            <a:lvl4pPr indent="-292100" lvl="3" marL="18288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4pPr>
            <a:lvl5pPr indent="-292100" lvl="4" marL="22860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5pPr>
            <a:lvl6pPr indent="-292100" lvl="5" marL="27432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6pPr>
            <a:lvl7pPr indent="-292100" lvl="6" marL="32004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7pPr>
            <a:lvl8pPr indent="-292100" lvl="7" marL="36576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8pPr>
            <a:lvl9pPr indent="-292100" lvl="8" marL="41148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rgbClr val="161F27"/>
                </a:solidFill>
                <a:latin typeface="Permanent Marker"/>
                <a:ea typeface="Permanent Marker"/>
                <a:cs typeface="Permanent Marker"/>
                <a:sym typeface="Permanent Marker"/>
              </a:defRPr>
            </a:lvl1pPr>
            <a:lvl2pPr lvl="1" rtl="0" algn="r">
              <a:buNone/>
              <a:defRPr sz="1000">
                <a:solidFill>
                  <a:srgbClr val="161F27"/>
                </a:solidFill>
                <a:latin typeface="Permanent Marker"/>
                <a:ea typeface="Permanent Marker"/>
                <a:cs typeface="Permanent Marker"/>
                <a:sym typeface="Permanent Marker"/>
              </a:defRPr>
            </a:lvl2pPr>
            <a:lvl3pPr lvl="2" rtl="0" algn="r">
              <a:buNone/>
              <a:defRPr sz="1000">
                <a:solidFill>
                  <a:srgbClr val="161F27"/>
                </a:solidFill>
                <a:latin typeface="Permanent Marker"/>
                <a:ea typeface="Permanent Marker"/>
                <a:cs typeface="Permanent Marker"/>
                <a:sym typeface="Permanent Marker"/>
              </a:defRPr>
            </a:lvl3pPr>
            <a:lvl4pPr lvl="3" rtl="0" algn="r">
              <a:buNone/>
              <a:defRPr sz="1000">
                <a:solidFill>
                  <a:srgbClr val="161F27"/>
                </a:solidFill>
                <a:latin typeface="Permanent Marker"/>
                <a:ea typeface="Permanent Marker"/>
                <a:cs typeface="Permanent Marker"/>
                <a:sym typeface="Permanent Marker"/>
              </a:defRPr>
            </a:lvl4pPr>
            <a:lvl5pPr lvl="4" rtl="0" algn="r">
              <a:buNone/>
              <a:defRPr sz="1000">
                <a:solidFill>
                  <a:srgbClr val="161F27"/>
                </a:solidFill>
                <a:latin typeface="Permanent Marker"/>
                <a:ea typeface="Permanent Marker"/>
                <a:cs typeface="Permanent Marker"/>
                <a:sym typeface="Permanent Marker"/>
              </a:defRPr>
            </a:lvl5pPr>
            <a:lvl6pPr lvl="5" rtl="0" algn="r">
              <a:buNone/>
              <a:defRPr sz="1000">
                <a:solidFill>
                  <a:srgbClr val="161F27"/>
                </a:solidFill>
                <a:latin typeface="Permanent Marker"/>
                <a:ea typeface="Permanent Marker"/>
                <a:cs typeface="Permanent Marker"/>
                <a:sym typeface="Permanent Marker"/>
              </a:defRPr>
            </a:lvl6pPr>
            <a:lvl7pPr lvl="6" rtl="0" algn="r">
              <a:buNone/>
              <a:defRPr sz="1000">
                <a:solidFill>
                  <a:srgbClr val="161F27"/>
                </a:solidFill>
                <a:latin typeface="Permanent Marker"/>
                <a:ea typeface="Permanent Marker"/>
                <a:cs typeface="Permanent Marker"/>
                <a:sym typeface="Permanent Marker"/>
              </a:defRPr>
            </a:lvl7pPr>
            <a:lvl8pPr lvl="7" rtl="0" algn="r">
              <a:buNone/>
              <a:defRPr sz="1000">
                <a:solidFill>
                  <a:srgbClr val="161F27"/>
                </a:solidFill>
                <a:latin typeface="Permanent Marker"/>
                <a:ea typeface="Permanent Marker"/>
                <a:cs typeface="Permanent Marker"/>
                <a:sym typeface="Permanent Marker"/>
              </a:defRPr>
            </a:lvl8pPr>
            <a:lvl9pPr lvl="8" rtl="0" algn="r">
              <a:buNone/>
              <a:defRPr sz="1000">
                <a:solidFill>
                  <a:srgbClr val="161F27"/>
                </a:solidFill>
                <a:latin typeface="Permanent Marker"/>
                <a:ea typeface="Permanent Marker"/>
                <a:cs typeface="Permanent Marker"/>
                <a:sym typeface="Permanent Marker"/>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mc:AlternateContent>
    <mc:Choice Requires="p14">
      <p:transition spd="slow" p14:dur="10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slidescorner.com" TargetMode="Externa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1.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 Id="rId3" Type="http://schemas.openxmlformats.org/officeDocument/2006/relationships/image" Target="../media/image5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hyperlink" Target="http://www.youtube.com/watch?v=M2r97Fo_HWE" TargetMode="External"/><Relationship Id="rId4"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9.xml"/><Relationship Id="rId3" Type="http://schemas.openxmlformats.org/officeDocument/2006/relationships/hyperlink" Target="mailto:mail@mail.com" TargetMode="External"/><Relationship Id="rId4" Type="http://schemas.openxmlformats.org/officeDocument/2006/relationships/hyperlink" Target="http://www.slidescorner.com" TargetMode="External"/><Relationship Id="rId5" Type="http://schemas.openxmlformats.org/officeDocument/2006/relationships/image" Target="../media/image25.png"/><Relationship Id="rId6" Type="http://schemas.openxmlformats.org/officeDocument/2006/relationships/image" Target="../media/image27.png"/><Relationship Id="rId7" Type="http://schemas.openxmlformats.org/officeDocument/2006/relationships/image" Target="../media/image22.png"/><Relationship Id="rId8"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0.xml"/><Relationship Id="rId3" Type="http://schemas.openxmlformats.org/officeDocument/2006/relationships/hyperlink" Target="https://slidescorner.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0" Type="http://schemas.openxmlformats.org/officeDocument/2006/relationships/image" Target="../media/image42.png"/><Relationship Id="rId22" Type="http://schemas.openxmlformats.org/officeDocument/2006/relationships/image" Target="../media/image44.png"/><Relationship Id="rId21" Type="http://schemas.openxmlformats.org/officeDocument/2006/relationships/image" Target="../media/image45.png"/><Relationship Id="rId24" Type="http://schemas.openxmlformats.org/officeDocument/2006/relationships/image" Target="../media/image40.png"/><Relationship Id="rId23" Type="http://schemas.openxmlformats.org/officeDocument/2006/relationships/image" Target="../media/image43.png"/><Relationship Id="rId1" Type="http://schemas.openxmlformats.org/officeDocument/2006/relationships/slideLayout" Target="../slideLayouts/slideLayout33.xml"/><Relationship Id="rId2" Type="http://schemas.openxmlformats.org/officeDocument/2006/relationships/notesSlide" Target="../notesSlides/notesSlide32.xml"/><Relationship Id="rId3"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4.png"/><Relationship Id="rId26" Type="http://schemas.openxmlformats.org/officeDocument/2006/relationships/image" Target="../media/image46.png"/><Relationship Id="rId25" Type="http://schemas.openxmlformats.org/officeDocument/2006/relationships/image" Target="../media/image41.png"/><Relationship Id="rId28" Type="http://schemas.openxmlformats.org/officeDocument/2006/relationships/image" Target="../media/image47.png"/><Relationship Id="rId27" Type="http://schemas.openxmlformats.org/officeDocument/2006/relationships/image" Target="../media/image48.png"/><Relationship Id="rId5" Type="http://schemas.openxmlformats.org/officeDocument/2006/relationships/image" Target="../media/image11.png"/><Relationship Id="rId6" Type="http://schemas.openxmlformats.org/officeDocument/2006/relationships/image" Target="../media/image17.png"/><Relationship Id="rId29" Type="http://schemas.openxmlformats.org/officeDocument/2006/relationships/image" Target="../media/image49.png"/><Relationship Id="rId7" Type="http://schemas.openxmlformats.org/officeDocument/2006/relationships/image" Target="../media/image13.png"/><Relationship Id="rId8" Type="http://schemas.openxmlformats.org/officeDocument/2006/relationships/image" Target="../media/image5.png"/><Relationship Id="rId11" Type="http://schemas.openxmlformats.org/officeDocument/2006/relationships/image" Target="../media/image39.png"/><Relationship Id="rId10" Type="http://schemas.openxmlformats.org/officeDocument/2006/relationships/image" Target="../media/image38.png"/><Relationship Id="rId13" Type="http://schemas.openxmlformats.org/officeDocument/2006/relationships/image" Target="../media/image35.png"/><Relationship Id="rId12" Type="http://schemas.openxmlformats.org/officeDocument/2006/relationships/image" Target="../media/image36.png"/><Relationship Id="rId15" Type="http://schemas.openxmlformats.org/officeDocument/2006/relationships/image" Target="../media/image32.png"/><Relationship Id="rId14" Type="http://schemas.openxmlformats.org/officeDocument/2006/relationships/image" Target="../media/image31.png"/><Relationship Id="rId17" Type="http://schemas.openxmlformats.org/officeDocument/2006/relationships/image" Target="../media/image29.png"/><Relationship Id="rId16" Type="http://schemas.openxmlformats.org/officeDocument/2006/relationships/image" Target="../media/image33.png"/><Relationship Id="rId19" Type="http://schemas.openxmlformats.org/officeDocument/2006/relationships/image" Target="../media/image14.png"/><Relationship Id="rId18"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 Id="rId3" Type="http://schemas.openxmlformats.org/officeDocument/2006/relationships/hyperlink" Target="https://fonts.google.com/specimen/Permanent+Marker" TargetMode="External"/><Relationship Id="rId4" Type="http://schemas.openxmlformats.org/officeDocument/2006/relationships/hyperlink" Target="https://fonts.google.com/specimen/Roboto"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www.slidescorner.com"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35"/>
          <p:cNvSpPr txBox="1"/>
          <p:nvPr>
            <p:ph type="ctrTitle"/>
          </p:nvPr>
        </p:nvSpPr>
        <p:spPr>
          <a:xfrm>
            <a:off x="311708" y="1289417"/>
            <a:ext cx="8520600" cy="205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500">
                <a:solidFill>
                  <a:schemeClr val="lt1"/>
                </a:solidFill>
              </a:rPr>
              <a:t>HELLO! I AM YOUR PRESENTATION TITLE</a:t>
            </a:r>
            <a:endParaRPr/>
          </a:p>
        </p:txBody>
      </p:sp>
      <p:sp>
        <p:nvSpPr>
          <p:cNvPr id="608" name="Google Shape;608;p35"/>
          <p:cNvSpPr txBox="1"/>
          <p:nvPr>
            <p:ph idx="3" type="subTitle"/>
          </p:nvPr>
        </p:nvSpPr>
        <p:spPr>
          <a:xfrm>
            <a:off x="311700" y="3254807"/>
            <a:ext cx="85206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MADE BY </a:t>
            </a:r>
            <a:r>
              <a:rPr lang="es">
                <a:solidFill>
                  <a:srgbClr val="161F27"/>
                </a:solidFill>
                <a:uFill>
                  <a:noFill/>
                </a:uFill>
                <a:hlinkClick r:id="rId3">
                  <a:extLst>
                    <a:ext uri="{A12FA001-AC4F-418D-AE19-62706E023703}">
                      <ahyp:hlinkClr val="tx"/>
                    </a:ext>
                  </a:extLst>
                </a:hlinkClick>
              </a:rPr>
              <a:t>SLIDESCORNER.COM</a:t>
            </a:r>
            <a:r>
              <a:rPr lang="es"/>
              <a:t> </a:t>
            </a:r>
            <a:endParaRPr/>
          </a:p>
        </p:txBody>
      </p:sp>
      <p:sp>
        <p:nvSpPr>
          <p:cNvPr id="609" name="Google Shape;609;p35"/>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610" name="Google Shape;610;p35"/>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Clr>
                <a:schemeClr val="dk1"/>
              </a:buClr>
              <a:buSzPts val="1100"/>
              <a:buFont typeface="Arial"/>
              <a:buNone/>
            </a:pPr>
            <a:r>
              <a:rPr b="1" lang="es"/>
              <a:t>Lorem ipsum dolor sit amet</a:t>
            </a:r>
            <a:r>
              <a:rPr lang="es"/>
              <a:t>, consectetur adipiscing elit</a:t>
            </a:r>
            <a:endParaRPr/>
          </a:p>
        </p:txBody>
      </p:sp>
      <p:pic>
        <p:nvPicPr>
          <p:cNvPr id="611" name="Google Shape;611;p35"/>
          <p:cNvPicPr preferRelativeResize="0"/>
          <p:nvPr>
            <p:ph idx="2" type="pic"/>
          </p:nvPr>
        </p:nvPicPr>
        <p:blipFill rotWithShape="1">
          <a:blip r:embed="rId4">
            <a:alphaModFix/>
          </a:blip>
          <a:srcRect b="15218" l="0" r="0" t="15225"/>
          <a:stretch/>
        </p:blipFill>
        <p:spPr>
          <a:xfrm>
            <a:off x="394393" y="460129"/>
            <a:ext cx="336001" cy="233699"/>
          </a:xfrm>
          <a:prstGeom prst="rect">
            <a:avLst/>
          </a:prstGeom>
        </p:spPr>
      </p:pic>
      <p:sp>
        <p:nvSpPr>
          <p:cNvPr id="612" name="Google Shape;612;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pic>
        <p:nvPicPr>
          <p:cNvPr id="617" name="Google Shape;617;p36"/>
          <p:cNvPicPr preferRelativeResize="0"/>
          <p:nvPr/>
        </p:nvPicPr>
        <p:blipFill rotWithShape="1">
          <a:blip r:embed="rId3">
            <a:alphaModFix/>
          </a:blip>
          <a:srcRect b="4442" l="0" r="0" t="12838"/>
          <a:stretch/>
        </p:blipFill>
        <p:spPr>
          <a:xfrm>
            <a:off x="0" y="0"/>
            <a:ext cx="4142100" cy="5143500"/>
          </a:xfrm>
          <a:prstGeom prst="rect">
            <a:avLst/>
          </a:prstGeom>
          <a:noFill/>
          <a:ln>
            <a:noFill/>
          </a:ln>
        </p:spPr>
      </p:pic>
      <p:sp>
        <p:nvSpPr>
          <p:cNvPr id="618" name="Google Shape;618;p36"/>
          <p:cNvSpPr txBox="1"/>
          <p:nvPr>
            <p:ph idx="1" type="subTitle"/>
          </p:nvPr>
        </p:nvSpPr>
        <p:spPr>
          <a:xfrm>
            <a:off x="5295050" y="3905664"/>
            <a:ext cx="26073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CEO @ The Company</a:t>
            </a:r>
            <a:endParaRPr/>
          </a:p>
        </p:txBody>
      </p:sp>
      <p:sp>
        <p:nvSpPr>
          <p:cNvPr id="619" name="Google Shape;619;p36"/>
          <p:cNvSpPr txBox="1"/>
          <p:nvPr>
            <p:ph type="title"/>
          </p:nvPr>
        </p:nvSpPr>
        <p:spPr>
          <a:xfrm>
            <a:off x="4776500" y="3510900"/>
            <a:ext cx="3732000" cy="43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JANE DOE</a:t>
            </a:r>
            <a:endParaRPr/>
          </a:p>
        </p:txBody>
      </p:sp>
      <p:sp>
        <p:nvSpPr>
          <p:cNvPr id="620" name="Google Shape;620;p36"/>
          <p:cNvSpPr txBox="1"/>
          <p:nvPr>
            <p:ph idx="3" type="body"/>
          </p:nvPr>
        </p:nvSpPr>
        <p:spPr>
          <a:xfrm>
            <a:off x="4940250" y="1639150"/>
            <a:ext cx="3403500" cy="15630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rPr lang="es" sz="1200"/>
              <a:t>Lorem ipsum dolor sit amet, consectetur adipiscing elit. </a:t>
            </a:r>
            <a:r>
              <a:rPr b="1" lang="es" sz="1200"/>
              <a:t>Etiam dictum interdum porta.</a:t>
            </a:r>
            <a:r>
              <a:rPr lang="es" sz="1200"/>
              <a:t> Aliquam rutrum ut urna sed pharetra. Vestibulum euismod enim et tellus convallis, id faucibus </a:t>
            </a:r>
            <a:r>
              <a:rPr b="1" lang="es" sz="1200"/>
              <a:t>purus tempor</a:t>
            </a:r>
            <a:r>
              <a:rPr lang="es" sz="1200"/>
              <a:t>. Nulla ac efficitur nibh. Lorem ipsum dolor sit amet, consectetur adipiscing elit. Etiam dictum interdum porta. </a:t>
            </a:r>
            <a:endParaRPr/>
          </a:p>
        </p:txBody>
      </p:sp>
      <p:sp>
        <p:nvSpPr>
          <p:cNvPr id="621" name="Google Shape;621;p36"/>
          <p:cNvSpPr txBox="1"/>
          <p:nvPr>
            <p:ph idx="4" type="title"/>
          </p:nvPr>
        </p:nvSpPr>
        <p:spPr>
          <a:xfrm>
            <a:off x="5195850" y="594749"/>
            <a:ext cx="2892300" cy="104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400"/>
              <a:t>Welcome message</a:t>
            </a:r>
            <a:endParaRPr/>
          </a:p>
        </p:txBody>
      </p:sp>
      <p:sp>
        <p:nvSpPr>
          <p:cNvPr id="622" name="Google Shape;622;p36"/>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solidFill>
                  <a:srgbClr val="FFFFFF"/>
                </a:solidFill>
              </a:rPr>
              <a:t>LOGO HERE</a:t>
            </a:r>
            <a:endParaRPr>
              <a:solidFill>
                <a:srgbClr val="FFFFFF"/>
              </a:solidFill>
            </a:endParaRPr>
          </a:p>
        </p:txBody>
      </p:sp>
      <p:pic>
        <p:nvPicPr>
          <p:cNvPr id="623" name="Google Shape;623;p36"/>
          <p:cNvPicPr preferRelativeResize="0"/>
          <p:nvPr>
            <p:ph idx="2" type="pic"/>
          </p:nvPr>
        </p:nvPicPr>
        <p:blipFill rotWithShape="1">
          <a:blip r:embed="rId4">
            <a:alphaModFix/>
          </a:blip>
          <a:srcRect b="15218" l="0" r="0" t="15225"/>
          <a:stretch/>
        </p:blipFill>
        <p:spPr>
          <a:xfrm>
            <a:off x="394393" y="460129"/>
            <a:ext cx="336001" cy="233699"/>
          </a:xfrm>
          <a:prstGeom prst="rect">
            <a:avLst/>
          </a:prstGeom>
        </p:spPr>
      </p:pic>
      <p:sp>
        <p:nvSpPr>
          <p:cNvPr id="624" name="Google Shape;624;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pic>
        <p:nvPicPr>
          <p:cNvPr id="629" name="Google Shape;629;p37"/>
          <p:cNvPicPr preferRelativeResize="0"/>
          <p:nvPr/>
        </p:nvPicPr>
        <p:blipFill rotWithShape="1">
          <a:blip r:embed="rId3">
            <a:alphaModFix/>
          </a:blip>
          <a:srcRect b="23640" l="24677" r="1127" t="0"/>
          <a:stretch/>
        </p:blipFill>
        <p:spPr>
          <a:xfrm>
            <a:off x="6190575" y="1661475"/>
            <a:ext cx="2519999" cy="1729801"/>
          </a:xfrm>
          <a:prstGeom prst="rect">
            <a:avLst/>
          </a:prstGeom>
          <a:noFill/>
          <a:ln>
            <a:noFill/>
          </a:ln>
        </p:spPr>
      </p:pic>
      <p:pic>
        <p:nvPicPr>
          <p:cNvPr id="630" name="Google Shape;630;p37"/>
          <p:cNvPicPr preferRelativeResize="0"/>
          <p:nvPr/>
        </p:nvPicPr>
        <p:blipFill rotWithShape="1">
          <a:blip r:embed="rId3">
            <a:alphaModFix/>
          </a:blip>
          <a:srcRect b="23640" l="24677" r="1127" t="0"/>
          <a:stretch/>
        </p:blipFill>
        <p:spPr>
          <a:xfrm>
            <a:off x="3324200" y="1661475"/>
            <a:ext cx="2519999" cy="1729801"/>
          </a:xfrm>
          <a:prstGeom prst="rect">
            <a:avLst/>
          </a:prstGeom>
          <a:noFill/>
          <a:ln>
            <a:noFill/>
          </a:ln>
        </p:spPr>
      </p:pic>
      <p:pic>
        <p:nvPicPr>
          <p:cNvPr id="631" name="Google Shape;631;p37"/>
          <p:cNvPicPr preferRelativeResize="0"/>
          <p:nvPr/>
        </p:nvPicPr>
        <p:blipFill rotWithShape="1">
          <a:blip r:embed="rId3">
            <a:alphaModFix/>
          </a:blip>
          <a:srcRect b="23640" l="24677" r="1127" t="0"/>
          <a:stretch/>
        </p:blipFill>
        <p:spPr>
          <a:xfrm>
            <a:off x="428450" y="1661475"/>
            <a:ext cx="2519999" cy="1729801"/>
          </a:xfrm>
          <a:prstGeom prst="rect">
            <a:avLst/>
          </a:prstGeom>
          <a:noFill/>
          <a:ln>
            <a:noFill/>
          </a:ln>
        </p:spPr>
      </p:pic>
      <p:sp>
        <p:nvSpPr>
          <p:cNvPr id="632" name="Google Shape;632;p37"/>
          <p:cNvSpPr txBox="1"/>
          <p:nvPr>
            <p:ph idx="5" type="subTitle"/>
          </p:nvPr>
        </p:nvSpPr>
        <p:spPr>
          <a:xfrm>
            <a:off x="424350" y="3494689"/>
            <a:ext cx="25200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JOHN DOE</a:t>
            </a:r>
            <a:endParaRPr/>
          </a:p>
        </p:txBody>
      </p:sp>
      <p:sp>
        <p:nvSpPr>
          <p:cNvPr id="633" name="Google Shape;633;p37"/>
          <p:cNvSpPr txBox="1"/>
          <p:nvPr>
            <p:ph type="title"/>
          </p:nvPr>
        </p:nvSpPr>
        <p:spPr>
          <a:xfrm>
            <a:off x="424350" y="873011"/>
            <a:ext cx="8287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Our Team Members</a:t>
            </a:r>
            <a:endParaRPr/>
          </a:p>
        </p:txBody>
      </p:sp>
      <p:sp>
        <p:nvSpPr>
          <p:cNvPr id="634" name="Google Shape;634;p37"/>
          <p:cNvSpPr txBox="1"/>
          <p:nvPr>
            <p:ph idx="6" type="subTitle"/>
          </p:nvPr>
        </p:nvSpPr>
        <p:spPr>
          <a:xfrm>
            <a:off x="424350" y="3723293"/>
            <a:ext cx="2520000" cy="3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000"/>
              <a:t>JOB POSITION</a:t>
            </a:r>
            <a:endParaRPr sz="1000"/>
          </a:p>
        </p:txBody>
      </p:sp>
      <p:sp>
        <p:nvSpPr>
          <p:cNvPr id="635" name="Google Shape;635;p37"/>
          <p:cNvSpPr txBox="1"/>
          <p:nvPr>
            <p:ph idx="7" type="subTitle"/>
          </p:nvPr>
        </p:nvSpPr>
        <p:spPr>
          <a:xfrm>
            <a:off x="424350" y="4108436"/>
            <a:ext cx="2520000" cy="871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1000"/>
              <a:t>Lorem ipsum dolor sit amet, consectetur adipiscing elit, sed do eiusmod tempor</a:t>
            </a:r>
            <a:endParaRPr sz="1000"/>
          </a:p>
        </p:txBody>
      </p:sp>
      <p:sp>
        <p:nvSpPr>
          <p:cNvPr id="636" name="Google Shape;636;p37"/>
          <p:cNvSpPr txBox="1"/>
          <p:nvPr>
            <p:ph idx="9" type="subTitle"/>
          </p:nvPr>
        </p:nvSpPr>
        <p:spPr>
          <a:xfrm>
            <a:off x="3319950" y="3494689"/>
            <a:ext cx="25200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JOHN DOE</a:t>
            </a:r>
            <a:endParaRPr/>
          </a:p>
        </p:txBody>
      </p:sp>
      <p:sp>
        <p:nvSpPr>
          <p:cNvPr id="637" name="Google Shape;637;p37"/>
          <p:cNvSpPr txBox="1"/>
          <p:nvPr>
            <p:ph idx="13" type="subTitle"/>
          </p:nvPr>
        </p:nvSpPr>
        <p:spPr>
          <a:xfrm>
            <a:off x="3319950" y="3723293"/>
            <a:ext cx="2520000" cy="3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000"/>
              <a:t>JOB POSITION</a:t>
            </a:r>
            <a:endParaRPr sz="1000"/>
          </a:p>
        </p:txBody>
      </p:sp>
      <p:sp>
        <p:nvSpPr>
          <p:cNvPr id="638" name="Google Shape;638;p37"/>
          <p:cNvSpPr txBox="1"/>
          <p:nvPr>
            <p:ph idx="14" type="subTitle"/>
          </p:nvPr>
        </p:nvSpPr>
        <p:spPr>
          <a:xfrm>
            <a:off x="3319950" y="4108436"/>
            <a:ext cx="2520000" cy="871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000"/>
              <a:t>Lorem ipsum dolor sit amet, consectetur adipiscing elit, sed do eiusmod tempor</a:t>
            </a:r>
            <a:endParaRPr sz="1000"/>
          </a:p>
          <a:p>
            <a:pPr indent="0" lvl="0" marL="0" rtl="0" algn="ctr">
              <a:spcBef>
                <a:spcPts val="1000"/>
              </a:spcBef>
              <a:spcAft>
                <a:spcPts val="0"/>
              </a:spcAft>
              <a:buNone/>
            </a:pPr>
            <a:r>
              <a:t/>
            </a:r>
            <a:endParaRPr/>
          </a:p>
        </p:txBody>
      </p:sp>
      <p:sp>
        <p:nvSpPr>
          <p:cNvPr id="639" name="Google Shape;639;p37"/>
          <p:cNvSpPr txBox="1"/>
          <p:nvPr>
            <p:ph idx="16" type="subTitle"/>
          </p:nvPr>
        </p:nvSpPr>
        <p:spPr>
          <a:xfrm>
            <a:off x="6186336" y="3494689"/>
            <a:ext cx="25200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JOHN DOE</a:t>
            </a:r>
            <a:endParaRPr/>
          </a:p>
        </p:txBody>
      </p:sp>
      <p:sp>
        <p:nvSpPr>
          <p:cNvPr id="640" name="Google Shape;640;p37"/>
          <p:cNvSpPr txBox="1"/>
          <p:nvPr>
            <p:ph idx="17" type="subTitle"/>
          </p:nvPr>
        </p:nvSpPr>
        <p:spPr>
          <a:xfrm>
            <a:off x="6186325" y="3723293"/>
            <a:ext cx="2520000" cy="3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000"/>
              <a:t>JOB POSITION</a:t>
            </a:r>
            <a:endParaRPr sz="1000"/>
          </a:p>
        </p:txBody>
      </p:sp>
      <p:sp>
        <p:nvSpPr>
          <p:cNvPr id="641" name="Google Shape;641;p37"/>
          <p:cNvSpPr txBox="1"/>
          <p:nvPr>
            <p:ph idx="18" type="subTitle"/>
          </p:nvPr>
        </p:nvSpPr>
        <p:spPr>
          <a:xfrm>
            <a:off x="6186336" y="4108436"/>
            <a:ext cx="2520000" cy="871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1000"/>
              <a:t>Lorem ipsum dolor sit amet, consectetur adipiscing elit, sed do eiusmod tempor</a:t>
            </a:r>
            <a:endParaRPr/>
          </a:p>
        </p:txBody>
      </p:sp>
      <p:sp>
        <p:nvSpPr>
          <p:cNvPr id="642" name="Google Shape;642;p37"/>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643" name="Google Shape;643;p37"/>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pic>
        <p:nvPicPr>
          <p:cNvPr id="644" name="Google Shape;644;p37"/>
          <p:cNvPicPr preferRelativeResize="0"/>
          <p:nvPr>
            <p:ph idx="3" type="pic"/>
          </p:nvPr>
        </p:nvPicPr>
        <p:blipFill rotWithShape="1">
          <a:blip r:embed="rId4">
            <a:alphaModFix/>
          </a:blip>
          <a:srcRect b="15218" l="0" r="0" t="15225"/>
          <a:stretch/>
        </p:blipFill>
        <p:spPr>
          <a:xfrm>
            <a:off x="394393" y="460129"/>
            <a:ext cx="336001" cy="233699"/>
          </a:xfrm>
          <a:prstGeom prst="rect">
            <a:avLst/>
          </a:prstGeom>
        </p:spPr>
      </p:pic>
      <p:sp>
        <p:nvSpPr>
          <p:cNvPr id="645" name="Google Shape;645;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38"/>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651" name="Google Shape;651;p38"/>
          <p:cNvSpPr txBox="1"/>
          <p:nvPr>
            <p:ph type="title"/>
          </p:nvPr>
        </p:nvSpPr>
        <p:spPr>
          <a:xfrm>
            <a:off x="506250" y="1207025"/>
            <a:ext cx="8131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very simple slide with just text</a:t>
            </a:r>
            <a:endParaRPr/>
          </a:p>
          <a:p>
            <a:pPr indent="0" lvl="0" marL="0" rtl="0" algn="ctr">
              <a:spcBef>
                <a:spcPts val="0"/>
              </a:spcBef>
              <a:spcAft>
                <a:spcPts val="0"/>
              </a:spcAft>
              <a:buNone/>
            </a:pPr>
            <a:r>
              <a:t/>
            </a:r>
            <a:endParaRPr/>
          </a:p>
        </p:txBody>
      </p:sp>
      <p:sp>
        <p:nvSpPr>
          <p:cNvPr id="652" name="Google Shape;652;p38"/>
          <p:cNvSpPr txBox="1"/>
          <p:nvPr>
            <p:ph idx="6" type="subTitle"/>
          </p:nvPr>
        </p:nvSpPr>
        <p:spPr>
          <a:xfrm>
            <a:off x="428250" y="3852110"/>
            <a:ext cx="8283300" cy="504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a:t>
            </a:r>
            <a:endParaRPr/>
          </a:p>
        </p:txBody>
      </p:sp>
      <p:sp>
        <p:nvSpPr>
          <p:cNvPr id="653" name="Google Shape;653;p38"/>
          <p:cNvSpPr txBox="1"/>
          <p:nvPr>
            <p:ph idx="1" type="body"/>
          </p:nvPr>
        </p:nvSpPr>
        <p:spPr>
          <a:xfrm>
            <a:off x="956754" y="2198350"/>
            <a:ext cx="3355800" cy="1490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654" name="Google Shape;654;p38"/>
          <p:cNvSpPr txBox="1"/>
          <p:nvPr>
            <p:ph idx="5" type="body"/>
          </p:nvPr>
        </p:nvSpPr>
        <p:spPr>
          <a:xfrm>
            <a:off x="4842954" y="2198350"/>
            <a:ext cx="3355800" cy="149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t/>
            </a:r>
            <a:endParaRPr/>
          </a:p>
        </p:txBody>
      </p:sp>
      <p:sp>
        <p:nvSpPr>
          <p:cNvPr id="655" name="Google Shape;65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656" name="Google Shape;656;p38"/>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657" name="Google Shape;657;p38"/>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39"/>
          <p:cNvSpPr txBox="1"/>
          <p:nvPr>
            <p:ph idx="5" type="body"/>
          </p:nvPr>
        </p:nvSpPr>
        <p:spPr>
          <a:xfrm>
            <a:off x="4783800" y="1850957"/>
            <a:ext cx="3938700" cy="24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rPr lang="es"/>
              <a:t>Nulla ac efficitur nibh. Lorem ipsum dolor sit amet, consectetur adipiscing elit. Etiam dictum interdum porta. </a:t>
            </a:r>
            <a:endParaRPr/>
          </a:p>
        </p:txBody>
      </p:sp>
      <p:sp>
        <p:nvSpPr>
          <p:cNvPr id="663" name="Google Shape;663;p39"/>
          <p:cNvSpPr txBox="1"/>
          <p:nvPr>
            <p:ph type="title"/>
          </p:nvPr>
        </p:nvSpPr>
        <p:spPr>
          <a:xfrm>
            <a:off x="2847975" y="826025"/>
            <a:ext cx="5937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Just a slide with text and image</a:t>
            </a:r>
            <a:endParaRPr/>
          </a:p>
        </p:txBody>
      </p:sp>
      <p:sp>
        <p:nvSpPr>
          <p:cNvPr id="664" name="Google Shape;664;p39"/>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solidFill>
                  <a:srgbClr val="FFFFFF"/>
                </a:solidFill>
              </a:rPr>
              <a:t>Lorem ipsum dolor sit amet</a:t>
            </a:r>
            <a:r>
              <a:rPr lang="es">
                <a:solidFill>
                  <a:srgbClr val="FFFFFF"/>
                </a:solidFill>
              </a:rPr>
              <a:t>, consectetur adipiscing elit</a:t>
            </a:r>
            <a:endParaRPr>
              <a:solidFill>
                <a:srgbClr val="FFFFFF"/>
              </a:solidFill>
            </a:endParaRPr>
          </a:p>
        </p:txBody>
      </p:sp>
      <p:sp>
        <p:nvSpPr>
          <p:cNvPr id="665" name="Google Shape;665;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pic>
        <p:nvPicPr>
          <p:cNvPr id="666" name="Google Shape;666;p39"/>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667" name="Google Shape;667;p39"/>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100">
                <a:solidFill>
                  <a:srgbClr val="FFFFFF"/>
                </a:solidFill>
              </a:rPr>
              <a:t>LOGO HERE</a:t>
            </a:r>
            <a:endParaRPr b="1" sz="1100">
              <a:solidFill>
                <a:srgbClr val="FFFFFF"/>
              </a:solidFill>
            </a:endParaRPr>
          </a:p>
        </p:txBody>
      </p:sp>
      <p:pic>
        <p:nvPicPr>
          <p:cNvPr id="668" name="Google Shape;668;p39"/>
          <p:cNvPicPr preferRelativeResize="0"/>
          <p:nvPr/>
        </p:nvPicPr>
        <p:blipFill rotWithShape="1">
          <a:blip r:embed="rId4">
            <a:alphaModFix/>
          </a:blip>
          <a:srcRect b="16610" l="0" r="0" t="1522"/>
          <a:stretch/>
        </p:blipFill>
        <p:spPr>
          <a:xfrm>
            <a:off x="1877694" y="1661476"/>
            <a:ext cx="2498400" cy="3070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40"/>
          <p:cNvSpPr txBox="1"/>
          <p:nvPr>
            <p:ph type="title"/>
          </p:nvPr>
        </p:nvSpPr>
        <p:spPr>
          <a:xfrm>
            <a:off x="2808400" y="1278125"/>
            <a:ext cx="5609100" cy="201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a:t>
            </a:r>
            <a:endParaRPr/>
          </a:p>
          <a:p>
            <a:pPr indent="0" lvl="0" marL="0" rtl="0" algn="ctr">
              <a:spcBef>
                <a:spcPts val="0"/>
              </a:spcBef>
              <a:spcAft>
                <a:spcPts val="0"/>
              </a:spcAft>
              <a:buNone/>
            </a:pPr>
            <a:r>
              <a:rPr lang="es"/>
              <a:t>Headline</a:t>
            </a:r>
            <a:endParaRPr/>
          </a:p>
        </p:txBody>
      </p:sp>
      <p:sp>
        <p:nvSpPr>
          <p:cNvPr id="674" name="Google Shape;674;p40"/>
          <p:cNvSpPr txBox="1"/>
          <p:nvPr>
            <p:ph idx="1" type="subTitle"/>
          </p:nvPr>
        </p:nvSpPr>
        <p:spPr>
          <a:xfrm>
            <a:off x="3078700" y="3351925"/>
            <a:ext cx="50685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675" name="Google Shape;675;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41"/>
          <p:cNvSpPr txBox="1"/>
          <p:nvPr>
            <p:ph type="title"/>
          </p:nvPr>
        </p:nvSpPr>
        <p:spPr>
          <a:xfrm>
            <a:off x="2846954" y="826025"/>
            <a:ext cx="5937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the slide title</a:t>
            </a:r>
            <a:endParaRPr/>
          </a:p>
        </p:txBody>
      </p:sp>
      <p:sp>
        <p:nvSpPr>
          <p:cNvPr id="681" name="Google Shape;681;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82" name="Google Shape;682;p41"/>
          <p:cNvSpPr txBox="1"/>
          <p:nvPr>
            <p:ph idx="7" type="subTitle"/>
          </p:nvPr>
        </p:nvSpPr>
        <p:spPr>
          <a:xfrm>
            <a:off x="828775" y="2151600"/>
            <a:ext cx="840300" cy="8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1</a:t>
            </a:r>
            <a:endParaRPr/>
          </a:p>
        </p:txBody>
      </p:sp>
      <p:sp>
        <p:nvSpPr>
          <p:cNvPr id="683" name="Google Shape;683;p41"/>
          <p:cNvSpPr txBox="1"/>
          <p:nvPr>
            <p:ph idx="1" type="subTitle"/>
          </p:nvPr>
        </p:nvSpPr>
        <p:spPr>
          <a:xfrm>
            <a:off x="2846950" y="1658100"/>
            <a:ext cx="3540900" cy="8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684" name="Google Shape;684;p41"/>
          <p:cNvSpPr txBox="1"/>
          <p:nvPr>
            <p:ph idx="2" type="body"/>
          </p:nvPr>
        </p:nvSpPr>
        <p:spPr>
          <a:xfrm>
            <a:off x="2846954" y="2413575"/>
            <a:ext cx="3540900" cy="24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rPr lang="es"/>
              <a:t>Nulla ac efficitur nibh. Lorem ipsum dolor sit amet, consectetur adipiscing elit. Etiam dictum interdum porta. </a:t>
            </a:r>
            <a:endParaRPr/>
          </a:p>
        </p:txBody>
      </p:sp>
      <p:pic>
        <p:nvPicPr>
          <p:cNvPr id="685" name="Google Shape;685;p41"/>
          <p:cNvPicPr preferRelativeResize="0"/>
          <p:nvPr/>
        </p:nvPicPr>
        <p:blipFill rotWithShape="1">
          <a:blip r:embed="rId3">
            <a:alphaModFix/>
          </a:blip>
          <a:srcRect b="0" l="0" r="15569" t="0"/>
          <a:stretch/>
        </p:blipFill>
        <p:spPr>
          <a:xfrm>
            <a:off x="6641999" y="1661475"/>
            <a:ext cx="2073750" cy="3070275"/>
          </a:xfrm>
          <a:prstGeom prst="rect">
            <a:avLst/>
          </a:prstGeom>
          <a:noFill/>
          <a:ln>
            <a:noFill/>
          </a:ln>
        </p:spPr>
      </p:pic>
      <p:sp>
        <p:nvSpPr>
          <p:cNvPr id="686" name="Google Shape;686;p41"/>
          <p:cNvSpPr txBox="1"/>
          <p:nvPr>
            <p:ph idx="5"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pic>
        <p:nvPicPr>
          <p:cNvPr id="687" name="Google Shape;687;p41"/>
          <p:cNvPicPr preferRelativeResize="0"/>
          <p:nvPr>
            <p:ph idx="3" type="pic"/>
          </p:nvPr>
        </p:nvPicPr>
        <p:blipFill rotWithShape="1">
          <a:blip r:embed="rId4">
            <a:alphaModFix/>
          </a:blip>
          <a:srcRect b="15218" l="0" r="0" t="15225"/>
          <a:stretch/>
        </p:blipFill>
        <p:spPr>
          <a:xfrm>
            <a:off x="394393" y="460129"/>
            <a:ext cx="336001" cy="233699"/>
          </a:xfrm>
          <a:prstGeom prst="rect">
            <a:avLst/>
          </a:prstGeom>
        </p:spPr>
      </p:pic>
      <p:sp>
        <p:nvSpPr>
          <p:cNvPr id="688" name="Google Shape;688;p41"/>
          <p:cNvSpPr txBox="1"/>
          <p:nvPr>
            <p:ph idx="5"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100">
                <a:solidFill>
                  <a:srgbClr val="FFFFFF"/>
                </a:solidFill>
              </a:rPr>
              <a:t>LOGO HERE</a:t>
            </a:r>
            <a:endParaRPr b="1" sz="11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42"/>
          <p:cNvSpPr txBox="1"/>
          <p:nvPr>
            <p:ph idx="4" type="subTitle"/>
          </p:nvPr>
        </p:nvSpPr>
        <p:spPr>
          <a:xfrm>
            <a:off x="5278050" y="11173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r>
              <a:rPr b="0" lang="es"/>
              <a:t>, consectetur adipiscing elit. Etiam dictum interdum porta. </a:t>
            </a:r>
            <a:endParaRPr b="0"/>
          </a:p>
        </p:txBody>
      </p:sp>
      <p:sp>
        <p:nvSpPr>
          <p:cNvPr id="694" name="Google Shape;694;p42"/>
          <p:cNvSpPr txBox="1"/>
          <p:nvPr>
            <p:ph type="title"/>
          </p:nvPr>
        </p:nvSpPr>
        <p:spPr>
          <a:xfrm>
            <a:off x="321376" y="1453404"/>
            <a:ext cx="3607800" cy="2636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These could be your main goals</a:t>
            </a:r>
            <a:endParaRPr/>
          </a:p>
        </p:txBody>
      </p:sp>
      <p:sp>
        <p:nvSpPr>
          <p:cNvPr id="695" name="Google Shape;695;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96" name="Google Shape;696;p42"/>
          <p:cNvSpPr txBox="1"/>
          <p:nvPr>
            <p:ph idx="5" type="subTitle"/>
          </p:nvPr>
        </p:nvSpPr>
        <p:spPr>
          <a:xfrm>
            <a:off x="5278050" y="23365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s"/>
              <a:t>Lorem ipsum dolor sit amet, consectetur adipiscing elit. </a:t>
            </a:r>
            <a:r>
              <a:rPr lang="es"/>
              <a:t>Etiam dictum interdum porta.</a:t>
            </a:r>
            <a:endParaRPr/>
          </a:p>
        </p:txBody>
      </p:sp>
      <p:sp>
        <p:nvSpPr>
          <p:cNvPr id="697" name="Google Shape;697;p42"/>
          <p:cNvSpPr txBox="1"/>
          <p:nvPr>
            <p:ph idx="6" type="subTitle"/>
          </p:nvPr>
        </p:nvSpPr>
        <p:spPr>
          <a:xfrm>
            <a:off x="5278050" y="35557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a:t>
            </a:r>
            <a:r>
              <a:rPr b="0" lang="es"/>
              <a:t>Etiam dictum interdum porta.</a:t>
            </a:r>
            <a:endParaRPr b="0"/>
          </a:p>
        </p:txBody>
      </p:sp>
      <p:sp>
        <p:nvSpPr>
          <p:cNvPr id="698" name="Google Shape;698;p42"/>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pic>
        <p:nvPicPr>
          <p:cNvPr id="699" name="Google Shape;699;p42"/>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00" name="Google Shape;700;p42"/>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100">
                <a:solidFill>
                  <a:srgbClr val="FFFFFF"/>
                </a:solidFill>
              </a:rPr>
              <a:t>LOGO HERE</a:t>
            </a:r>
            <a:endParaRPr b="1" sz="11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43"/>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Business Modal Analysis</a:t>
            </a:r>
            <a:endParaRPr/>
          </a:p>
          <a:p>
            <a:pPr indent="0" lvl="0" marL="0" rtl="0" algn="ctr">
              <a:spcBef>
                <a:spcPts val="0"/>
              </a:spcBef>
              <a:spcAft>
                <a:spcPts val="0"/>
              </a:spcAft>
              <a:buNone/>
            </a:pPr>
            <a:r>
              <a:t/>
            </a:r>
            <a:endParaRPr/>
          </a:p>
        </p:txBody>
      </p:sp>
      <p:sp>
        <p:nvSpPr>
          <p:cNvPr id="706" name="Google Shape;706;p43"/>
          <p:cNvSpPr txBox="1"/>
          <p:nvPr>
            <p:ph idx="4" type="subTitle"/>
          </p:nvPr>
        </p:nvSpPr>
        <p:spPr>
          <a:xfrm>
            <a:off x="1391850"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07" name="Google Shape;707;p43"/>
          <p:cNvSpPr txBox="1"/>
          <p:nvPr>
            <p:ph idx="6" type="subTitle"/>
          </p:nvPr>
        </p:nvSpPr>
        <p:spPr>
          <a:xfrm>
            <a:off x="1391850" y="2855393"/>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08" name="Google Shape;708;p43"/>
          <p:cNvSpPr txBox="1"/>
          <p:nvPr>
            <p:ph idx="7" type="subTitle"/>
          </p:nvPr>
        </p:nvSpPr>
        <p:spPr>
          <a:xfrm>
            <a:off x="1391850" y="3130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09" name="Google Shape;709;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10" name="Google Shape;710;p43"/>
          <p:cNvSpPr txBox="1"/>
          <p:nvPr>
            <p:ph idx="5" type="subTitle"/>
          </p:nvPr>
        </p:nvSpPr>
        <p:spPr>
          <a:xfrm>
            <a:off x="1391850" y="2078786"/>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1" name="Google Shape;711;p43"/>
          <p:cNvSpPr txBox="1"/>
          <p:nvPr>
            <p:ph idx="8" type="subTitle"/>
          </p:nvPr>
        </p:nvSpPr>
        <p:spPr>
          <a:xfrm>
            <a:off x="1391850" y="3892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2" name="Google Shape;712;p43"/>
          <p:cNvSpPr txBox="1"/>
          <p:nvPr>
            <p:ph idx="9" type="subTitle"/>
          </p:nvPr>
        </p:nvSpPr>
        <p:spPr>
          <a:xfrm>
            <a:off x="1391850" y="4168565"/>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3" name="Google Shape;713;p43"/>
          <p:cNvSpPr txBox="1"/>
          <p:nvPr>
            <p:ph idx="13" type="subTitle"/>
          </p:nvPr>
        </p:nvSpPr>
        <p:spPr>
          <a:xfrm>
            <a:off x="5415843"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4" name="Google Shape;714;p43"/>
          <p:cNvSpPr txBox="1"/>
          <p:nvPr>
            <p:ph idx="14" type="subTitle"/>
          </p:nvPr>
        </p:nvSpPr>
        <p:spPr>
          <a:xfrm>
            <a:off x="5415843" y="2078786"/>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5" name="Google Shape;715;p43"/>
          <p:cNvSpPr txBox="1"/>
          <p:nvPr>
            <p:ph idx="15" type="subTitle"/>
          </p:nvPr>
        </p:nvSpPr>
        <p:spPr>
          <a:xfrm>
            <a:off x="5415843" y="2855393"/>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6" name="Google Shape;716;p43"/>
          <p:cNvSpPr txBox="1"/>
          <p:nvPr>
            <p:ph idx="16" type="subTitle"/>
          </p:nvPr>
        </p:nvSpPr>
        <p:spPr>
          <a:xfrm>
            <a:off x="5415843" y="3130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7" name="Google Shape;717;p43"/>
          <p:cNvSpPr txBox="1"/>
          <p:nvPr>
            <p:ph idx="17" type="subTitle"/>
          </p:nvPr>
        </p:nvSpPr>
        <p:spPr>
          <a:xfrm>
            <a:off x="5415843" y="3892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8" name="Google Shape;718;p43"/>
          <p:cNvSpPr txBox="1"/>
          <p:nvPr>
            <p:ph idx="18" type="subTitle"/>
          </p:nvPr>
        </p:nvSpPr>
        <p:spPr>
          <a:xfrm>
            <a:off x="5415843" y="4168565"/>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9" name="Google Shape;719;p43"/>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pic>
        <p:nvPicPr>
          <p:cNvPr id="720" name="Google Shape;720;p43"/>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21" name="Google Shape;721;p43"/>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44"/>
          <p:cNvSpPr txBox="1"/>
          <p:nvPr>
            <p:ph type="title"/>
          </p:nvPr>
        </p:nvSpPr>
        <p:spPr>
          <a:xfrm>
            <a:off x="748550" y="3440775"/>
            <a:ext cx="3540900" cy="1218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727" name="Google Shape;727;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28" name="Google Shape;728;p44"/>
          <p:cNvSpPr txBox="1"/>
          <p:nvPr>
            <p:ph idx="1" type="subTitle"/>
          </p:nvPr>
        </p:nvSpPr>
        <p:spPr>
          <a:xfrm>
            <a:off x="748650" y="1289775"/>
            <a:ext cx="3540900" cy="103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729" name="Google Shape;729;p44"/>
          <p:cNvSpPr txBox="1"/>
          <p:nvPr>
            <p:ph idx="7" type="subTitle"/>
          </p:nvPr>
        </p:nvSpPr>
        <p:spPr>
          <a:xfrm>
            <a:off x="4667508" y="2698425"/>
            <a:ext cx="1868100" cy="192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730" name="Google Shape;730;p44"/>
          <p:cNvSpPr txBox="1"/>
          <p:nvPr>
            <p:ph idx="5" type="subTitle"/>
          </p:nvPr>
        </p:nvSpPr>
        <p:spPr>
          <a:xfrm>
            <a:off x="748650" y="2356575"/>
            <a:ext cx="3540900" cy="87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a:t>
            </a:r>
            <a:endParaRPr/>
          </a:p>
        </p:txBody>
      </p:sp>
      <p:sp>
        <p:nvSpPr>
          <p:cNvPr id="731" name="Google Shape;731;p44"/>
          <p:cNvSpPr txBox="1"/>
          <p:nvPr>
            <p:ph idx="6" type="subTitle"/>
          </p:nvPr>
        </p:nvSpPr>
        <p:spPr>
          <a:xfrm>
            <a:off x="4667508" y="1957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a:t>
            </a:r>
            <a:endParaRPr/>
          </a:p>
        </p:txBody>
      </p:sp>
      <p:sp>
        <p:nvSpPr>
          <p:cNvPr id="732" name="Google Shape;732;p44"/>
          <p:cNvSpPr txBox="1"/>
          <p:nvPr>
            <p:ph idx="8" type="subTitle"/>
          </p:nvPr>
        </p:nvSpPr>
        <p:spPr>
          <a:xfrm>
            <a:off x="6739458" y="1957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IPSUM</a:t>
            </a:r>
            <a:endParaRPr/>
          </a:p>
        </p:txBody>
      </p:sp>
      <p:sp>
        <p:nvSpPr>
          <p:cNvPr id="733" name="Google Shape;733;p44"/>
          <p:cNvSpPr txBox="1"/>
          <p:nvPr>
            <p:ph idx="9" type="subTitle"/>
          </p:nvPr>
        </p:nvSpPr>
        <p:spPr>
          <a:xfrm>
            <a:off x="6739458" y="2698425"/>
            <a:ext cx="1868100" cy="192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734" name="Google Shape;734;p44"/>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pic>
        <p:nvPicPr>
          <p:cNvPr id="735" name="Google Shape;735;p44"/>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36" name="Google Shape;736;p44"/>
          <p:cNvSpPr txBox="1"/>
          <p:nvPr>
            <p:ph idx="4"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42" name="Google Shape;742;p45"/>
          <p:cNvSpPr txBox="1"/>
          <p:nvPr>
            <p:ph idx="1" type="subTitle"/>
          </p:nvPr>
        </p:nvSpPr>
        <p:spPr>
          <a:xfrm>
            <a:off x="1624950" y="3719529"/>
            <a:ext cx="58941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a:p>
            <a:pPr indent="0" lvl="0" marL="0" rtl="0" algn="ctr">
              <a:spcBef>
                <a:spcPts val="0"/>
              </a:spcBef>
              <a:spcAft>
                <a:spcPts val="0"/>
              </a:spcAft>
              <a:buNone/>
            </a:pPr>
            <a:r>
              <a:t/>
            </a:r>
            <a:endParaRPr/>
          </a:p>
        </p:txBody>
      </p:sp>
      <p:sp>
        <p:nvSpPr>
          <p:cNvPr id="743" name="Google Shape;743;p45"/>
          <p:cNvSpPr txBox="1"/>
          <p:nvPr>
            <p:ph type="title"/>
          </p:nvPr>
        </p:nvSpPr>
        <p:spPr>
          <a:xfrm>
            <a:off x="438200" y="2657025"/>
            <a:ext cx="8347800" cy="128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46"/>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749" name="Google Shape;749;p46"/>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2000"/>
              <a:t>Lorem ipsum dolor sit amet, consectetur adipiscing elit. </a:t>
            </a:r>
            <a:endParaRPr sz="2000"/>
          </a:p>
        </p:txBody>
      </p:sp>
      <p:sp>
        <p:nvSpPr>
          <p:cNvPr id="750" name="Google Shape;750;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51" name="Google Shape;751;p46"/>
          <p:cNvSpPr txBox="1"/>
          <p:nvPr>
            <p:ph idx="2" type="body"/>
          </p:nvPr>
        </p:nvSpPr>
        <p:spPr>
          <a:xfrm>
            <a:off x="4939500" y="2936875"/>
            <a:ext cx="3837000" cy="17943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a:t>
            </a:r>
            <a:endParaRPr/>
          </a:p>
        </p:txBody>
      </p:sp>
      <p:pic>
        <p:nvPicPr>
          <p:cNvPr id="752" name="Google Shape;752;p46"/>
          <p:cNvPicPr preferRelativeResize="0"/>
          <p:nvPr>
            <p:ph idx="3" type="pic"/>
          </p:nvPr>
        </p:nvPicPr>
        <p:blipFill rotWithShape="1">
          <a:blip r:embed="rId3">
            <a:alphaModFix/>
          </a:blip>
          <a:srcRect b="7425" l="0" r="0" t="7417"/>
          <a:stretch/>
        </p:blipFill>
        <p:spPr>
          <a:xfrm>
            <a:off x="4572150" y="-7650"/>
            <a:ext cx="4572000" cy="2579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47"/>
          <p:cNvSpPr txBox="1"/>
          <p:nvPr>
            <p:ph idx="1" type="subTitle"/>
          </p:nvPr>
        </p:nvSpPr>
        <p:spPr>
          <a:xfrm>
            <a:off x="966254" y="3442551"/>
            <a:ext cx="72999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758" name="Google Shape;758;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59" name="Google Shape;759;p47"/>
          <p:cNvSpPr txBox="1"/>
          <p:nvPr>
            <p:ph type="ctrTitle"/>
          </p:nvPr>
        </p:nvSpPr>
        <p:spPr>
          <a:xfrm>
            <a:off x="966250" y="2432425"/>
            <a:ext cx="7299900" cy="123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big concept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48"/>
          <p:cNvSpPr txBox="1"/>
          <p:nvPr>
            <p:ph idx="4" type="subTitle"/>
          </p:nvPr>
        </p:nvSpPr>
        <p:spPr>
          <a:xfrm>
            <a:off x="2598325" y="1730999"/>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32%</a:t>
            </a:r>
            <a:endParaRPr/>
          </a:p>
        </p:txBody>
      </p:sp>
      <p:sp>
        <p:nvSpPr>
          <p:cNvPr id="765" name="Google Shape;765;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766" name="Google Shape;766;p48"/>
          <p:cNvSpPr txBox="1"/>
          <p:nvPr>
            <p:ph type="title"/>
          </p:nvPr>
        </p:nvSpPr>
        <p:spPr>
          <a:xfrm>
            <a:off x="371175" y="222325"/>
            <a:ext cx="8344800" cy="7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relevant data</a:t>
            </a:r>
            <a:endParaRPr/>
          </a:p>
        </p:txBody>
      </p:sp>
      <p:sp>
        <p:nvSpPr>
          <p:cNvPr id="767" name="Google Shape;767;p48"/>
          <p:cNvSpPr txBox="1"/>
          <p:nvPr>
            <p:ph idx="1" type="subTitle"/>
          </p:nvPr>
        </p:nvSpPr>
        <p:spPr>
          <a:xfrm>
            <a:off x="324050" y="1296300"/>
            <a:ext cx="1997100" cy="343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a:t>
            </a:r>
            <a:endParaRPr/>
          </a:p>
        </p:txBody>
      </p:sp>
      <p:sp>
        <p:nvSpPr>
          <p:cNvPr id="768" name="Google Shape;768;p48"/>
          <p:cNvSpPr txBox="1"/>
          <p:nvPr>
            <p:ph idx="2" type="subTitle"/>
          </p:nvPr>
        </p:nvSpPr>
        <p:spPr>
          <a:xfrm>
            <a:off x="2598325" y="2698425"/>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69" name="Google Shape;769;p48"/>
          <p:cNvSpPr txBox="1"/>
          <p:nvPr>
            <p:ph idx="3" type="subTitle"/>
          </p:nvPr>
        </p:nvSpPr>
        <p:spPr>
          <a:xfrm>
            <a:off x="2598325" y="3298142"/>
            <a:ext cx="1868100" cy="13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770" name="Google Shape;770;p48"/>
          <p:cNvSpPr txBox="1"/>
          <p:nvPr>
            <p:ph idx="5" type="subTitle"/>
          </p:nvPr>
        </p:nvSpPr>
        <p:spPr>
          <a:xfrm>
            <a:off x="4673400" y="2698425"/>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71" name="Google Shape;771;p48"/>
          <p:cNvSpPr txBox="1"/>
          <p:nvPr>
            <p:ph idx="6" type="subTitle"/>
          </p:nvPr>
        </p:nvSpPr>
        <p:spPr>
          <a:xfrm>
            <a:off x="4673400" y="3298142"/>
            <a:ext cx="1868100" cy="13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772" name="Google Shape;772;p48"/>
          <p:cNvSpPr txBox="1"/>
          <p:nvPr>
            <p:ph idx="7" type="subTitle"/>
          </p:nvPr>
        </p:nvSpPr>
        <p:spPr>
          <a:xfrm>
            <a:off x="4673400" y="1730999"/>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100º</a:t>
            </a:r>
            <a:endParaRPr/>
          </a:p>
        </p:txBody>
      </p:sp>
      <p:sp>
        <p:nvSpPr>
          <p:cNvPr id="773" name="Google Shape;773;p48"/>
          <p:cNvSpPr txBox="1"/>
          <p:nvPr>
            <p:ph idx="8" type="subTitle"/>
          </p:nvPr>
        </p:nvSpPr>
        <p:spPr>
          <a:xfrm>
            <a:off x="6742584" y="2698425"/>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74" name="Google Shape;774;p48"/>
          <p:cNvSpPr txBox="1"/>
          <p:nvPr>
            <p:ph idx="9" type="subTitle"/>
          </p:nvPr>
        </p:nvSpPr>
        <p:spPr>
          <a:xfrm>
            <a:off x="6742584" y="3298142"/>
            <a:ext cx="1868100" cy="13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775" name="Google Shape;775;p48"/>
          <p:cNvSpPr txBox="1"/>
          <p:nvPr>
            <p:ph idx="13" type="subTitle"/>
          </p:nvPr>
        </p:nvSpPr>
        <p:spPr>
          <a:xfrm>
            <a:off x="6742584" y="1730999"/>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29m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49"/>
          <p:cNvSpPr txBox="1"/>
          <p:nvPr>
            <p:ph type="title"/>
          </p:nvPr>
        </p:nvSpPr>
        <p:spPr>
          <a:xfrm>
            <a:off x="1390500" y="2297400"/>
            <a:ext cx="6363000" cy="212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The quotes can clearly explain what your deepest reflection is regarding this amazing project.</a:t>
            </a:r>
            <a:endParaRPr/>
          </a:p>
        </p:txBody>
      </p:sp>
      <p:sp>
        <p:nvSpPr>
          <p:cNvPr id="781" name="Google Shape;781;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50"/>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These are very important points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787" name="Google Shape;787;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
        <p:nvSpPr>
          <p:cNvPr id="788" name="Google Shape;788;p50"/>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789" name="Google Shape;789;p50"/>
          <p:cNvSpPr txBox="1"/>
          <p:nvPr>
            <p:ph idx="4" type="subTitle"/>
          </p:nvPr>
        </p:nvSpPr>
        <p:spPr>
          <a:xfrm>
            <a:off x="1286191"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0" name="Google Shape;790;p50"/>
          <p:cNvSpPr txBox="1"/>
          <p:nvPr>
            <p:ph idx="5" type="subTitle"/>
          </p:nvPr>
        </p:nvSpPr>
        <p:spPr>
          <a:xfrm>
            <a:off x="1286191" y="2154962"/>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91" name="Google Shape;791;p50"/>
          <p:cNvSpPr txBox="1"/>
          <p:nvPr>
            <p:ph idx="6" type="subTitle"/>
          </p:nvPr>
        </p:nvSpPr>
        <p:spPr>
          <a:xfrm>
            <a:off x="5442234"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2" name="Google Shape;792;p50"/>
          <p:cNvSpPr txBox="1"/>
          <p:nvPr>
            <p:ph idx="7" type="subTitle"/>
          </p:nvPr>
        </p:nvSpPr>
        <p:spPr>
          <a:xfrm>
            <a:off x="5442234" y="2154962"/>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93" name="Google Shape;793;p50"/>
          <p:cNvSpPr txBox="1"/>
          <p:nvPr>
            <p:ph idx="8" type="subTitle"/>
          </p:nvPr>
        </p:nvSpPr>
        <p:spPr>
          <a:xfrm>
            <a:off x="1286191" y="3274174"/>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4" name="Google Shape;794;p50"/>
          <p:cNvSpPr txBox="1"/>
          <p:nvPr>
            <p:ph idx="9" type="subTitle"/>
          </p:nvPr>
        </p:nvSpPr>
        <p:spPr>
          <a:xfrm>
            <a:off x="1286191" y="3625936"/>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95" name="Google Shape;795;p50"/>
          <p:cNvSpPr txBox="1"/>
          <p:nvPr>
            <p:ph idx="13" type="subTitle"/>
          </p:nvPr>
        </p:nvSpPr>
        <p:spPr>
          <a:xfrm>
            <a:off x="5442234" y="3274174"/>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6" name="Google Shape;796;p50"/>
          <p:cNvSpPr txBox="1"/>
          <p:nvPr>
            <p:ph idx="14" type="subTitle"/>
          </p:nvPr>
        </p:nvSpPr>
        <p:spPr>
          <a:xfrm>
            <a:off x="5442234" y="3625936"/>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pic>
        <p:nvPicPr>
          <p:cNvPr id="797" name="Google Shape;797;p50"/>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98" name="Google Shape;798;p50"/>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51"/>
          <p:cNvPicPr preferRelativeResize="0"/>
          <p:nvPr/>
        </p:nvPicPr>
        <p:blipFill rotWithShape="1">
          <a:blip r:embed="rId3">
            <a:alphaModFix/>
          </a:blip>
          <a:srcRect b="24931" l="0" r="0" t="29247"/>
          <a:stretch/>
        </p:blipFill>
        <p:spPr>
          <a:xfrm>
            <a:off x="3514950" y="-7650"/>
            <a:ext cx="5629200" cy="2579400"/>
          </a:xfrm>
          <a:prstGeom prst="rect">
            <a:avLst/>
          </a:prstGeom>
          <a:noFill/>
          <a:ln>
            <a:noFill/>
          </a:ln>
        </p:spPr>
      </p:pic>
      <p:sp>
        <p:nvSpPr>
          <p:cNvPr id="804" name="Google Shape;804;p51"/>
          <p:cNvSpPr txBox="1"/>
          <p:nvPr>
            <p:ph type="title"/>
          </p:nvPr>
        </p:nvSpPr>
        <p:spPr>
          <a:xfrm>
            <a:off x="176750" y="2396775"/>
            <a:ext cx="3157500" cy="139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Slide title</a:t>
            </a:r>
            <a:endParaRPr/>
          </a:p>
        </p:txBody>
      </p:sp>
      <p:sp>
        <p:nvSpPr>
          <p:cNvPr id="805" name="Google Shape;805;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06" name="Google Shape;806;p51"/>
          <p:cNvSpPr txBox="1"/>
          <p:nvPr>
            <p:ph idx="1" type="subTitle"/>
          </p:nvPr>
        </p:nvSpPr>
        <p:spPr>
          <a:xfrm>
            <a:off x="3983225" y="2959400"/>
            <a:ext cx="4732500" cy="9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807" name="Google Shape;807;p51"/>
          <p:cNvSpPr txBox="1"/>
          <p:nvPr>
            <p:ph idx="7" type="subTitle"/>
          </p:nvPr>
        </p:nvSpPr>
        <p:spPr>
          <a:xfrm>
            <a:off x="176750" y="3471350"/>
            <a:ext cx="3157500" cy="87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a:t>
            </a:r>
            <a:endParaRPr/>
          </a:p>
        </p:txBody>
      </p:sp>
      <p:sp>
        <p:nvSpPr>
          <p:cNvPr id="808" name="Google Shape;808;p51"/>
          <p:cNvSpPr txBox="1"/>
          <p:nvPr>
            <p:ph idx="3" type="body"/>
          </p:nvPr>
        </p:nvSpPr>
        <p:spPr>
          <a:xfrm>
            <a:off x="3983225" y="3566922"/>
            <a:ext cx="4732500" cy="1096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 id faucibus purus tempor. Nulla ac efficitur nibh. </a:t>
            </a:r>
            <a:endParaRPr/>
          </a:p>
        </p:txBody>
      </p:sp>
      <p:sp>
        <p:nvSpPr>
          <p:cNvPr id="809" name="Google Shape;809;p51"/>
          <p:cNvSpPr txBox="1"/>
          <p:nvPr>
            <p:ph idx="4" type="subTitle"/>
          </p:nvPr>
        </p:nvSpPr>
        <p:spPr>
          <a:xfrm>
            <a:off x="1335350" y="1389600"/>
            <a:ext cx="840300" cy="8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2</a:t>
            </a:r>
            <a:endParaRPr/>
          </a:p>
        </p:txBody>
      </p:sp>
      <p:sp>
        <p:nvSpPr>
          <p:cNvPr id="810" name="Google Shape;810;p51"/>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pic>
        <p:nvPicPr>
          <p:cNvPr id="811" name="Google Shape;811;p51"/>
          <p:cNvPicPr preferRelativeResize="0"/>
          <p:nvPr>
            <p:ph idx="5" type="pic"/>
          </p:nvPr>
        </p:nvPicPr>
        <p:blipFill rotWithShape="1">
          <a:blip r:embed="rId4">
            <a:alphaModFix/>
          </a:blip>
          <a:srcRect b="15218" l="0" r="0" t="15225"/>
          <a:stretch/>
        </p:blipFill>
        <p:spPr>
          <a:xfrm>
            <a:off x="394393" y="460129"/>
            <a:ext cx="336001" cy="23369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pic>
        <p:nvPicPr>
          <p:cNvPr id="816" name="Google Shape;816;p52"/>
          <p:cNvPicPr preferRelativeResize="0"/>
          <p:nvPr/>
        </p:nvPicPr>
        <p:blipFill rotWithShape="1">
          <a:blip r:embed="rId3">
            <a:alphaModFix/>
          </a:blip>
          <a:srcRect b="5019" l="0" r="0" t="5019"/>
          <a:stretch/>
        </p:blipFill>
        <p:spPr>
          <a:xfrm>
            <a:off x="0" y="0"/>
            <a:ext cx="9144001" cy="5143501"/>
          </a:xfrm>
          <a:prstGeom prst="rect">
            <a:avLst/>
          </a:prstGeom>
          <a:noFill/>
          <a:ln>
            <a:noFill/>
          </a:ln>
        </p:spPr>
      </p:pic>
      <p:sp>
        <p:nvSpPr>
          <p:cNvPr id="817" name="Google Shape;817;p52"/>
          <p:cNvSpPr txBox="1"/>
          <p:nvPr/>
        </p:nvSpPr>
        <p:spPr>
          <a:xfrm>
            <a:off x="424350" y="4146450"/>
            <a:ext cx="8287200" cy="58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700">
                <a:solidFill>
                  <a:srgbClr val="FFFFFF"/>
                </a:solidFill>
                <a:latin typeface="Permanent Marker"/>
                <a:ea typeface="Permanent Marker"/>
                <a:cs typeface="Permanent Marker"/>
                <a:sym typeface="Permanent Marker"/>
              </a:rPr>
              <a:t>A picture is worth a thousand words</a:t>
            </a:r>
            <a:endParaRPr sz="2700">
              <a:solidFill>
                <a:srgbClr val="FFFFFF"/>
              </a:solidFill>
              <a:latin typeface="Permanent Marker"/>
              <a:ea typeface="Permanent Marker"/>
              <a:cs typeface="Permanent Marker"/>
              <a:sym typeface="Permanent Marker"/>
            </a:endParaRPr>
          </a:p>
        </p:txBody>
      </p:sp>
      <p:sp>
        <p:nvSpPr>
          <p:cNvPr id="818" name="Google Shape;818;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53"/>
          <p:cNvSpPr txBox="1"/>
          <p:nvPr>
            <p:ph type="title"/>
          </p:nvPr>
        </p:nvSpPr>
        <p:spPr>
          <a:xfrm>
            <a:off x="428250" y="2707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map can show your strategy clearly</a:t>
            </a:r>
            <a:endParaRPr/>
          </a:p>
        </p:txBody>
      </p:sp>
      <p:sp>
        <p:nvSpPr>
          <p:cNvPr id="824" name="Google Shape;824;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25" name="Google Shape;825;p53"/>
          <p:cNvSpPr txBox="1"/>
          <p:nvPr>
            <p:ph idx="1" type="subTitle"/>
          </p:nvPr>
        </p:nvSpPr>
        <p:spPr>
          <a:xfrm>
            <a:off x="324050" y="1296300"/>
            <a:ext cx="1997100" cy="34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pic>
        <p:nvPicPr>
          <p:cNvPr id="826" name="Google Shape;826;p53"/>
          <p:cNvPicPr preferRelativeResize="0"/>
          <p:nvPr/>
        </p:nvPicPr>
        <p:blipFill>
          <a:blip r:embed="rId3">
            <a:alphaModFix/>
          </a:blip>
          <a:stretch>
            <a:fillRect/>
          </a:stretch>
        </p:blipFill>
        <p:spPr>
          <a:xfrm>
            <a:off x="5992373" y="2480275"/>
            <a:ext cx="268950" cy="268950"/>
          </a:xfrm>
          <a:prstGeom prst="rect">
            <a:avLst/>
          </a:prstGeom>
          <a:noFill/>
          <a:ln>
            <a:noFill/>
          </a:ln>
        </p:spPr>
      </p:pic>
      <p:pic>
        <p:nvPicPr>
          <p:cNvPr id="827" name="Google Shape;827;p53"/>
          <p:cNvPicPr preferRelativeResize="0"/>
          <p:nvPr/>
        </p:nvPicPr>
        <p:blipFill>
          <a:blip r:embed="rId3">
            <a:alphaModFix/>
          </a:blip>
          <a:stretch>
            <a:fillRect/>
          </a:stretch>
        </p:blipFill>
        <p:spPr>
          <a:xfrm>
            <a:off x="7314873" y="1970725"/>
            <a:ext cx="268950" cy="268950"/>
          </a:xfrm>
          <a:prstGeom prst="rect">
            <a:avLst/>
          </a:prstGeom>
          <a:noFill/>
          <a:ln>
            <a:noFill/>
          </a:ln>
        </p:spPr>
      </p:pic>
      <p:pic>
        <p:nvPicPr>
          <p:cNvPr id="828" name="Google Shape;828;p53"/>
          <p:cNvPicPr preferRelativeResize="0"/>
          <p:nvPr/>
        </p:nvPicPr>
        <p:blipFill>
          <a:blip r:embed="rId3">
            <a:alphaModFix/>
          </a:blip>
          <a:stretch>
            <a:fillRect/>
          </a:stretch>
        </p:blipFill>
        <p:spPr>
          <a:xfrm>
            <a:off x="7491648" y="3963300"/>
            <a:ext cx="268950" cy="268950"/>
          </a:xfrm>
          <a:prstGeom prst="rect">
            <a:avLst/>
          </a:prstGeom>
          <a:noFill/>
          <a:ln>
            <a:noFill/>
          </a:ln>
        </p:spPr>
      </p:pic>
      <p:pic>
        <p:nvPicPr>
          <p:cNvPr id="829" name="Google Shape;829;p53"/>
          <p:cNvPicPr preferRelativeResize="0"/>
          <p:nvPr/>
        </p:nvPicPr>
        <p:blipFill>
          <a:blip r:embed="rId3">
            <a:alphaModFix/>
          </a:blip>
          <a:stretch>
            <a:fillRect/>
          </a:stretch>
        </p:blipFill>
        <p:spPr>
          <a:xfrm>
            <a:off x="1943848" y="2218273"/>
            <a:ext cx="268950" cy="268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35" name="Google Shape;835;p54"/>
          <p:cNvSpPr txBox="1"/>
          <p:nvPr>
            <p:ph idx="1" type="body"/>
          </p:nvPr>
        </p:nvSpPr>
        <p:spPr>
          <a:xfrm>
            <a:off x="920400" y="1121499"/>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a:p>
            <a:pPr indent="0" lvl="0" marL="0" rtl="0" algn="ctr">
              <a:spcBef>
                <a:spcPts val="0"/>
              </a:spcBef>
              <a:spcAft>
                <a:spcPts val="0"/>
              </a:spcAft>
              <a:buNone/>
            </a:pPr>
            <a:r>
              <a:rPr lang="es"/>
              <a:t>Lorem ipsum dolor sit amet</a:t>
            </a:r>
            <a:endParaRPr/>
          </a:p>
          <a:p>
            <a:pPr indent="0" lvl="0" marL="0" rtl="0" algn="ctr">
              <a:spcBef>
                <a:spcPts val="0"/>
              </a:spcBef>
              <a:spcAft>
                <a:spcPts val="0"/>
              </a:spcAft>
              <a:buNone/>
            </a:pPr>
            <a:r>
              <a:rPr lang="es"/>
              <a:t>Lorem ipsum dolor sit amet</a:t>
            </a:r>
            <a:endParaRPr/>
          </a:p>
          <a:p>
            <a:pPr indent="0" lvl="0" marL="0" rtl="0" algn="ctr">
              <a:spcBef>
                <a:spcPts val="0"/>
              </a:spcBef>
              <a:spcAft>
                <a:spcPts val="0"/>
              </a:spcAft>
              <a:buNone/>
            </a:pPr>
            <a:r>
              <a:rPr lang="es"/>
              <a:t>Lorem ipsum dolor sit amet</a:t>
            </a:r>
            <a:endParaRPr/>
          </a:p>
        </p:txBody>
      </p:sp>
      <p:sp>
        <p:nvSpPr>
          <p:cNvPr id="836" name="Google Shape;836;p54"/>
          <p:cNvSpPr txBox="1"/>
          <p:nvPr>
            <p:ph idx="2" type="body"/>
          </p:nvPr>
        </p:nvSpPr>
        <p:spPr>
          <a:xfrm>
            <a:off x="920400" y="3325407"/>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None/>
            </a:pPr>
            <a:r>
              <a:rPr lang="es">
                <a:solidFill>
                  <a:schemeClr val="lt1"/>
                </a:solidFill>
              </a:rPr>
              <a:t>Lorem ipsum dolor sit amet</a:t>
            </a:r>
            <a:endParaRPr/>
          </a:p>
        </p:txBody>
      </p:sp>
      <p:sp>
        <p:nvSpPr>
          <p:cNvPr id="837" name="Google Shape;837;p54"/>
          <p:cNvSpPr txBox="1"/>
          <p:nvPr>
            <p:ph idx="3" type="body"/>
          </p:nvPr>
        </p:nvSpPr>
        <p:spPr>
          <a:xfrm>
            <a:off x="5111400" y="1121499"/>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None/>
            </a:pPr>
            <a:r>
              <a:t/>
            </a:r>
            <a:endParaRPr/>
          </a:p>
        </p:txBody>
      </p:sp>
      <p:sp>
        <p:nvSpPr>
          <p:cNvPr id="838" name="Google Shape;838;p54"/>
          <p:cNvSpPr txBox="1"/>
          <p:nvPr>
            <p:ph idx="4" type="body"/>
          </p:nvPr>
        </p:nvSpPr>
        <p:spPr>
          <a:xfrm>
            <a:off x="5111400" y="3325407"/>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55"/>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844" name="Google Shape;844;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
        <p:nvSpPr>
          <p:cNvPr id="845" name="Google Shape;845;p55"/>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Icons are always useful to make the point</a:t>
            </a:r>
            <a:endParaRPr/>
          </a:p>
          <a:p>
            <a:pPr indent="0" lvl="0" marL="0" rtl="0" algn="ctr">
              <a:spcBef>
                <a:spcPts val="0"/>
              </a:spcBef>
              <a:spcAft>
                <a:spcPts val="0"/>
              </a:spcAft>
              <a:buNone/>
            </a:pPr>
            <a:r>
              <a:t/>
            </a:r>
            <a:endParaRPr/>
          </a:p>
        </p:txBody>
      </p:sp>
      <p:sp>
        <p:nvSpPr>
          <p:cNvPr id="846" name="Google Shape;846;p55"/>
          <p:cNvSpPr txBox="1"/>
          <p:nvPr>
            <p:ph idx="4" type="subTitle"/>
          </p:nvPr>
        </p:nvSpPr>
        <p:spPr>
          <a:xfrm>
            <a:off x="765925" y="3430675"/>
            <a:ext cx="3564600" cy="49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847" name="Google Shape;847;p55"/>
          <p:cNvSpPr txBox="1"/>
          <p:nvPr>
            <p:ph idx="5" type="subTitle"/>
          </p:nvPr>
        </p:nvSpPr>
        <p:spPr>
          <a:xfrm>
            <a:off x="765925" y="3796983"/>
            <a:ext cx="3564600" cy="93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848" name="Google Shape;848;p55"/>
          <p:cNvSpPr txBox="1"/>
          <p:nvPr>
            <p:ph idx="6" type="subTitle"/>
          </p:nvPr>
        </p:nvSpPr>
        <p:spPr>
          <a:xfrm>
            <a:off x="5415843" y="1779633"/>
            <a:ext cx="2922900" cy="4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849" name="Google Shape;849;p55"/>
          <p:cNvSpPr txBox="1"/>
          <p:nvPr>
            <p:ph idx="7" type="subTitle"/>
          </p:nvPr>
        </p:nvSpPr>
        <p:spPr>
          <a:xfrm>
            <a:off x="5415850" y="2154992"/>
            <a:ext cx="2922900" cy="79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sp>
        <p:nvSpPr>
          <p:cNvPr id="850" name="Google Shape;850;p55"/>
          <p:cNvSpPr txBox="1"/>
          <p:nvPr>
            <p:ph idx="8" type="subTitle"/>
          </p:nvPr>
        </p:nvSpPr>
        <p:spPr>
          <a:xfrm>
            <a:off x="5415843" y="3435779"/>
            <a:ext cx="2922900" cy="4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851" name="Google Shape;851;p55"/>
          <p:cNvSpPr txBox="1"/>
          <p:nvPr>
            <p:ph idx="9" type="subTitle"/>
          </p:nvPr>
        </p:nvSpPr>
        <p:spPr>
          <a:xfrm>
            <a:off x="5415850" y="3811149"/>
            <a:ext cx="2922900" cy="79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pic>
        <p:nvPicPr>
          <p:cNvPr id="852" name="Google Shape;852;p55"/>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853" name="Google Shape;853;p55"/>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859" name="Google Shape;859;p56"/>
          <p:cNvSpPr txBox="1"/>
          <p:nvPr>
            <p:ph idx="1" type="subTitle"/>
          </p:nvPr>
        </p:nvSpPr>
        <p:spPr>
          <a:xfrm>
            <a:off x="343358" y="1403169"/>
            <a:ext cx="1868100" cy="10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GREAT VIDEO CAN EXPLAIN ALL THE DETAILS BY ITSELF</a:t>
            </a:r>
            <a:endParaRPr/>
          </a:p>
        </p:txBody>
      </p:sp>
      <p:sp>
        <p:nvSpPr>
          <p:cNvPr id="860" name="Google Shape;860;p56"/>
          <p:cNvSpPr txBox="1"/>
          <p:nvPr>
            <p:ph idx="2" type="subTitle"/>
          </p:nvPr>
        </p:nvSpPr>
        <p:spPr>
          <a:xfrm>
            <a:off x="343358" y="2343203"/>
            <a:ext cx="1868100" cy="192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pic>
        <p:nvPicPr>
          <p:cNvPr descr="People always say music and photos can tell stories. I say when these two are combined, it can tell a much better story. Sometimes it may even bring out humor and black comedy or expose the dark side of society. And this is my latest creation, &quot;The Streets of London&quot;. Inspiration on this comes from the ongoing class struggle in my own country. I hope you enjoy this clip, and please feel free to leave your comments./piras&#10;&#10;&quot;Loneliness and the feeling of being unwanted is the most terrible poverty.&quot; &#10;~Mother Teresa" id="861" name="Google Shape;861;p56" title="Ralph McTell - Streets Of London HD">
            <a:hlinkClick r:id="rId3"/>
          </p:cNvPr>
          <p:cNvPicPr preferRelativeResize="0"/>
          <p:nvPr/>
        </p:nvPicPr>
        <p:blipFill>
          <a:blip r:embed="rId4">
            <a:alphaModFix/>
          </a:blip>
          <a:stretch>
            <a:fillRect/>
          </a:stretch>
        </p:blipFill>
        <p:spPr>
          <a:xfrm>
            <a:off x="2498400" y="411750"/>
            <a:ext cx="6213450" cy="432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1"/>
                                        </p:tgtEl>
                                        <p:attrNameLst>
                                          <p:attrName>style.visibility</p:attrName>
                                        </p:attrNameLst>
                                      </p:cBhvr>
                                      <p:to>
                                        <p:strVal val="visible"/>
                                      </p:to>
                                    </p:set>
                                    <p:animEffect filter="fade" transition="in">
                                      <p:cBhvr>
                                        <p:cTn dur="1000"/>
                                        <p:tgtEl>
                                          <p:spTgt spid="8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57"/>
          <p:cNvSpPr txBox="1"/>
          <p:nvPr>
            <p:ph idx="9" type="subTitle"/>
          </p:nvPr>
        </p:nvSpPr>
        <p:spPr>
          <a:xfrm>
            <a:off x="623625" y="40734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67" name="Google Shape;867;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68" name="Google Shape;868;p57"/>
          <p:cNvSpPr txBox="1"/>
          <p:nvPr>
            <p:ph idx="1" type="subTitle"/>
          </p:nvPr>
        </p:nvSpPr>
        <p:spPr>
          <a:xfrm>
            <a:off x="2638186" y="17797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69" name="Google Shape;869;p57"/>
          <p:cNvSpPr txBox="1"/>
          <p:nvPr>
            <p:ph idx="2" type="subTitle"/>
          </p:nvPr>
        </p:nvSpPr>
        <p:spPr>
          <a:xfrm>
            <a:off x="2638178" y="20922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70" name="Google Shape;870;p57"/>
          <p:cNvSpPr txBox="1"/>
          <p:nvPr>
            <p:ph idx="3" type="subTitle"/>
          </p:nvPr>
        </p:nvSpPr>
        <p:spPr>
          <a:xfrm>
            <a:off x="6760911" y="17797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1" name="Google Shape;871;p57"/>
          <p:cNvSpPr txBox="1"/>
          <p:nvPr>
            <p:ph idx="4" type="subTitle"/>
          </p:nvPr>
        </p:nvSpPr>
        <p:spPr>
          <a:xfrm>
            <a:off x="6760903" y="20922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72" name="Google Shape;872;p57"/>
          <p:cNvSpPr txBox="1"/>
          <p:nvPr>
            <p:ph idx="5" type="subTitle"/>
          </p:nvPr>
        </p:nvSpPr>
        <p:spPr>
          <a:xfrm>
            <a:off x="623633" y="3760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3" name="Google Shape;873;p57"/>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INFOGRAPHIC TIMELINE</a:t>
            </a:r>
            <a:endParaRPr/>
          </a:p>
          <a:p>
            <a:pPr indent="0" lvl="0" marL="0" rtl="0" algn="ctr">
              <a:spcBef>
                <a:spcPts val="0"/>
              </a:spcBef>
              <a:spcAft>
                <a:spcPts val="0"/>
              </a:spcAft>
              <a:buNone/>
            </a:pPr>
            <a:r>
              <a:t/>
            </a:r>
            <a:endParaRPr/>
          </a:p>
        </p:txBody>
      </p:sp>
      <p:sp>
        <p:nvSpPr>
          <p:cNvPr id="874" name="Google Shape;874;p57"/>
          <p:cNvSpPr txBox="1"/>
          <p:nvPr>
            <p:ph idx="13" type="subTitle"/>
          </p:nvPr>
        </p:nvSpPr>
        <p:spPr>
          <a:xfrm>
            <a:off x="4746358" y="3760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5" name="Google Shape;875;p57"/>
          <p:cNvSpPr txBox="1"/>
          <p:nvPr>
            <p:ph idx="14" type="subTitle"/>
          </p:nvPr>
        </p:nvSpPr>
        <p:spPr>
          <a:xfrm>
            <a:off x="4746350" y="40734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76" name="Google Shape;876;p57"/>
          <p:cNvSpPr txBox="1"/>
          <p:nvPr>
            <p:ph idx="7"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Clr>
                <a:schemeClr val="dk1"/>
              </a:buClr>
              <a:buSzPts val="1100"/>
              <a:buFont typeface="Arial"/>
              <a:buNone/>
            </a:pPr>
            <a:r>
              <a:rPr b="1" lang="es"/>
              <a:t>Lorem ipsum dolor sit amet</a:t>
            </a:r>
            <a:r>
              <a:rPr lang="es"/>
              <a:t>, consectetur adipiscing elit</a:t>
            </a:r>
            <a:endParaRPr/>
          </a:p>
        </p:txBody>
      </p:sp>
      <p:pic>
        <p:nvPicPr>
          <p:cNvPr id="877" name="Google Shape;877;p57"/>
          <p:cNvPicPr preferRelativeResize="0"/>
          <p:nvPr>
            <p:ph idx="2" type="pic"/>
          </p:nvPr>
        </p:nvPicPr>
        <p:blipFill rotWithShape="1">
          <a:blip r:embed="rId3">
            <a:alphaModFix/>
          </a:blip>
          <a:srcRect b="15218" l="0" r="0" t="15225"/>
          <a:stretch/>
        </p:blipFill>
        <p:spPr>
          <a:xfrm>
            <a:off x="394393" y="460129"/>
            <a:ext cx="336001" cy="233699"/>
          </a:xfrm>
          <a:prstGeom prst="rect">
            <a:avLst/>
          </a:prstGeom>
          <a:noFill/>
          <a:ln>
            <a:noFill/>
          </a:ln>
        </p:spPr>
      </p:pic>
      <p:sp>
        <p:nvSpPr>
          <p:cNvPr id="878" name="Google Shape;878;p57"/>
          <p:cNvSpPr txBox="1"/>
          <p:nvPr>
            <p:ph idx="8"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58"/>
          <p:cNvSpPr txBox="1"/>
          <p:nvPr>
            <p:ph idx="1" type="subTitle"/>
          </p:nvPr>
        </p:nvSpPr>
        <p:spPr>
          <a:xfrm>
            <a:off x="197100" y="2605169"/>
            <a:ext cx="2768100" cy="92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Subtitle</a:t>
            </a:r>
            <a:endParaRPr/>
          </a:p>
        </p:txBody>
      </p:sp>
      <p:sp>
        <p:nvSpPr>
          <p:cNvPr id="884" name="Google Shape;884;p58"/>
          <p:cNvSpPr txBox="1"/>
          <p:nvPr>
            <p:ph idx="3" type="subTitle"/>
          </p:nvPr>
        </p:nvSpPr>
        <p:spPr>
          <a:xfrm>
            <a:off x="197100" y="3471471"/>
            <a:ext cx="2768100" cy="12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885" name="Google Shape;885;p58"/>
          <p:cNvSpPr txBox="1"/>
          <p:nvPr>
            <p:ph idx="4" type="subTitle"/>
          </p:nvPr>
        </p:nvSpPr>
        <p:spPr>
          <a:xfrm>
            <a:off x="3461875" y="411750"/>
            <a:ext cx="5250000" cy="47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chart is important for many reasons</a:t>
            </a:r>
            <a:endParaRPr/>
          </a:p>
        </p:txBody>
      </p:sp>
      <p:sp>
        <p:nvSpPr>
          <p:cNvPr id="886" name="Google Shape;886;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pic>
        <p:nvPicPr>
          <p:cNvPr id="887" name="Google Shape;887;p58"/>
          <p:cNvPicPr preferRelativeResize="0"/>
          <p:nvPr>
            <p:ph idx="2" type="pic"/>
          </p:nvPr>
        </p:nvPicPr>
        <p:blipFill rotWithShape="1">
          <a:blip r:embed="rId3">
            <a:alphaModFix/>
          </a:blip>
          <a:srcRect b="0" l="5603" r="5594" t="0"/>
          <a:stretch/>
        </p:blipFill>
        <p:spPr>
          <a:xfrm>
            <a:off x="0" y="0"/>
            <a:ext cx="3162299" cy="2490600"/>
          </a:xfrm>
          <a:prstGeom prst="rect">
            <a:avLst/>
          </a:prstGeom>
        </p:spPr>
      </p:pic>
      <p:sp>
        <p:nvSpPr>
          <p:cNvPr id="888" name="Google Shape;888;p58"/>
          <p:cNvSpPr txBox="1"/>
          <p:nvPr>
            <p:ph idx="5" type="subTitle"/>
          </p:nvPr>
        </p:nvSpPr>
        <p:spPr>
          <a:xfrm>
            <a:off x="3461875" y="792750"/>
            <a:ext cx="5250000" cy="82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cxnSp>
        <p:nvCxnSpPr>
          <p:cNvPr id="889" name="Google Shape;889;p58"/>
          <p:cNvCxnSpPr/>
          <p:nvPr/>
        </p:nvCxnSpPr>
        <p:spPr>
          <a:xfrm>
            <a:off x="4007679" y="2046250"/>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0" name="Google Shape;890;p58"/>
          <p:cNvCxnSpPr/>
          <p:nvPr/>
        </p:nvCxnSpPr>
        <p:spPr>
          <a:xfrm>
            <a:off x="4007679" y="2656431"/>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1" name="Google Shape;891;p58"/>
          <p:cNvCxnSpPr/>
          <p:nvPr/>
        </p:nvCxnSpPr>
        <p:spPr>
          <a:xfrm>
            <a:off x="4007679" y="3266613"/>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2" name="Google Shape;892;p58"/>
          <p:cNvCxnSpPr/>
          <p:nvPr/>
        </p:nvCxnSpPr>
        <p:spPr>
          <a:xfrm>
            <a:off x="4007679" y="3876794"/>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3" name="Google Shape;893;p58"/>
          <p:cNvCxnSpPr/>
          <p:nvPr/>
        </p:nvCxnSpPr>
        <p:spPr>
          <a:xfrm>
            <a:off x="4007679" y="4486975"/>
            <a:ext cx="4701600" cy="0"/>
          </a:xfrm>
          <a:prstGeom prst="straightConnector1">
            <a:avLst/>
          </a:prstGeom>
          <a:noFill/>
          <a:ln cap="flat" cmpd="sng" w="9525">
            <a:solidFill>
              <a:srgbClr val="E9DDEC"/>
            </a:solidFill>
            <a:prstDash val="solid"/>
            <a:round/>
            <a:headEnd len="med" w="med" type="none"/>
            <a:tailEnd len="med" w="med" type="none"/>
          </a:ln>
        </p:spPr>
      </p:cxnSp>
      <p:sp>
        <p:nvSpPr>
          <p:cNvPr id="894" name="Google Shape;894;p58"/>
          <p:cNvSpPr txBox="1"/>
          <p:nvPr/>
        </p:nvSpPr>
        <p:spPr>
          <a:xfrm>
            <a:off x="3586303" y="19446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00B894"/>
                </a:solidFill>
                <a:latin typeface="Roboto"/>
                <a:ea typeface="Roboto"/>
                <a:cs typeface="Roboto"/>
                <a:sym typeface="Roboto"/>
              </a:rPr>
              <a:t>100</a:t>
            </a:r>
            <a:endParaRPr b="1" sz="1000">
              <a:solidFill>
                <a:srgbClr val="00B894"/>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00B894"/>
                </a:solidFill>
                <a:latin typeface="Roboto"/>
                <a:ea typeface="Roboto"/>
                <a:cs typeface="Roboto"/>
                <a:sym typeface="Roboto"/>
              </a:rPr>
              <a:t>75</a:t>
            </a:r>
            <a:endParaRPr b="1" sz="1000">
              <a:solidFill>
                <a:srgbClr val="00B894"/>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00B894"/>
                </a:solidFill>
                <a:latin typeface="Roboto"/>
                <a:ea typeface="Roboto"/>
                <a:cs typeface="Roboto"/>
                <a:sym typeface="Roboto"/>
              </a:rPr>
              <a:t>50</a:t>
            </a:r>
            <a:endParaRPr b="1" sz="1000">
              <a:solidFill>
                <a:srgbClr val="00B894"/>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00B894"/>
                </a:solidFill>
                <a:latin typeface="Roboto"/>
                <a:ea typeface="Roboto"/>
                <a:cs typeface="Roboto"/>
                <a:sym typeface="Roboto"/>
              </a:rPr>
              <a:t>25</a:t>
            </a:r>
            <a:endParaRPr b="1" sz="1000">
              <a:solidFill>
                <a:srgbClr val="00B894"/>
              </a:solidFill>
              <a:latin typeface="Roboto"/>
              <a:ea typeface="Roboto"/>
              <a:cs typeface="Roboto"/>
              <a:sym typeface="Roboto"/>
            </a:endParaRPr>
          </a:p>
          <a:p>
            <a:pPr indent="0" lvl="0" marL="0" marR="0" rtl="0" algn="r">
              <a:lnSpc>
                <a:spcPct val="100000"/>
              </a:lnSpc>
              <a:spcBef>
                <a:spcPts val="3600"/>
              </a:spcBef>
              <a:spcAft>
                <a:spcPts val="3600"/>
              </a:spcAft>
              <a:buNone/>
            </a:pPr>
            <a:r>
              <a:rPr b="1" lang="es" sz="1000">
                <a:solidFill>
                  <a:srgbClr val="00B894"/>
                </a:solidFill>
                <a:latin typeface="Roboto"/>
                <a:ea typeface="Roboto"/>
                <a:cs typeface="Roboto"/>
                <a:sym typeface="Roboto"/>
              </a:rPr>
              <a:t>0</a:t>
            </a:r>
            <a:endParaRPr b="1" sz="1000">
              <a:solidFill>
                <a:srgbClr val="00B894"/>
              </a:solidFill>
              <a:latin typeface="Roboto"/>
              <a:ea typeface="Roboto"/>
              <a:cs typeface="Roboto"/>
              <a:sym typeface="Roboto"/>
            </a:endParaRPr>
          </a:p>
        </p:txBody>
      </p:sp>
      <p:sp>
        <p:nvSpPr>
          <p:cNvPr id="895" name="Google Shape;895;p58"/>
          <p:cNvSpPr/>
          <p:nvPr/>
        </p:nvSpPr>
        <p:spPr>
          <a:xfrm>
            <a:off x="4282780" y="2933388"/>
            <a:ext cx="620400" cy="15537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58"/>
          <p:cNvSpPr/>
          <p:nvPr/>
        </p:nvSpPr>
        <p:spPr>
          <a:xfrm>
            <a:off x="5116704" y="2539325"/>
            <a:ext cx="620400" cy="19479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58"/>
          <p:cNvSpPr/>
          <p:nvPr/>
        </p:nvSpPr>
        <p:spPr>
          <a:xfrm>
            <a:off x="6549728" y="3552825"/>
            <a:ext cx="620400" cy="9342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58"/>
          <p:cNvSpPr/>
          <p:nvPr/>
        </p:nvSpPr>
        <p:spPr>
          <a:xfrm>
            <a:off x="7383653" y="2352675"/>
            <a:ext cx="620400" cy="2134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58"/>
          <p:cNvSpPr txBox="1"/>
          <p:nvPr/>
        </p:nvSpPr>
        <p:spPr>
          <a:xfrm>
            <a:off x="4472128"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61F27"/>
                </a:solidFill>
                <a:latin typeface="Roboto"/>
                <a:ea typeface="Roboto"/>
                <a:cs typeface="Roboto"/>
                <a:sym typeface="Roboto"/>
              </a:rPr>
              <a:t>Team 1</a:t>
            </a:r>
            <a:endParaRPr b="1" sz="1000">
              <a:solidFill>
                <a:srgbClr val="161F27"/>
              </a:solidFill>
              <a:latin typeface="Roboto"/>
              <a:ea typeface="Roboto"/>
              <a:cs typeface="Roboto"/>
              <a:sym typeface="Roboto"/>
            </a:endParaRPr>
          </a:p>
        </p:txBody>
      </p:sp>
      <p:sp>
        <p:nvSpPr>
          <p:cNvPr id="900" name="Google Shape;900;p58"/>
          <p:cNvSpPr txBox="1"/>
          <p:nvPr/>
        </p:nvSpPr>
        <p:spPr>
          <a:xfrm>
            <a:off x="6720028"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61F27"/>
                </a:solidFill>
                <a:latin typeface="Roboto"/>
                <a:ea typeface="Roboto"/>
                <a:cs typeface="Roboto"/>
                <a:sym typeface="Roboto"/>
              </a:rPr>
              <a:t>Team 2</a:t>
            </a:r>
            <a:endParaRPr b="1" sz="1000">
              <a:solidFill>
                <a:srgbClr val="161F27"/>
              </a:solidFill>
              <a:latin typeface="Roboto"/>
              <a:ea typeface="Roboto"/>
              <a:cs typeface="Roboto"/>
              <a:sym typeface="Roboto"/>
            </a:endParaRPr>
          </a:p>
        </p:txBody>
      </p:sp>
      <p:sp>
        <p:nvSpPr>
          <p:cNvPr id="901" name="Google Shape;901;p58"/>
          <p:cNvSpPr txBox="1"/>
          <p:nvPr/>
        </p:nvSpPr>
        <p:spPr>
          <a:xfrm>
            <a:off x="5138878"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Roboto"/>
                <a:ea typeface="Roboto"/>
                <a:cs typeface="Roboto"/>
                <a:sym typeface="Roboto"/>
              </a:rPr>
              <a:t>Period 1</a:t>
            </a:r>
            <a:endParaRPr sz="900">
              <a:solidFill>
                <a:srgbClr val="666666"/>
              </a:solidFill>
              <a:latin typeface="Roboto"/>
              <a:ea typeface="Roboto"/>
              <a:cs typeface="Roboto"/>
              <a:sym typeface="Roboto"/>
            </a:endParaRPr>
          </a:p>
        </p:txBody>
      </p:sp>
      <p:sp>
        <p:nvSpPr>
          <p:cNvPr id="902" name="Google Shape;902;p58"/>
          <p:cNvSpPr txBox="1"/>
          <p:nvPr/>
        </p:nvSpPr>
        <p:spPr>
          <a:xfrm>
            <a:off x="6453328"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Roboto"/>
                <a:ea typeface="Roboto"/>
                <a:cs typeface="Roboto"/>
                <a:sym typeface="Roboto"/>
              </a:rPr>
              <a:t>Period 2</a:t>
            </a:r>
            <a:endParaRPr sz="900">
              <a:solidFill>
                <a:srgbClr val="666666"/>
              </a:solidFill>
              <a:latin typeface="Roboto"/>
              <a:ea typeface="Roboto"/>
              <a:cs typeface="Roboto"/>
              <a:sym typeface="Roboto"/>
            </a:endParaRPr>
          </a:p>
        </p:txBody>
      </p:sp>
      <p:sp>
        <p:nvSpPr>
          <p:cNvPr id="903" name="Google Shape;903;p58"/>
          <p:cNvSpPr/>
          <p:nvPr/>
        </p:nvSpPr>
        <p:spPr>
          <a:xfrm>
            <a:off x="5244803" y="1661123"/>
            <a:ext cx="141000" cy="148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58"/>
          <p:cNvSpPr/>
          <p:nvPr/>
        </p:nvSpPr>
        <p:spPr>
          <a:xfrm>
            <a:off x="6540203" y="1661123"/>
            <a:ext cx="141000" cy="148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
        <p:nvSpPr>
          <p:cNvPr id="910" name="Google Shape;910;p59"/>
          <p:cNvSpPr txBox="1"/>
          <p:nvPr>
            <p:ph type="title"/>
          </p:nvPr>
        </p:nvSpPr>
        <p:spPr>
          <a:xfrm>
            <a:off x="311700" y="11061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100.000.000</a:t>
            </a:r>
            <a:endParaRPr/>
          </a:p>
        </p:txBody>
      </p:sp>
      <p:sp>
        <p:nvSpPr>
          <p:cNvPr id="911" name="Google Shape;911;p59"/>
          <p:cNvSpPr txBox="1"/>
          <p:nvPr>
            <p:ph idx="2" type="title"/>
          </p:nvPr>
        </p:nvSpPr>
        <p:spPr>
          <a:xfrm>
            <a:off x="591600" y="3352325"/>
            <a:ext cx="7960800" cy="111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big number surely will cause impact in your reader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60"/>
          <p:cNvSpPr txBox="1"/>
          <p:nvPr>
            <p:ph type="title"/>
          </p:nvPr>
        </p:nvSpPr>
        <p:spPr>
          <a:xfrm>
            <a:off x="428250" y="248814"/>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GANTT</a:t>
            </a:r>
            <a:endParaRPr/>
          </a:p>
        </p:txBody>
      </p:sp>
      <p:sp>
        <p:nvSpPr>
          <p:cNvPr id="917" name="Google Shape;917;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graphicFrame>
        <p:nvGraphicFramePr>
          <p:cNvPr id="918" name="Google Shape;918;p60"/>
          <p:cNvGraphicFramePr/>
          <p:nvPr/>
        </p:nvGraphicFramePr>
        <p:xfrm>
          <a:off x="428300" y="1205956"/>
          <a:ext cx="3000000" cy="3000000"/>
        </p:xfrm>
        <a:graphic>
          <a:graphicData uri="http://schemas.openxmlformats.org/drawingml/2006/table">
            <a:tbl>
              <a:tblPr>
                <a:noFill/>
                <a:tableStyleId>{A8A83323-C0D0-4A26-88B3-541BDA9F45C3}</a:tableStyleId>
              </a:tblPr>
              <a:tblGrid>
                <a:gridCol w="8294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tblGrid>
              <a:tr h="391750">
                <a:tc rowSpan="2">
                  <a:txBody>
                    <a:bodyPr/>
                    <a:lstStyle/>
                    <a:p>
                      <a:pPr indent="0" lvl="0" marL="0" rtl="0" algn="l">
                        <a:spcBef>
                          <a:spcPts val="0"/>
                        </a:spcBef>
                        <a:spcAft>
                          <a:spcPts val="0"/>
                        </a:spcAft>
                        <a:buNone/>
                      </a:pPr>
                      <a:r>
                        <a:t/>
                      </a:r>
                      <a:endParaRPr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61F27"/>
                    </a:solidFill>
                  </a:tcPr>
                </a:tc>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1</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61F27"/>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2</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61F27"/>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3</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61F27"/>
                    </a:solidFill>
                  </a:tcPr>
                </a:tc>
                <a:tc hMerge="1"/>
                <a:tc hMerge="1"/>
                <a:tc hMerge="1"/>
                <a:tc hMerge="1"/>
                <a:tc hMerge="1"/>
                <a:tc hMerge="1"/>
              </a:tr>
              <a:tr h="391750">
                <a:tc vMerge="1"/>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4</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5</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6</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7</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8</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9</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10</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12</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13</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14</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15</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16</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17</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18</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19</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20</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r>
              <a:tr h="391750">
                <a:tc>
                  <a:txBody>
                    <a:bodyPr/>
                    <a:lstStyle/>
                    <a:p>
                      <a:pPr indent="0" lvl="0" marL="0" rtl="0" algn="r">
                        <a:spcBef>
                          <a:spcPts val="0"/>
                        </a:spcBef>
                        <a:spcAft>
                          <a:spcPts val="0"/>
                        </a:spcAft>
                        <a:buNone/>
                      </a:pPr>
                      <a:r>
                        <a:rPr b="1" lang="es" sz="1000">
                          <a:solidFill>
                            <a:srgbClr val="FFFFFF"/>
                          </a:solidFill>
                          <a:latin typeface="Roboto"/>
                          <a:ea typeface="Roboto"/>
                          <a:cs typeface="Roboto"/>
                          <a:sym typeface="Roboto"/>
                        </a:rPr>
                        <a:t>Fase 1</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2</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3</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4</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5</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6</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7</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00B894"/>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r>
            </a:tbl>
          </a:graphicData>
        </a:graphic>
      </p:graphicFrame>
      <p:sp>
        <p:nvSpPr>
          <p:cNvPr id="919" name="Google Shape;919;p60"/>
          <p:cNvSpPr txBox="1"/>
          <p:nvPr>
            <p:ph idx="1" type="subTitle"/>
          </p:nvPr>
        </p:nvSpPr>
        <p:spPr>
          <a:xfrm>
            <a:off x="428250" y="735214"/>
            <a:ext cx="8283300" cy="504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Planning and scheduling a project is a great way to keep tasks on track</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61"/>
          <p:cNvSpPr txBox="1"/>
          <p:nvPr/>
        </p:nvSpPr>
        <p:spPr>
          <a:xfrm>
            <a:off x="8506230" y="4685414"/>
            <a:ext cx="518700" cy="371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1300">
                <a:solidFill>
                  <a:srgbClr val="39477A"/>
                </a:solidFill>
                <a:latin typeface="Open Sans"/>
                <a:ea typeface="Open Sans"/>
                <a:cs typeface="Open Sans"/>
                <a:sym typeface="Open Sans"/>
              </a:rPr>
              <a:t>03</a:t>
            </a:r>
            <a:endParaRPr b="1" sz="1300">
              <a:solidFill>
                <a:srgbClr val="39477A"/>
              </a:solidFill>
              <a:latin typeface="Open Sans"/>
              <a:ea typeface="Open Sans"/>
              <a:cs typeface="Open Sans"/>
              <a:sym typeface="Open Sans"/>
            </a:endParaRPr>
          </a:p>
        </p:txBody>
      </p:sp>
      <p:sp>
        <p:nvSpPr>
          <p:cNvPr id="925" name="Google Shape;925;p61"/>
          <p:cNvSpPr/>
          <p:nvPr/>
        </p:nvSpPr>
        <p:spPr>
          <a:xfrm>
            <a:off x="0" y="1206000"/>
            <a:ext cx="2286000" cy="3937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61"/>
          <p:cNvSpPr/>
          <p:nvPr/>
        </p:nvSpPr>
        <p:spPr>
          <a:xfrm>
            <a:off x="2286000" y="1206000"/>
            <a:ext cx="2286000" cy="3937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61"/>
          <p:cNvSpPr/>
          <p:nvPr/>
        </p:nvSpPr>
        <p:spPr>
          <a:xfrm>
            <a:off x="6858000" y="1206000"/>
            <a:ext cx="2286000" cy="3937500"/>
          </a:xfrm>
          <a:prstGeom prst="rect">
            <a:avLst/>
          </a:prstGeom>
          <a:solidFill>
            <a:srgbClr val="00B8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61"/>
          <p:cNvSpPr/>
          <p:nvPr/>
        </p:nvSpPr>
        <p:spPr>
          <a:xfrm>
            <a:off x="4572000" y="1206000"/>
            <a:ext cx="2286000" cy="3937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9" name="Google Shape;929;p61"/>
          <p:cNvPicPr preferRelativeResize="0"/>
          <p:nvPr/>
        </p:nvPicPr>
        <p:blipFill>
          <a:blip r:embed="rId3">
            <a:alphaModFix/>
          </a:blip>
          <a:stretch>
            <a:fillRect/>
          </a:stretch>
        </p:blipFill>
        <p:spPr>
          <a:xfrm rot="10800000">
            <a:off x="944225" y="1516975"/>
            <a:ext cx="397550" cy="397550"/>
          </a:xfrm>
          <a:prstGeom prst="rect">
            <a:avLst/>
          </a:prstGeom>
          <a:noFill/>
          <a:ln>
            <a:noFill/>
          </a:ln>
        </p:spPr>
      </p:pic>
      <p:pic>
        <p:nvPicPr>
          <p:cNvPr id="930" name="Google Shape;930;p61"/>
          <p:cNvPicPr preferRelativeResize="0"/>
          <p:nvPr/>
        </p:nvPicPr>
        <p:blipFill>
          <a:blip r:embed="rId3">
            <a:alphaModFix/>
          </a:blip>
          <a:stretch>
            <a:fillRect/>
          </a:stretch>
        </p:blipFill>
        <p:spPr>
          <a:xfrm rot="10800000">
            <a:off x="3230225" y="1516975"/>
            <a:ext cx="397550" cy="397550"/>
          </a:xfrm>
          <a:prstGeom prst="rect">
            <a:avLst/>
          </a:prstGeom>
          <a:noFill/>
          <a:ln>
            <a:noFill/>
          </a:ln>
        </p:spPr>
      </p:pic>
      <p:pic>
        <p:nvPicPr>
          <p:cNvPr id="931" name="Google Shape;931;p61"/>
          <p:cNvPicPr preferRelativeResize="0"/>
          <p:nvPr/>
        </p:nvPicPr>
        <p:blipFill>
          <a:blip r:embed="rId3">
            <a:alphaModFix/>
          </a:blip>
          <a:stretch>
            <a:fillRect/>
          </a:stretch>
        </p:blipFill>
        <p:spPr>
          <a:xfrm rot="10800000">
            <a:off x="5516225" y="1516975"/>
            <a:ext cx="397550" cy="397550"/>
          </a:xfrm>
          <a:prstGeom prst="rect">
            <a:avLst/>
          </a:prstGeom>
          <a:noFill/>
          <a:ln>
            <a:noFill/>
          </a:ln>
        </p:spPr>
      </p:pic>
      <p:pic>
        <p:nvPicPr>
          <p:cNvPr id="932" name="Google Shape;932;p61"/>
          <p:cNvPicPr preferRelativeResize="0"/>
          <p:nvPr/>
        </p:nvPicPr>
        <p:blipFill>
          <a:blip r:embed="rId3">
            <a:alphaModFix/>
          </a:blip>
          <a:stretch>
            <a:fillRect/>
          </a:stretch>
        </p:blipFill>
        <p:spPr>
          <a:xfrm rot="10800000">
            <a:off x="7802225" y="1516975"/>
            <a:ext cx="397550" cy="397550"/>
          </a:xfrm>
          <a:prstGeom prst="rect">
            <a:avLst/>
          </a:prstGeom>
          <a:noFill/>
          <a:ln>
            <a:noFill/>
          </a:ln>
        </p:spPr>
      </p:pic>
      <p:sp>
        <p:nvSpPr>
          <p:cNvPr id="933" name="Google Shape;933;p61"/>
          <p:cNvSpPr txBox="1"/>
          <p:nvPr/>
        </p:nvSpPr>
        <p:spPr>
          <a:xfrm>
            <a:off x="209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34" name="Google Shape;934;p61"/>
          <p:cNvSpPr txBox="1"/>
          <p:nvPr/>
        </p:nvSpPr>
        <p:spPr>
          <a:xfrm>
            <a:off x="209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35" name="Google Shape;935;p61"/>
          <p:cNvSpPr txBox="1"/>
          <p:nvPr/>
        </p:nvSpPr>
        <p:spPr>
          <a:xfrm>
            <a:off x="2495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36" name="Google Shape;936;p61"/>
          <p:cNvSpPr txBox="1"/>
          <p:nvPr/>
        </p:nvSpPr>
        <p:spPr>
          <a:xfrm>
            <a:off x="2495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37" name="Google Shape;937;p61"/>
          <p:cNvSpPr txBox="1"/>
          <p:nvPr/>
        </p:nvSpPr>
        <p:spPr>
          <a:xfrm>
            <a:off x="4781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38" name="Google Shape;938;p61"/>
          <p:cNvSpPr txBox="1"/>
          <p:nvPr/>
        </p:nvSpPr>
        <p:spPr>
          <a:xfrm>
            <a:off x="4781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39" name="Google Shape;939;p61"/>
          <p:cNvSpPr txBox="1"/>
          <p:nvPr/>
        </p:nvSpPr>
        <p:spPr>
          <a:xfrm>
            <a:off x="7067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40" name="Google Shape;940;p61"/>
          <p:cNvSpPr txBox="1"/>
          <p:nvPr/>
        </p:nvSpPr>
        <p:spPr>
          <a:xfrm>
            <a:off x="7067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41" name="Google Shape;941;p61"/>
          <p:cNvSpPr txBox="1"/>
          <p:nvPr>
            <p:ph type="title"/>
          </p:nvPr>
        </p:nvSpPr>
        <p:spPr>
          <a:xfrm>
            <a:off x="428250" y="248814"/>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Testimonials</a:t>
            </a:r>
            <a:endParaRPr/>
          </a:p>
        </p:txBody>
      </p:sp>
      <p:sp>
        <p:nvSpPr>
          <p:cNvPr id="942" name="Google Shape;942;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pic>
        <p:nvPicPr>
          <p:cNvPr id="947" name="Google Shape;947;p62"/>
          <p:cNvPicPr preferRelativeResize="0"/>
          <p:nvPr>
            <p:ph idx="2" type="pic"/>
          </p:nvPr>
        </p:nvPicPr>
        <p:blipFill rotWithShape="1">
          <a:blip r:embed="rId3">
            <a:alphaModFix/>
          </a:blip>
          <a:srcRect b="0" l="16666" r="16666" t="0"/>
          <a:stretch/>
        </p:blipFill>
        <p:spPr>
          <a:xfrm>
            <a:off x="4572000" y="0"/>
            <a:ext cx="4572002" cy="5143502"/>
          </a:xfrm>
          <a:prstGeom prst="rect">
            <a:avLst/>
          </a:prstGeom>
        </p:spPr>
      </p:pic>
      <p:sp>
        <p:nvSpPr>
          <p:cNvPr id="948" name="Google Shape;948;p62"/>
          <p:cNvSpPr txBox="1"/>
          <p:nvPr>
            <p:ph type="title"/>
          </p:nvPr>
        </p:nvSpPr>
        <p:spPr>
          <a:xfrm>
            <a:off x="538950" y="2501475"/>
            <a:ext cx="3494100" cy="193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text mentions something you should remember</a:t>
            </a:r>
            <a:endParaRPr/>
          </a:p>
        </p:txBody>
      </p:sp>
      <p:sp>
        <p:nvSpPr>
          <p:cNvPr id="949" name="Google Shape;949;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55" name="Google Shape;955;p63"/>
          <p:cNvSpPr txBox="1"/>
          <p:nvPr/>
        </p:nvSpPr>
        <p:spPr>
          <a:xfrm>
            <a:off x="983850" y="2234800"/>
            <a:ext cx="1940400" cy="81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rgbClr val="161F27"/>
                </a:solidFill>
                <a:uFill>
                  <a:noFill/>
                </a:uFill>
                <a:latin typeface="Open Sans"/>
                <a:ea typeface="Open Sans"/>
                <a:cs typeface="Open Sans"/>
                <a:sym typeface="Open Sans"/>
                <a:hlinkClick r:id="rId3">
                  <a:extLst>
                    <a:ext uri="{A12FA001-AC4F-418D-AE19-62706E023703}">
                      <ahyp:hlinkClr val="tx"/>
                    </a:ext>
                  </a:extLst>
                </a:hlinkClick>
              </a:rPr>
              <a:t>mail@mail.com</a:t>
            </a:r>
            <a:endParaRPr sz="1200">
              <a:solidFill>
                <a:srgbClr val="161F27"/>
              </a:solidFill>
              <a:latin typeface="Open Sans"/>
              <a:ea typeface="Open Sans"/>
              <a:cs typeface="Open Sans"/>
              <a:sym typeface="Open Sans"/>
            </a:endParaRPr>
          </a:p>
          <a:p>
            <a:pPr indent="0" lvl="0" marL="0" rtl="0" algn="l">
              <a:lnSpc>
                <a:spcPct val="150000"/>
              </a:lnSpc>
              <a:spcBef>
                <a:spcPts val="1000"/>
              </a:spcBef>
              <a:spcAft>
                <a:spcPts val="0"/>
              </a:spcAft>
              <a:buNone/>
            </a:pPr>
            <a:r>
              <a:rPr lang="es" sz="1200" u="sng">
                <a:solidFill>
                  <a:srgbClr val="161F27"/>
                </a:solidFill>
                <a:latin typeface="Open Sans"/>
                <a:ea typeface="Open Sans"/>
                <a:cs typeface="Open Sans"/>
                <a:sym typeface="Open Sans"/>
                <a:hlinkClick r:id="rId4">
                  <a:extLst>
                    <a:ext uri="{A12FA001-AC4F-418D-AE19-62706E023703}">
                      <ahyp:hlinkClr val="tx"/>
                    </a:ext>
                  </a:extLst>
                </a:hlinkClick>
              </a:rPr>
              <a:t>www.slidescorner.com</a:t>
            </a:r>
            <a:r>
              <a:rPr lang="es" sz="1200">
                <a:solidFill>
                  <a:srgbClr val="161F27"/>
                </a:solidFill>
                <a:latin typeface="Open Sans"/>
                <a:ea typeface="Open Sans"/>
                <a:cs typeface="Open Sans"/>
                <a:sym typeface="Open Sans"/>
              </a:rPr>
              <a:t> </a:t>
            </a:r>
            <a:endParaRPr sz="1200">
              <a:solidFill>
                <a:srgbClr val="161F27"/>
              </a:solidFill>
              <a:latin typeface="Open Sans"/>
              <a:ea typeface="Open Sans"/>
              <a:cs typeface="Open Sans"/>
              <a:sym typeface="Open Sans"/>
            </a:endParaRPr>
          </a:p>
          <a:p>
            <a:pPr indent="0" lvl="0" marL="0" rtl="0" algn="l">
              <a:lnSpc>
                <a:spcPct val="150000"/>
              </a:lnSpc>
              <a:spcBef>
                <a:spcPts val="1000"/>
              </a:spcBef>
              <a:spcAft>
                <a:spcPts val="1000"/>
              </a:spcAft>
              <a:buNone/>
            </a:pPr>
            <a:r>
              <a:t/>
            </a:r>
            <a:endParaRPr sz="1200">
              <a:solidFill>
                <a:srgbClr val="161F27"/>
              </a:solidFill>
              <a:latin typeface="Open Sans"/>
              <a:ea typeface="Open Sans"/>
              <a:cs typeface="Open Sans"/>
              <a:sym typeface="Open Sans"/>
            </a:endParaRPr>
          </a:p>
        </p:txBody>
      </p:sp>
      <p:sp>
        <p:nvSpPr>
          <p:cNvPr id="956" name="Google Shape;956;p63"/>
          <p:cNvSpPr txBox="1"/>
          <p:nvPr/>
        </p:nvSpPr>
        <p:spPr>
          <a:xfrm>
            <a:off x="3203175" y="2234800"/>
            <a:ext cx="1940400" cy="898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rgbClr val="161F27"/>
                </a:solidFill>
                <a:latin typeface="Open Sans"/>
                <a:ea typeface="Open Sans"/>
                <a:cs typeface="Open Sans"/>
                <a:sym typeface="Open Sans"/>
              </a:rPr>
              <a:t>@instagramprofile</a:t>
            </a:r>
            <a:endParaRPr sz="1200">
              <a:solidFill>
                <a:srgbClr val="161F27"/>
              </a:solidFill>
              <a:latin typeface="Open Sans"/>
              <a:ea typeface="Open Sans"/>
              <a:cs typeface="Open Sans"/>
              <a:sym typeface="Open Sans"/>
            </a:endParaRPr>
          </a:p>
          <a:p>
            <a:pPr indent="0" lvl="0" marL="0" rtl="0" algn="l">
              <a:lnSpc>
                <a:spcPct val="150000"/>
              </a:lnSpc>
              <a:spcBef>
                <a:spcPts val="1000"/>
              </a:spcBef>
              <a:spcAft>
                <a:spcPts val="1000"/>
              </a:spcAft>
              <a:buClr>
                <a:srgbClr val="000000"/>
              </a:buClr>
              <a:buSzPts val="1100"/>
              <a:buFont typeface="Arial"/>
              <a:buNone/>
            </a:pPr>
            <a:r>
              <a:rPr lang="es" sz="1200">
                <a:solidFill>
                  <a:srgbClr val="161F27"/>
                </a:solidFill>
                <a:latin typeface="Open Sans"/>
                <a:ea typeface="Open Sans"/>
                <a:cs typeface="Open Sans"/>
                <a:sym typeface="Open Sans"/>
              </a:rPr>
              <a:t>+17866750079</a:t>
            </a:r>
            <a:endParaRPr sz="1200">
              <a:solidFill>
                <a:srgbClr val="161F27"/>
              </a:solidFill>
              <a:latin typeface="Open Sans"/>
              <a:ea typeface="Open Sans"/>
              <a:cs typeface="Open Sans"/>
              <a:sym typeface="Open Sans"/>
            </a:endParaRPr>
          </a:p>
        </p:txBody>
      </p:sp>
      <p:sp>
        <p:nvSpPr>
          <p:cNvPr id="957" name="Google Shape;957;p63"/>
          <p:cNvSpPr txBox="1"/>
          <p:nvPr/>
        </p:nvSpPr>
        <p:spPr>
          <a:xfrm>
            <a:off x="717150" y="3247900"/>
            <a:ext cx="4102500" cy="657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b="1" lang="es" sz="1200">
                <a:solidFill>
                  <a:srgbClr val="161F27"/>
                </a:solidFill>
                <a:latin typeface="Open Sans"/>
                <a:ea typeface="Open Sans"/>
                <a:cs typeface="Open Sans"/>
                <a:sym typeface="Open Sans"/>
              </a:rPr>
              <a:t>10000 NW 41st St, Miami, FL 33178</a:t>
            </a:r>
            <a:endParaRPr b="1" sz="1200">
              <a:solidFill>
                <a:srgbClr val="161F27"/>
              </a:solidFill>
              <a:latin typeface="Open Sans"/>
              <a:ea typeface="Open Sans"/>
              <a:cs typeface="Open Sans"/>
              <a:sym typeface="Open Sans"/>
            </a:endParaRPr>
          </a:p>
        </p:txBody>
      </p:sp>
      <p:pic>
        <p:nvPicPr>
          <p:cNvPr id="958" name="Google Shape;958;p63"/>
          <p:cNvPicPr preferRelativeResize="0"/>
          <p:nvPr/>
        </p:nvPicPr>
        <p:blipFill>
          <a:blip r:embed="rId5">
            <a:alphaModFix/>
          </a:blip>
          <a:stretch>
            <a:fillRect/>
          </a:stretch>
        </p:blipFill>
        <p:spPr>
          <a:xfrm>
            <a:off x="3019200" y="2733675"/>
            <a:ext cx="176401" cy="176401"/>
          </a:xfrm>
          <a:prstGeom prst="rect">
            <a:avLst/>
          </a:prstGeom>
          <a:noFill/>
          <a:ln>
            <a:noFill/>
          </a:ln>
        </p:spPr>
      </p:pic>
      <p:pic>
        <p:nvPicPr>
          <p:cNvPr id="959" name="Google Shape;959;p63"/>
          <p:cNvPicPr preferRelativeResize="0"/>
          <p:nvPr/>
        </p:nvPicPr>
        <p:blipFill>
          <a:blip r:embed="rId6">
            <a:alphaModFix/>
          </a:blip>
          <a:stretch>
            <a:fillRect/>
          </a:stretch>
        </p:blipFill>
        <p:spPr>
          <a:xfrm>
            <a:off x="3019200" y="2326350"/>
            <a:ext cx="169199" cy="169199"/>
          </a:xfrm>
          <a:prstGeom prst="rect">
            <a:avLst/>
          </a:prstGeom>
          <a:noFill/>
          <a:ln>
            <a:noFill/>
          </a:ln>
        </p:spPr>
      </p:pic>
      <p:pic>
        <p:nvPicPr>
          <p:cNvPr id="960" name="Google Shape;960;p63"/>
          <p:cNvPicPr preferRelativeResize="0"/>
          <p:nvPr/>
        </p:nvPicPr>
        <p:blipFill>
          <a:blip r:embed="rId7">
            <a:alphaModFix/>
          </a:blip>
          <a:stretch>
            <a:fillRect/>
          </a:stretch>
        </p:blipFill>
        <p:spPr>
          <a:xfrm>
            <a:off x="803850" y="2330475"/>
            <a:ext cx="180000" cy="180000"/>
          </a:xfrm>
          <a:prstGeom prst="rect">
            <a:avLst/>
          </a:prstGeom>
          <a:noFill/>
          <a:ln>
            <a:noFill/>
          </a:ln>
        </p:spPr>
      </p:pic>
      <p:pic>
        <p:nvPicPr>
          <p:cNvPr id="961" name="Google Shape;961;p63"/>
          <p:cNvPicPr preferRelativeResize="0"/>
          <p:nvPr/>
        </p:nvPicPr>
        <p:blipFill>
          <a:blip r:embed="rId8">
            <a:alphaModFix/>
          </a:blip>
          <a:stretch>
            <a:fillRect/>
          </a:stretch>
        </p:blipFill>
        <p:spPr>
          <a:xfrm>
            <a:off x="803850" y="2731875"/>
            <a:ext cx="180000" cy="180000"/>
          </a:xfrm>
          <a:prstGeom prst="rect">
            <a:avLst/>
          </a:prstGeom>
          <a:noFill/>
          <a:ln>
            <a:noFill/>
          </a:ln>
        </p:spPr>
      </p:pic>
      <p:sp>
        <p:nvSpPr>
          <p:cNvPr id="962" name="Google Shape;962;p63"/>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Feel free to contact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68" name="Google Shape;968;p64"/>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969" name="Google Shape;969;p64"/>
          <p:cNvSpPr txBox="1"/>
          <p:nvPr>
            <p:ph idx="1" type="body"/>
          </p:nvPr>
        </p:nvSpPr>
        <p:spPr>
          <a:xfrm>
            <a:off x="616500" y="1962152"/>
            <a:ext cx="8095500" cy="216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solidFill>
                  <a:srgbClr val="161F27"/>
                </a:solidFill>
              </a:rPr>
              <a:t>Special Mentions</a:t>
            </a:r>
            <a:endParaRPr b="1">
              <a:solidFill>
                <a:srgbClr val="161F27"/>
              </a:solidFill>
            </a:endParaRPr>
          </a:p>
          <a:p>
            <a:pPr indent="0" lvl="0" marL="0" rtl="0" algn="l">
              <a:spcBef>
                <a:spcPts val="1200"/>
              </a:spcBef>
              <a:spcAft>
                <a:spcPts val="0"/>
              </a:spcAft>
              <a:buNone/>
            </a:pPr>
            <a:r>
              <a:rPr lang="es">
                <a:solidFill>
                  <a:srgbClr val="161F27"/>
                </a:solidFill>
              </a:rPr>
              <a:t>This presentation was made thanks to the efforts of design and communication professionals.</a:t>
            </a:r>
            <a:endParaRPr>
              <a:solidFill>
                <a:srgbClr val="161F27"/>
              </a:solidFill>
            </a:endParaRPr>
          </a:p>
          <a:p>
            <a:pPr indent="0" lvl="0" marL="0" rtl="0" algn="l">
              <a:spcBef>
                <a:spcPts val="1200"/>
              </a:spcBef>
              <a:spcAft>
                <a:spcPts val="0"/>
              </a:spcAft>
              <a:buNone/>
            </a:pPr>
            <a:r>
              <a:rPr lang="es">
                <a:solidFill>
                  <a:srgbClr val="161F27"/>
                </a:solidFill>
              </a:rPr>
              <a:t>Special thanks to </a:t>
            </a:r>
            <a:r>
              <a:rPr b="1" lang="es">
                <a:solidFill>
                  <a:srgbClr val="161F27"/>
                </a:solidFill>
              </a:rPr>
              <a:t>Pexels</a:t>
            </a:r>
            <a:r>
              <a:rPr lang="es">
                <a:solidFill>
                  <a:srgbClr val="161F27"/>
                </a:solidFill>
              </a:rPr>
              <a:t> for providing the images.</a:t>
            </a:r>
            <a:endParaRPr>
              <a:solidFill>
                <a:srgbClr val="161F27"/>
              </a:solidFill>
            </a:endParaRPr>
          </a:p>
          <a:p>
            <a:pPr indent="0" lvl="0" marL="0" rtl="0" algn="l">
              <a:spcBef>
                <a:spcPts val="1200"/>
              </a:spcBef>
              <a:spcAft>
                <a:spcPts val="0"/>
              </a:spcAft>
              <a:buNone/>
            </a:pPr>
            <a:r>
              <a:rPr lang="es">
                <a:solidFill>
                  <a:srgbClr val="161F27"/>
                </a:solidFill>
              </a:rPr>
              <a:t>This presentation was made by </a:t>
            </a:r>
            <a:r>
              <a:rPr b="1" lang="es">
                <a:solidFill>
                  <a:srgbClr val="161F27"/>
                </a:solidFill>
              </a:rPr>
              <a:t>Slides Corner</a:t>
            </a:r>
            <a:r>
              <a:rPr lang="es">
                <a:solidFill>
                  <a:srgbClr val="161F27"/>
                </a:solidFill>
              </a:rPr>
              <a:t> for free distribution only on its official website </a:t>
            </a:r>
            <a:r>
              <a:rPr lang="es" u="sng">
                <a:solidFill>
                  <a:schemeClr val="hlink"/>
                </a:solidFill>
                <a:hlinkClick r:id="rId3"/>
              </a:rPr>
              <a:t>https://slidescorner.com</a:t>
            </a:r>
            <a:r>
              <a:rPr lang="es">
                <a:solidFill>
                  <a:srgbClr val="161F27"/>
                </a:solidFill>
              </a:rPr>
              <a:t>  </a:t>
            </a:r>
            <a:endParaRPr>
              <a:solidFill>
                <a:srgbClr val="161F27"/>
              </a:solidFill>
            </a:endParaRPr>
          </a:p>
          <a:p>
            <a:pPr indent="0" lvl="0" marL="0" rtl="0" algn="l">
              <a:spcBef>
                <a:spcPts val="1200"/>
              </a:spcBef>
              <a:spcAft>
                <a:spcPts val="1200"/>
              </a:spcAft>
              <a:buNone/>
            </a:pPr>
            <a:r>
              <a:t/>
            </a:r>
            <a:endParaRPr>
              <a:solidFill>
                <a:srgbClr val="161F27"/>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75" name="Google Shape;975;p65"/>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976" name="Google Shape;976;p65"/>
          <p:cNvSpPr txBox="1"/>
          <p:nvPr>
            <p:ph idx="1" type="body"/>
          </p:nvPr>
        </p:nvSpPr>
        <p:spPr>
          <a:xfrm>
            <a:off x="616500" y="1962152"/>
            <a:ext cx="8095500" cy="216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You must not register this slides template as a work in an intellectual property registry or similar or register any of the elements that are part of this template as a logo or trademark.</a:t>
            </a:r>
            <a:endParaRPr/>
          </a:p>
          <a:p>
            <a:pPr indent="0" lvl="0" marL="0" rtl="0" algn="l">
              <a:spcBef>
                <a:spcPts val="1200"/>
              </a:spcBef>
              <a:spcAft>
                <a:spcPts val="0"/>
              </a:spcAft>
              <a:buNone/>
            </a:pPr>
            <a:r>
              <a:rPr lang="es"/>
              <a:t>You are not allowed to distribute this slides template (or a modified version) or include it in a database or in any other product or service that offers downloadable images, icons or presentations that may be subject to distribution or resale.</a:t>
            </a:r>
            <a:endParaRPr/>
          </a:p>
          <a:p>
            <a:pPr indent="0" lvl="0" marL="0" rtl="0" algn="l">
              <a:spcBef>
                <a:spcPts val="1200"/>
              </a:spcBef>
              <a:spcAft>
                <a:spcPts val="0"/>
              </a:spcAft>
              <a:buNone/>
            </a:pPr>
            <a:r>
              <a:rPr lang="es"/>
              <a:t>You also are not allowed to sublicense, sell or rent any of Slidescorner content (or a modified version).</a:t>
            </a:r>
            <a:endParaRPr/>
          </a:p>
          <a:p>
            <a:pPr indent="0" lvl="0" marL="0" rtl="0" algn="l">
              <a:spcBef>
                <a:spcPts val="1200"/>
              </a:spcBef>
              <a:spcAft>
                <a:spcPts val="1200"/>
              </a:spcAft>
              <a:buNone/>
            </a:pPr>
            <a:r>
              <a:rPr lang="es"/>
              <a:t>You must keep the Credits slide in this presentation.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66"/>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Template Iconography &amp; more</a:t>
            </a:r>
            <a:endParaRPr/>
          </a:p>
        </p:txBody>
      </p:sp>
      <p:sp>
        <p:nvSpPr>
          <p:cNvPr id="982" name="Google Shape;982;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pic>
        <p:nvPicPr>
          <p:cNvPr id="983" name="Google Shape;983;p66"/>
          <p:cNvPicPr preferRelativeResize="0"/>
          <p:nvPr/>
        </p:nvPicPr>
        <p:blipFill>
          <a:blip r:embed="rId3">
            <a:alphaModFix/>
          </a:blip>
          <a:stretch>
            <a:fillRect/>
          </a:stretch>
        </p:blipFill>
        <p:spPr>
          <a:xfrm>
            <a:off x="3313254" y="1493900"/>
            <a:ext cx="540000" cy="540000"/>
          </a:xfrm>
          <a:prstGeom prst="rect">
            <a:avLst/>
          </a:prstGeom>
          <a:noFill/>
          <a:ln>
            <a:noFill/>
          </a:ln>
        </p:spPr>
      </p:pic>
      <p:pic>
        <p:nvPicPr>
          <p:cNvPr id="984" name="Google Shape;984;p66"/>
          <p:cNvPicPr preferRelativeResize="0"/>
          <p:nvPr/>
        </p:nvPicPr>
        <p:blipFill>
          <a:blip r:embed="rId4">
            <a:alphaModFix/>
          </a:blip>
          <a:stretch>
            <a:fillRect/>
          </a:stretch>
        </p:blipFill>
        <p:spPr>
          <a:xfrm>
            <a:off x="1609404" y="1493900"/>
            <a:ext cx="540000" cy="540000"/>
          </a:xfrm>
          <a:prstGeom prst="rect">
            <a:avLst/>
          </a:prstGeom>
          <a:noFill/>
          <a:ln>
            <a:noFill/>
          </a:ln>
        </p:spPr>
      </p:pic>
      <p:pic>
        <p:nvPicPr>
          <p:cNvPr id="985" name="Google Shape;985;p66"/>
          <p:cNvPicPr preferRelativeResize="0"/>
          <p:nvPr/>
        </p:nvPicPr>
        <p:blipFill>
          <a:blip r:embed="rId5">
            <a:alphaModFix/>
          </a:blip>
          <a:stretch>
            <a:fillRect/>
          </a:stretch>
        </p:blipFill>
        <p:spPr>
          <a:xfrm rot="10800000">
            <a:off x="757479" y="1493900"/>
            <a:ext cx="540000" cy="540000"/>
          </a:xfrm>
          <a:prstGeom prst="rect">
            <a:avLst/>
          </a:prstGeom>
          <a:noFill/>
          <a:ln>
            <a:noFill/>
          </a:ln>
        </p:spPr>
      </p:pic>
      <p:pic>
        <p:nvPicPr>
          <p:cNvPr id="986" name="Google Shape;986;p66"/>
          <p:cNvPicPr preferRelativeResize="0"/>
          <p:nvPr/>
        </p:nvPicPr>
        <p:blipFill>
          <a:blip r:embed="rId6">
            <a:alphaModFix/>
          </a:blip>
          <a:stretch>
            <a:fillRect/>
          </a:stretch>
        </p:blipFill>
        <p:spPr>
          <a:xfrm>
            <a:off x="2461328" y="1493900"/>
            <a:ext cx="540000" cy="540000"/>
          </a:xfrm>
          <a:prstGeom prst="rect">
            <a:avLst/>
          </a:prstGeom>
          <a:noFill/>
          <a:ln>
            <a:noFill/>
          </a:ln>
        </p:spPr>
      </p:pic>
      <p:pic>
        <p:nvPicPr>
          <p:cNvPr id="987" name="Google Shape;987;p66"/>
          <p:cNvPicPr preferRelativeResize="0"/>
          <p:nvPr/>
        </p:nvPicPr>
        <p:blipFill>
          <a:blip r:embed="rId7">
            <a:alphaModFix/>
          </a:blip>
          <a:stretch>
            <a:fillRect/>
          </a:stretch>
        </p:blipFill>
        <p:spPr>
          <a:xfrm>
            <a:off x="5869029" y="1493900"/>
            <a:ext cx="540000" cy="540000"/>
          </a:xfrm>
          <a:prstGeom prst="rect">
            <a:avLst/>
          </a:prstGeom>
          <a:noFill/>
          <a:ln>
            <a:noFill/>
          </a:ln>
        </p:spPr>
      </p:pic>
      <p:pic>
        <p:nvPicPr>
          <p:cNvPr id="988" name="Google Shape;988;p66"/>
          <p:cNvPicPr preferRelativeResize="0"/>
          <p:nvPr/>
        </p:nvPicPr>
        <p:blipFill>
          <a:blip r:embed="rId8">
            <a:alphaModFix/>
          </a:blip>
          <a:stretch>
            <a:fillRect/>
          </a:stretch>
        </p:blipFill>
        <p:spPr>
          <a:xfrm>
            <a:off x="4165166" y="1493900"/>
            <a:ext cx="540000" cy="540000"/>
          </a:xfrm>
          <a:prstGeom prst="rect">
            <a:avLst/>
          </a:prstGeom>
          <a:noFill/>
          <a:ln>
            <a:noFill/>
          </a:ln>
        </p:spPr>
      </p:pic>
      <p:pic>
        <p:nvPicPr>
          <p:cNvPr id="989" name="Google Shape;989;p66"/>
          <p:cNvPicPr preferRelativeResize="0"/>
          <p:nvPr/>
        </p:nvPicPr>
        <p:blipFill>
          <a:blip r:embed="rId9">
            <a:alphaModFix/>
          </a:blip>
          <a:stretch>
            <a:fillRect/>
          </a:stretch>
        </p:blipFill>
        <p:spPr>
          <a:xfrm>
            <a:off x="6720954" y="1493900"/>
            <a:ext cx="540000" cy="540000"/>
          </a:xfrm>
          <a:prstGeom prst="rect">
            <a:avLst/>
          </a:prstGeom>
          <a:noFill/>
          <a:ln>
            <a:noFill/>
          </a:ln>
        </p:spPr>
      </p:pic>
      <p:pic>
        <p:nvPicPr>
          <p:cNvPr id="990" name="Google Shape;990;p66"/>
          <p:cNvPicPr preferRelativeResize="0"/>
          <p:nvPr/>
        </p:nvPicPr>
        <p:blipFill>
          <a:blip r:embed="rId10">
            <a:alphaModFix/>
          </a:blip>
          <a:stretch>
            <a:fillRect/>
          </a:stretch>
        </p:blipFill>
        <p:spPr>
          <a:xfrm>
            <a:off x="757479" y="3745607"/>
            <a:ext cx="540000" cy="540000"/>
          </a:xfrm>
          <a:prstGeom prst="rect">
            <a:avLst/>
          </a:prstGeom>
          <a:noFill/>
          <a:ln>
            <a:noFill/>
          </a:ln>
        </p:spPr>
      </p:pic>
      <p:pic>
        <p:nvPicPr>
          <p:cNvPr id="991" name="Google Shape;991;p66"/>
          <p:cNvPicPr preferRelativeResize="0"/>
          <p:nvPr/>
        </p:nvPicPr>
        <p:blipFill>
          <a:blip r:embed="rId11">
            <a:alphaModFix/>
          </a:blip>
          <a:stretch>
            <a:fillRect/>
          </a:stretch>
        </p:blipFill>
        <p:spPr>
          <a:xfrm>
            <a:off x="3313252" y="3745607"/>
            <a:ext cx="540000" cy="540000"/>
          </a:xfrm>
          <a:prstGeom prst="rect">
            <a:avLst/>
          </a:prstGeom>
          <a:noFill/>
          <a:ln>
            <a:noFill/>
          </a:ln>
        </p:spPr>
      </p:pic>
      <p:pic>
        <p:nvPicPr>
          <p:cNvPr id="992" name="Google Shape;992;p66"/>
          <p:cNvPicPr preferRelativeResize="0"/>
          <p:nvPr/>
        </p:nvPicPr>
        <p:blipFill>
          <a:blip r:embed="rId12">
            <a:alphaModFix/>
          </a:blip>
          <a:stretch>
            <a:fillRect/>
          </a:stretch>
        </p:blipFill>
        <p:spPr>
          <a:xfrm>
            <a:off x="1609415" y="3745594"/>
            <a:ext cx="540000" cy="540000"/>
          </a:xfrm>
          <a:prstGeom prst="rect">
            <a:avLst/>
          </a:prstGeom>
          <a:noFill/>
          <a:ln>
            <a:noFill/>
          </a:ln>
        </p:spPr>
      </p:pic>
      <p:pic>
        <p:nvPicPr>
          <p:cNvPr id="993" name="Google Shape;993;p66"/>
          <p:cNvPicPr preferRelativeResize="0"/>
          <p:nvPr/>
        </p:nvPicPr>
        <p:blipFill>
          <a:blip r:embed="rId13">
            <a:alphaModFix/>
          </a:blip>
          <a:stretch>
            <a:fillRect/>
          </a:stretch>
        </p:blipFill>
        <p:spPr>
          <a:xfrm>
            <a:off x="2461340" y="3745594"/>
            <a:ext cx="540000" cy="540000"/>
          </a:xfrm>
          <a:prstGeom prst="rect">
            <a:avLst/>
          </a:prstGeom>
          <a:noFill/>
          <a:ln>
            <a:noFill/>
          </a:ln>
        </p:spPr>
      </p:pic>
      <p:pic>
        <p:nvPicPr>
          <p:cNvPr id="994" name="Google Shape;994;p66"/>
          <p:cNvPicPr preferRelativeResize="0"/>
          <p:nvPr/>
        </p:nvPicPr>
        <p:blipFill>
          <a:blip r:embed="rId14">
            <a:alphaModFix/>
          </a:blip>
          <a:stretch>
            <a:fillRect/>
          </a:stretch>
        </p:blipFill>
        <p:spPr>
          <a:xfrm>
            <a:off x="2461329" y="2619744"/>
            <a:ext cx="540000" cy="540000"/>
          </a:xfrm>
          <a:prstGeom prst="rect">
            <a:avLst/>
          </a:prstGeom>
          <a:noFill/>
          <a:ln>
            <a:noFill/>
          </a:ln>
        </p:spPr>
      </p:pic>
      <p:pic>
        <p:nvPicPr>
          <p:cNvPr id="995" name="Google Shape;995;p66"/>
          <p:cNvPicPr preferRelativeResize="0"/>
          <p:nvPr/>
        </p:nvPicPr>
        <p:blipFill>
          <a:blip r:embed="rId15">
            <a:alphaModFix/>
          </a:blip>
          <a:stretch>
            <a:fillRect/>
          </a:stretch>
        </p:blipFill>
        <p:spPr>
          <a:xfrm>
            <a:off x="1609404" y="2619744"/>
            <a:ext cx="540000" cy="540000"/>
          </a:xfrm>
          <a:prstGeom prst="rect">
            <a:avLst/>
          </a:prstGeom>
          <a:noFill/>
          <a:ln>
            <a:noFill/>
          </a:ln>
        </p:spPr>
      </p:pic>
      <p:pic>
        <p:nvPicPr>
          <p:cNvPr id="996" name="Google Shape;996;p66"/>
          <p:cNvPicPr preferRelativeResize="0"/>
          <p:nvPr/>
        </p:nvPicPr>
        <p:blipFill>
          <a:blip r:embed="rId16">
            <a:alphaModFix/>
          </a:blip>
          <a:stretch>
            <a:fillRect/>
          </a:stretch>
        </p:blipFill>
        <p:spPr>
          <a:xfrm>
            <a:off x="757479" y="2619744"/>
            <a:ext cx="540000" cy="540000"/>
          </a:xfrm>
          <a:prstGeom prst="rect">
            <a:avLst/>
          </a:prstGeom>
          <a:noFill/>
          <a:ln>
            <a:noFill/>
          </a:ln>
        </p:spPr>
      </p:pic>
      <p:pic>
        <p:nvPicPr>
          <p:cNvPr id="997" name="Google Shape;997;p66"/>
          <p:cNvPicPr preferRelativeResize="0"/>
          <p:nvPr/>
        </p:nvPicPr>
        <p:blipFill>
          <a:blip r:embed="rId17">
            <a:alphaModFix/>
          </a:blip>
          <a:stretch>
            <a:fillRect/>
          </a:stretch>
        </p:blipFill>
        <p:spPr>
          <a:xfrm>
            <a:off x="3313254" y="2619744"/>
            <a:ext cx="540000" cy="540000"/>
          </a:xfrm>
          <a:prstGeom prst="rect">
            <a:avLst/>
          </a:prstGeom>
          <a:noFill/>
          <a:ln>
            <a:noFill/>
          </a:ln>
        </p:spPr>
      </p:pic>
      <p:pic>
        <p:nvPicPr>
          <p:cNvPr id="998" name="Google Shape;998;p66"/>
          <p:cNvPicPr preferRelativeResize="0"/>
          <p:nvPr/>
        </p:nvPicPr>
        <p:blipFill>
          <a:blip r:embed="rId18">
            <a:alphaModFix/>
          </a:blip>
          <a:stretch>
            <a:fillRect/>
          </a:stretch>
        </p:blipFill>
        <p:spPr>
          <a:xfrm>
            <a:off x="7572866" y="1493900"/>
            <a:ext cx="540000" cy="540000"/>
          </a:xfrm>
          <a:prstGeom prst="rect">
            <a:avLst/>
          </a:prstGeom>
          <a:noFill/>
          <a:ln>
            <a:noFill/>
          </a:ln>
        </p:spPr>
      </p:pic>
      <p:pic>
        <p:nvPicPr>
          <p:cNvPr id="999" name="Google Shape;999;p66"/>
          <p:cNvPicPr preferRelativeResize="0"/>
          <p:nvPr/>
        </p:nvPicPr>
        <p:blipFill>
          <a:blip r:embed="rId19">
            <a:alphaModFix/>
          </a:blip>
          <a:stretch>
            <a:fillRect/>
          </a:stretch>
        </p:blipFill>
        <p:spPr>
          <a:xfrm>
            <a:off x="5017104" y="1493900"/>
            <a:ext cx="540000" cy="540000"/>
          </a:xfrm>
          <a:prstGeom prst="rect">
            <a:avLst/>
          </a:prstGeom>
          <a:noFill/>
          <a:ln>
            <a:noFill/>
          </a:ln>
        </p:spPr>
      </p:pic>
      <p:pic>
        <p:nvPicPr>
          <p:cNvPr id="1000" name="Google Shape;1000;p66"/>
          <p:cNvPicPr preferRelativeResize="0"/>
          <p:nvPr/>
        </p:nvPicPr>
        <p:blipFill>
          <a:blip r:embed="rId20">
            <a:alphaModFix/>
          </a:blip>
          <a:stretch>
            <a:fillRect/>
          </a:stretch>
        </p:blipFill>
        <p:spPr>
          <a:xfrm>
            <a:off x="4165179" y="2619744"/>
            <a:ext cx="540000" cy="540000"/>
          </a:xfrm>
          <a:prstGeom prst="rect">
            <a:avLst/>
          </a:prstGeom>
          <a:noFill/>
          <a:ln>
            <a:noFill/>
          </a:ln>
        </p:spPr>
      </p:pic>
      <p:pic>
        <p:nvPicPr>
          <p:cNvPr id="1001" name="Google Shape;1001;p66"/>
          <p:cNvPicPr preferRelativeResize="0"/>
          <p:nvPr/>
        </p:nvPicPr>
        <p:blipFill>
          <a:blip r:embed="rId21">
            <a:alphaModFix/>
          </a:blip>
          <a:stretch>
            <a:fillRect/>
          </a:stretch>
        </p:blipFill>
        <p:spPr>
          <a:xfrm>
            <a:off x="5017104" y="2619744"/>
            <a:ext cx="540000" cy="540000"/>
          </a:xfrm>
          <a:prstGeom prst="rect">
            <a:avLst/>
          </a:prstGeom>
          <a:noFill/>
          <a:ln>
            <a:noFill/>
          </a:ln>
        </p:spPr>
      </p:pic>
      <p:pic>
        <p:nvPicPr>
          <p:cNvPr id="1002" name="Google Shape;1002;p66"/>
          <p:cNvPicPr preferRelativeResize="0"/>
          <p:nvPr/>
        </p:nvPicPr>
        <p:blipFill>
          <a:blip r:embed="rId22">
            <a:alphaModFix/>
          </a:blip>
          <a:stretch>
            <a:fillRect/>
          </a:stretch>
        </p:blipFill>
        <p:spPr>
          <a:xfrm>
            <a:off x="5869029" y="2619744"/>
            <a:ext cx="540000" cy="540000"/>
          </a:xfrm>
          <a:prstGeom prst="rect">
            <a:avLst/>
          </a:prstGeom>
          <a:noFill/>
          <a:ln>
            <a:noFill/>
          </a:ln>
        </p:spPr>
      </p:pic>
      <p:pic>
        <p:nvPicPr>
          <p:cNvPr id="1003" name="Google Shape;1003;p66"/>
          <p:cNvPicPr preferRelativeResize="0"/>
          <p:nvPr/>
        </p:nvPicPr>
        <p:blipFill>
          <a:blip r:embed="rId23">
            <a:alphaModFix/>
          </a:blip>
          <a:stretch>
            <a:fillRect/>
          </a:stretch>
        </p:blipFill>
        <p:spPr>
          <a:xfrm>
            <a:off x="6720954" y="2619744"/>
            <a:ext cx="540000" cy="540000"/>
          </a:xfrm>
          <a:prstGeom prst="rect">
            <a:avLst/>
          </a:prstGeom>
          <a:noFill/>
          <a:ln>
            <a:noFill/>
          </a:ln>
        </p:spPr>
      </p:pic>
      <p:pic>
        <p:nvPicPr>
          <p:cNvPr id="1004" name="Google Shape;1004;p66"/>
          <p:cNvPicPr preferRelativeResize="0"/>
          <p:nvPr/>
        </p:nvPicPr>
        <p:blipFill>
          <a:blip r:embed="rId24">
            <a:alphaModFix/>
          </a:blip>
          <a:stretch>
            <a:fillRect/>
          </a:stretch>
        </p:blipFill>
        <p:spPr>
          <a:xfrm>
            <a:off x="7572879" y="2619744"/>
            <a:ext cx="540000" cy="540000"/>
          </a:xfrm>
          <a:prstGeom prst="rect">
            <a:avLst/>
          </a:prstGeom>
          <a:noFill/>
          <a:ln>
            <a:noFill/>
          </a:ln>
        </p:spPr>
      </p:pic>
      <p:pic>
        <p:nvPicPr>
          <p:cNvPr id="1005" name="Google Shape;1005;p66"/>
          <p:cNvPicPr preferRelativeResize="0"/>
          <p:nvPr/>
        </p:nvPicPr>
        <p:blipFill>
          <a:blip r:embed="rId25">
            <a:alphaModFix/>
          </a:blip>
          <a:stretch>
            <a:fillRect/>
          </a:stretch>
        </p:blipFill>
        <p:spPr>
          <a:xfrm>
            <a:off x="4165179" y="3745594"/>
            <a:ext cx="540000" cy="540000"/>
          </a:xfrm>
          <a:prstGeom prst="rect">
            <a:avLst/>
          </a:prstGeom>
          <a:noFill/>
          <a:ln>
            <a:noFill/>
          </a:ln>
        </p:spPr>
      </p:pic>
      <p:pic>
        <p:nvPicPr>
          <p:cNvPr id="1006" name="Google Shape;1006;p66"/>
          <p:cNvPicPr preferRelativeResize="0"/>
          <p:nvPr/>
        </p:nvPicPr>
        <p:blipFill>
          <a:blip r:embed="rId26">
            <a:alphaModFix/>
          </a:blip>
          <a:stretch>
            <a:fillRect/>
          </a:stretch>
        </p:blipFill>
        <p:spPr>
          <a:xfrm>
            <a:off x="5017104" y="3745594"/>
            <a:ext cx="540000" cy="540000"/>
          </a:xfrm>
          <a:prstGeom prst="rect">
            <a:avLst/>
          </a:prstGeom>
          <a:noFill/>
          <a:ln>
            <a:noFill/>
          </a:ln>
        </p:spPr>
      </p:pic>
      <p:pic>
        <p:nvPicPr>
          <p:cNvPr id="1007" name="Google Shape;1007;p66"/>
          <p:cNvPicPr preferRelativeResize="0"/>
          <p:nvPr/>
        </p:nvPicPr>
        <p:blipFill>
          <a:blip r:embed="rId27">
            <a:alphaModFix/>
          </a:blip>
          <a:stretch>
            <a:fillRect/>
          </a:stretch>
        </p:blipFill>
        <p:spPr>
          <a:xfrm>
            <a:off x="5869029" y="3745594"/>
            <a:ext cx="540000" cy="540000"/>
          </a:xfrm>
          <a:prstGeom prst="rect">
            <a:avLst/>
          </a:prstGeom>
          <a:noFill/>
          <a:ln>
            <a:noFill/>
          </a:ln>
        </p:spPr>
      </p:pic>
      <p:pic>
        <p:nvPicPr>
          <p:cNvPr id="1008" name="Google Shape;1008;p66"/>
          <p:cNvPicPr preferRelativeResize="0"/>
          <p:nvPr/>
        </p:nvPicPr>
        <p:blipFill>
          <a:blip r:embed="rId28">
            <a:alphaModFix/>
          </a:blip>
          <a:stretch>
            <a:fillRect/>
          </a:stretch>
        </p:blipFill>
        <p:spPr>
          <a:xfrm>
            <a:off x="6720954" y="3745594"/>
            <a:ext cx="540000" cy="540000"/>
          </a:xfrm>
          <a:prstGeom prst="rect">
            <a:avLst/>
          </a:prstGeom>
          <a:noFill/>
          <a:ln>
            <a:noFill/>
          </a:ln>
        </p:spPr>
      </p:pic>
      <p:pic>
        <p:nvPicPr>
          <p:cNvPr id="1009" name="Google Shape;1009;p66"/>
          <p:cNvPicPr preferRelativeResize="0"/>
          <p:nvPr/>
        </p:nvPicPr>
        <p:blipFill>
          <a:blip r:embed="rId29">
            <a:alphaModFix/>
          </a:blip>
          <a:stretch>
            <a:fillRect/>
          </a:stretch>
        </p:blipFill>
        <p:spPr>
          <a:xfrm>
            <a:off x="7572879" y="3745594"/>
            <a:ext cx="540000" cy="540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67"/>
          <p:cNvSpPr/>
          <p:nvPr/>
        </p:nvSpPr>
        <p:spPr>
          <a:xfrm>
            <a:off x="2573600" y="3498875"/>
            <a:ext cx="791400" cy="754200"/>
          </a:xfrm>
          <a:prstGeom prst="roundRect">
            <a:avLst>
              <a:gd fmla="val 16667" name="adj"/>
            </a:avLst>
          </a:prstGeom>
          <a:solidFill>
            <a:srgbClr val="00B894"/>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16" name="Google Shape;1016;p67"/>
          <p:cNvSpPr txBox="1"/>
          <p:nvPr/>
        </p:nvSpPr>
        <p:spPr>
          <a:xfrm>
            <a:off x="1048350" y="954400"/>
            <a:ext cx="7047300" cy="48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400">
                <a:solidFill>
                  <a:srgbClr val="00B894"/>
                </a:solidFill>
                <a:latin typeface="Permanent Marker"/>
                <a:ea typeface="Permanent Marker"/>
                <a:cs typeface="Permanent Marker"/>
                <a:sym typeface="Permanent Marker"/>
              </a:rPr>
              <a:t>Fonts &amp; colors used</a:t>
            </a:r>
            <a:endParaRPr sz="2400">
              <a:solidFill>
                <a:srgbClr val="00B894"/>
              </a:solidFill>
              <a:latin typeface="Permanent Marker"/>
              <a:ea typeface="Permanent Marker"/>
              <a:cs typeface="Permanent Marker"/>
              <a:sym typeface="Permanent Marker"/>
            </a:endParaRPr>
          </a:p>
        </p:txBody>
      </p:sp>
      <p:sp>
        <p:nvSpPr>
          <p:cNvPr id="1017" name="Google Shape;1017;p67"/>
          <p:cNvSpPr txBox="1"/>
          <p:nvPr/>
        </p:nvSpPr>
        <p:spPr>
          <a:xfrm>
            <a:off x="1068100" y="1457875"/>
            <a:ext cx="70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200">
                <a:solidFill>
                  <a:srgbClr val="161F27"/>
                </a:solidFill>
                <a:latin typeface="Roboto"/>
                <a:ea typeface="Roboto"/>
                <a:cs typeface="Roboto"/>
                <a:sym typeface="Roboto"/>
              </a:rPr>
              <a:t>This presentation has been made using the following fonts:</a:t>
            </a:r>
            <a:endParaRPr sz="1200">
              <a:solidFill>
                <a:srgbClr val="161F27"/>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161F27"/>
              </a:solidFill>
              <a:latin typeface="Roboto"/>
              <a:ea typeface="Roboto"/>
              <a:cs typeface="Roboto"/>
              <a:sym typeface="Roboto"/>
            </a:endParaRPr>
          </a:p>
        </p:txBody>
      </p:sp>
      <p:sp>
        <p:nvSpPr>
          <p:cNvPr id="1018" name="Google Shape;1018;p67"/>
          <p:cNvSpPr txBox="1"/>
          <p:nvPr/>
        </p:nvSpPr>
        <p:spPr>
          <a:xfrm>
            <a:off x="1068100" y="1919049"/>
            <a:ext cx="7047300" cy="125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sz="1100">
                <a:solidFill>
                  <a:srgbClr val="161F27"/>
                </a:solidFill>
              </a:rPr>
              <a:t>Permanent Marker</a:t>
            </a:r>
            <a:endParaRPr b="1" sz="1100">
              <a:solidFill>
                <a:srgbClr val="161F27"/>
              </a:solidFill>
            </a:endParaRPr>
          </a:p>
          <a:p>
            <a:pPr indent="0" lvl="0" marL="0" rtl="0" algn="ctr">
              <a:lnSpc>
                <a:spcPct val="115000"/>
              </a:lnSpc>
              <a:spcBef>
                <a:spcPts val="0"/>
              </a:spcBef>
              <a:spcAft>
                <a:spcPts val="0"/>
              </a:spcAft>
              <a:buNone/>
            </a:pPr>
            <a:r>
              <a:rPr lang="es" sz="1100" u="sng">
                <a:solidFill>
                  <a:srgbClr val="161F27"/>
                </a:solidFill>
                <a:hlinkClick r:id="rId3">
                  <a:extLst>
                    <a:ext uri="{A12FA001-AC4F-418D-AE19-62706E023703}">
                      <ahyp:hlinkClr val="tx"/>
                    </a:ext>
                  </a:extLst>
                </a:hlinkClick>
              </a:rPr>
              <a:t>https://fonts.google.com/specimen/Permanent+Marker</a:t>
            </a:r>
            <a:r>
              <a:rPr lang="es" sz="1100">
                <a:solidFill>
                  <a:srgbClr val="161F27"/>
                </a:solidFill>
              </a:rPr>
              <a:t> </a:t>
            </a:r>
            <a:endParaRPr sz="1100">
              <a:solidFill>
                <a:srgbClr val="161F27"/>
              </a:solidFill>
            </a:endParaRPr>
          </a:p>
          <a:p>
            <a:pPr indent="0" lvl="0" marL="0" rtl="0" algn="ctr">
              <a:lnSpc>
                <a:spcPct val="115000"/>
              </a:lnSpc>
              <a:spcBef>
                <a:spcPts val="0"/>
              </a:spcBef>
              <a:spcAft>
                <a:spcPts val="0"/>
              </a:spcAft>
              <a:buNone/>
            </a:pPr>
            <a:r>
              <a:t/>
            </a:r>
            <a:endParaRPr sz="800">
              <a:solidFill>
                <a:srgbClr val="161F27"/>
              </a:solidFill>
            </a:endParaRPr>
          </a:p>
          <a:p>
            <a:pPr indent="0" lvl="0" marL="0" rtl="0" algn="ctr">
              <a:lnSpc>
                <a:spcPct val="115000"/>
              </a:lnSpc>
              <a:spcBef>
                <a:spcPts val="0"/>
              </a:spcBef>
              <a:spcAft>
                <a:spcPts val="0"/>
              </a:spcAft>
              <a:buNone/>
            </a:pPr>
            <a:r>
              <a:rPr b="1" lang="es" sz="1100">
                <a:solidFill>
                  <a:srgbClr val="161F27"/>
                </a:solidFill>
              </a:rPr>
              <a:t>Roboto</a:t>
            </a:r>
            <a:endParaRPr b="1" sz="1100">
              <a:solidFill>
                <a:srgbClr val="161F27"/>
              </a:solidFill>
            </a:endParaRPr>
          </a:p>
          <a:p>
            <a:pPr indent="0" lvl="0" marL="0" rtl="0" algn="ctr">
              <a:lnSpc>
                <a:spcPct val="115000"/>
              </a:lnSpc>
              <a:spcBef>
                <a:spcPts val="0"/>
              </a:spcBef>
              <a:spcAft>
                <a:spcPts val="0"/>
              </a:spcAft>
              <a:buNone/>
            </a:pPr>
            <a:r>
              <a:rPr lang="es" sz="1100" u="sng">
                <a:solidFill>
                  <a:srgbClr val="161F27"/>
                </a:solidFill>
                <a:hlinkClick r:id="rId4">
                  <a:extLst>
                    <a:ext uri="{A12FA001-AC4F-418D-AE19-62706E023703}">
                      <ahyp:hlinkClr val="tx"/>
                    </a:ext>
                  </a:extLst>
                </a:hlinkClick>
              </a:rPr>
              <a:t>https://fonts.google.com/specimen/Roboto</a:t>
            </a:r>
            <a:r>
              <a:rPr lang="es" sz="1100">
                <a:solidFill>
                  <a:srgbClr val="161F27"/>
                </a:solidFill>
              </a:rPr>
              <a:t> </a:t>
            </a:r>
            <a:endParaRPr sz="1100">
              <a:solidFill>
                <a:srgbClr val="161F27"/>
              </a:solidFill>
            </a:endParaRPr>
          </a:p>
        </p:txBody>
      </p:sp>
      <p:sp>
        <p:nvSpPr>
          <p:cNvPr id="1019" name="Google Shape;1019;p67"/>
          <p:cNvSpPr/>
          <p:nvPr/>
        </p:nvSpPr>
        <p:spPr>
          <a:xfrm>
            <a:off x="5769020" y="3498875"/>
            <a:ext cx="791400" cy="754200"/>
          </a:xfrm>
          <a:prstGeom prst="roundRect">
            <a:avLst>
              <a:gd fmla="val 16667" name="adj"/>
            </a:avLst>
          </a:prstGeom>
          <a:solidFill>
            <a:srgbClr val="434343"/>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020" name="Google Shape;1020;p67"/>
          <p:cNvSpPr/>
          <p:nvPr/>
        </p:nvSpPr>
        <p:spPr>
          <a:xfrm>
            <a:off x="3645375" y="3498875"/>
            <a:ext cx="791400" cy="754200"/>
          </a:xfrm>
          <a:prstGeom prst="roundRect">
            <a:avLst>
              <a:gd fmla="val 16667" name="adj"/>
            </a:avLst>
          </a:prstGeom>
          <a:solidFill>
            <a:srgbClr val="07CFA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67"/>
          <p:cNvSpPr txBox="1"/>
          <p:nvPr/>
        </p:nvSpPr>
        <p:spPr>
          <a:xfrm>
            <a:off x="576902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#434343</a:t>
            </a:r>
            <a:endParaRPr sz="1000">
              <a:solidFill>
                <a:srgbClr val="FFFFFF"/>
              </a:solidFill>
            </a:endParaRPr>
          </a:p>
        </p:txBody>
      </p:sp>
      <p:sp>
        <p:nvSpPr>
          <p:cNvPr id="1022" name="Google Shape;1022;p67"/>
          <p:cNvSpPr txBox="1"/>
          <p:nvPr/>
        </p:nvSpPr>
        <p:spPr>
          <a:xfrm>
            <a:off x="364537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#07cfa8</a:t>
            </a:r>
            <a:endParaRPr sz="1000">
              <a:solidFill>
                <a:srgbClr val="FFFFFF"/>
              </a:solidFill>
            </a:endParaRPr>
          </a:p>
        </p:txBody>
      </p:sp>
      <p:sp>
        <p:nvSpPr>
          <p:cNvPr id="1023" name="Google Shape;1023;p67"/>
          <p:cNvSpPr txBox="1"/>
          <p:nvPr/>
        </p:nvSpPr>
        <p:spPr>
          <a:xfrm>
            <a:off x="2583550"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#00b894</a:t>
            </a:r>
            <a:endParaRPr sz="1000">
              <a:solidFill>
                <a:srgbClr val="FFFFFF"/>
              </a:solidFill>
            </a:endParaRPr>
          </a:p>
        </p:txBody>
      </p:sp>
      <p:sp>
        <p:nvSpPr>
          <p:cNvPr id="1024" name="Google Shape;1024;p67"/>
          <p:cNvSpPr/>
          <p:nvPr/>
        </p:nvSpPr>
        <p:spPr>
          <a:xfrm>
            <a:off x="4712175" y="3498875"/>
            <a:ext cx="791400" cy="754200"/>
          </a:xfrm>
          <a:prstGeom prst="roundRect">
            <a:avLst>
              <a:gd fmla="val 16667" name="adj"/>
            </a:avLst>
          </a:prstGeom>
          <a:solidFill>
            <a:srgbClr val="161F27"/>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67"/>
          <p:cNvSpPr txBox="1"/>
          <p:nvPr/>
        </p:nvSpPr>
        <p:spPr>
          <a:xfrm>
            <a:off x="471217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#161f27</a:t>
            </a:r>
            <a:endParaRPr sz="10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68"/>
          <p:cNvSpPr txBox="1"/>
          <p:nvPr>
            <p:ph type="ctrTitle"/>
          </p:nvPr>
        </p:nvSpPr>
        <p:spPr>
          <a:xfrm>
            <a:off x="311708" y="1289417"/>
            <a:ext cx="8520600" cy="205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THANKS!</a:t>
            </a:r>
            <a:endParaRPr/>
          </a:p>
        </p:txBody>
      </p:sp>
      <p:sp>
        <p:nvSpPr>
          <p:cNvPr id="1031" name="Google Shape;1031;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32" name="Google Shape;1032;p68"/>
          <p:cNvSpPr txBox="1"/>
          <p:nvPr>
            <p:ph idx="3" type="subTitle"/>
          </p:nvPr>
        </p:nvSpPr>
        <p:spPr>
          <a:xfrm>
            <a:off x="311700" y="3254807"/>
            <a:ext cx="85206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Get more cool and professional slides at </a:t>
            </a:r>
            <a:r>
              <a:rPr lang="es" u="sng">
                <a:solidFill>
                  <a:srgbClr val="161F27"/>
                </a:solidFill>
                <a:hlinkClick r:id="rId3">
                  <a:extLst>
                    <a:ext uri="{A12FA001-AC4F-418D-AE19-62706E023703}">
                      <ahyp:hlinkClr val="tx"/>
                    </a:ext>
                  </a:extLst>
                </a:hlinkClick>
              </a:rPr>
              <a:t>www.slidescorner.com</a:t>
            </a:r>
            <a:r>
              <a:rPr lang="es"/>
              <a:t>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1033" name="Google Shape;1033;p68"/>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1034" name="Google Shape;1034;p68"/>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Clr>
                <a:schemeClr val="dk1"/>
              </a:buClr>
              <a:buSzPts val="1100"/>
              <a:buFont typeface="Arial"/>
              <a:buNone/>
            </a:pPr>
            <a:r>
              <a:rPr b="1" lang="es"/>
              <a:t>Lorem ipsum dolor sit amet</a:t>
            </a:r>
            <a:r>
              <a:rPr lang="es"/>
              <a:t>, consectetur adipiscing elit</a:t>
            </a:r>
            <a:endParaRPr/>
          </a:p>
        </p:txBody>
      </p:sp>
      <p:pic>
        <p:nvPicPr>
          <p:cNvPr id="1035" name="Google Shape;1035;p68"/>
          <p:cNvPicPr preferRelativeResize="0"/>
          <p:nvPr>
            <p:ph idx="2" type="pic"/>
          </p:nvPr>
        </p:nvPicPr>
        <p:blipFill rotWithShape="1">
          <a:blip r:embed="rId4">
            <a:alphaModFix/>
          </a:blip>
          <a:srcRect b="15218" l="0" r="0" t="15225"/>
          <a:stretch/>
        </p:blipFill>
        <p:spPr>
          <a:xfrm>
            <a:off x="394393" y="460129"/>
            <a:ext cx="336001" cy="233699"/>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n Green &amp; Blue">
  <a:themeElements>
    <a:clrScheme name="Simple Light">
      <a:dk1>
        <a:srgbClr val="161F27"/>
      </a:dk1>
      <a:lt1>
        <a:srgbClr val="FFFFFF"/>
      </a:lt1>
      <a:dk2>
        <a:srgbClr val="161F27"/>
      </a:dk2>
      <a:lt2>
        <a:srgbClr val="FFFFFF"/>
      </a:lt2>
      <a:accent1>
        <a:srgbClr val="161F27"/>
      </a:accent1>
      <a:accent2>
        <a:srgbClr val="161F27"/>
      </a:accent2>
      <a:accent3>
        <a:srgbClr val="F1913C"/>
      </a:accent3>
      <a:accent4>
        <a:srgbClr val="F1913C"/>
      </a:accent4>
      <a:accent5>
        <a:srgbClr val="E67E22"/>
      </a:accent5>
      <a:accent6>
        <a:srgbClr val="E67E22"/>
      </a:accent6>
      <a:hlink>
        <a:srgbClr val="00B89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