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oboto Black"/>
      <p:bold r:id="rId41"/>
      <p:boldItalic r:id="rId42"/>
    </p:embeddedFont>
    <p:embeddedFont>
      <p:font typeface="Roboto"/>
      <p:regular r:id="rId43"/>
      <p:bold r:id="rId44"/>
      <p:italic r:id="rId45"/>
      <p:boldItalic r:id="rId46"/>
    </p:embeddedFont>
    <p:embeddedFont>
      <p:font typeface="Permanent Marker"/>
      <p:regular r:id="rId47"/>
    </p:embeddedFon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6F38BCD-4C75-4CC9-9D8B-9F873A4C036A}">
  <a:tblStyle styleId="{B6F38BCD-4C75-4CC9-9D8B-9F873A4C036A}"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Black-boldItalic.fntdata"/><Relationship Id="rId41" Type="http://schemas.openxmlformats.org/officeDocument/2006/relationships/font" Target="fonts/RobotoBlack-bold.fntdata"/><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regular.fntdata"/><Relationship Id="rId47" Type="http://schemas.openxmlformats.org/officeDocument/2006/relationships/font" Target="fonts/PermanentMarker-regular.fntdata"/><Relationship Id="rId49"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Italic.fntdata"/><Relationship Id="rId50"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11749fe6d50_6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11749fe6d50_6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11749fe6d50_6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11749fe6d50_6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1749fe6d50_6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11749fe6d50_6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11749fe6d50_6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11749fe6d50_6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11749fe6d50_6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11749fe6d50_6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11749fe6d50_6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11749fe6d50_6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11749fe6d50_6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11749fe6d50_6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1749fe6d50_6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11749fe6d50_6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11749fe6d50_6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11749fe6d50_6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11749fe6d50_6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11749fe6d50_6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11749fe6d50_6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11749fe6d50_6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11749fe6d50_6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11749fe6d50_6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11749fe6d50_6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11749fe6d50_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11749fe6d50_6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11749fe6d50_6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11749fe6d50_6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11749fe6d50_6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11749fe6d50_6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11749fe6d50_6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11749fe6d50_6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11749fe6d50_6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11749fe6d50_6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11749fe6d50_6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11749fe6d50_6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11749fe6d50_6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1749fe6d50_6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1749fe6d50_6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11749fe6d50_6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11749fe6d50_6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11749fe6d50_6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11749fe6d50_6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11749fe6d50_6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11749fe6d50_6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11749fe6d50_6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11749fe6d50_6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11749fe6d50_6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11749fe6d50_6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117675309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117675309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11767530907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11767530907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11767530907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11767530907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11767530907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11767530907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11df05dad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11df05dad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11767530907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11767530907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11767530907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11767530907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11767530907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11767530907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bg>
      <p:bgPr>
        <a:solidFill>
          <a:srgbClr val="999999"/>
        </a:solidFill>
      </p:bgPr>
    </p:bg>
    <p:spTree>
      <p:nvGrpSpPr>
        <p:cNvPr id="9" name="Shape 9"/>
        <p:cNvGrpSpPr/>
        <p:nvPr/>
      </p:nvGrpSpPr>
      <p:grpSpPr>
        <a:xfrm>
          <a:off x="0" y="0"/>
          <a:ext cx="0" cy="0"/>
          <a:chOff x="0" y="0"/>
          <a:chExt cx="0" cy="0"/>
        </a:xfrm>
      </p:grpSpPr>
      <p:sp>
        <p:nvSpPr>
          <p:cNvPr id="10" name="Google Shape;10;p2"/>
          <p:cNvSpPr/>
          <p:nvPr>
            <p:ph idx="2" type="pic"/>
          </p:nvPr>
        </p:nvSpPr>
        <p:spPr>
          <a:xfrm>
            <a:off x="394393" y="460129"/>
            <a:ext cx="336000" cy="233700"/>
          </a:xfrm>
          <a:prstGeom prst="rect">
            <a:avLst/>
          </a:prstGeom>
          <a:noFill/>
          <a:ln>
            <a:noFill/>
          </a:ln>
        </p:spPr>
      </p:sp>
      <p:pic>
        <p:nvPicPr>
          <p:cNvPr id="11" name="Google Shape;11;p2"/>
          <p:cNvPicPr preferRelativeResize="0"/>
          <p:nvPr/>
        </p:nvPicPr>
        <p:blipFill>
          <a:blip r:embed="rId2">
            <a:alphaModFix amt="12000"/>
          </a:blip>
          <a:stretch>
            <a:fillRect/>
          </a:stretch>
        </p:blipFill>
        <p:spPr>
          <a:xfrm>
            <a:off x="2000250" y="0"/>
            <a:ext cx="5143500" cy="5143500"/>
          </a:xfrm>
          <a:prstGeom prst="rect">
            <a:avLst/>
          </a:prstGeom>
          <a:noFill/>
          <a:ln>
            <a:noFill/>
          </a:ln>
        </p:spPr>
      </p:pic>
      <p:sp>
        <p:nvSpPr>
          <p:cNvPr id="12" name="Google Shape;12;p2"/>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13" name="Google Shape;13;p2"/>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600"/>
              <a:buNone/>
              <a:defRPr b="1" sz="1600">
                <a:solidFill>
                  <a:srgbClr val="000000"/>
                </a:solidFill>
              </a:defRPr>
            </a:lvl1pPr>
            <a:lvl2pPr lvl="1"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2pPr>
            <a:lvl3pPr lvl="2"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3pPr>
            <a:lvl4pPr lvl="3"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4pPr>
            <a:lvl5pPr lvl="4"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5pPr>
            <a:lvl6pPr lvl="5"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6pPr>
            <a:lvl7pPr lvl="6"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7pPr>
            <a:lvl8pPr lvl="7"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8pPr>
            <a:lvl9pPr lvl="8" rtl="0" algn="ctr">
              <a:lnSpc>
                <a:spcPct val="100000"/>
              </a:lnSpc>
              <a:spcBef>
                <a:spcPts val="0"/>
              </a:spcBef>
              <a:spcAft>
                <a:spcPts val="0"/>
              </a:spcAft>
              <a:buClr>
                <a:srgbClr val="000000"/>
              </a:buClr>
              <a:buSzPts val="2800"/>
              <a:buFont typeface="Roboto"/>
              <a:buNone/>
              <a:defRPr sz="2800">
                <a:solidFill>
                  <a:srgbClr val="000000"/>
                </a:solidFill>
                <a:latin typeface="Roboto"/>
                <a:ea typeface="Roboto"/>
                <a:cs typeface="Roboto"/>
                <a:sym typeface="Roboto"/>
              </a:defRPr>
            </a:lvl9pPr>
          </a:lstStyle>
          <a:p/>
        </p:txBody>
      </p:sp>
      <p:sp>
        <p:nvSpPr>
          <p:cNvPr id="14" name="Google Shape;14;p2"/>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1pPr>
            <a:lvl2pPr lvl="1"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2pPr>
            <a:lvl3pPr lvl="2"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3pPr>
            <a:lvl4pPr lvl="3"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4pPr>
            <a:lvl5pPr lvl="4"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5pPr>
            <a:lvl6pPr lvl="5"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6pPr>
            <a:lvl7pPr lvl="6"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7pPr>
            <a:lvl8pPr lvl="7"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8pPr>
            <a:lvl9pPr lvl="8"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s"/>
              <a:t>‹#›</a:t>
            </a:fld>
            <a:endParaRPr/>
          </a:p>
        </p:txBody>
      </p:sp>
      <p:sp>
        <p:nvSpPr>
          <p:cNvPr id="16" name="Google Shape;16;p2"/>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1100"/>
              <a:buNone/>
              <a:defRPr b="1" sz="1100">
                <a:solidFill>
                  <a:srgbClr val="000000"/>
                </a:solidFill>
              </a:defRPr>
            </a:lvl1pPr>
            <a:lvl2pPr lvl="1">
              <a:spcBef>
                <a:spcPts val="0"/>
              </a:spcBef>
              <a:spcAft>
                <a:spcPts val="0"/>
              </a:spcAft>
              <a:buClr>
                <a:srgbClr val="000000"/>
              </a:buClr>
              <a:buSzPts val="1100"/>
              <a:buNone/>
              <a:defRPr b="1" sz="1100">
                <a:solidFill>
                  <a:srgbClr val="000000"/>
                </a:solidFill>
              </a:defRPr>
            </a:lvl2pPr>
            <a:lvl3pPr lvl="2">
              <a:spcBef>
                <a:spcPts val="0"/>
              </a:spcBef>
              <a:spcAft>
                <a:spcPts val="0"/>
              </a:spcAft>
              <a:buClr>
                <a:srgbClr val="000000"/>
              </a:buClr>
              <a:buSzPts val="1100"/>
              <a:buNone/>
              <a:defRPr b="1" sz="1100">
                <a:solidFill>
                  <a:srgbClr val="000000"/>
                </a:solidFill>
              </a:defRPr>
            </a:lvl3pPr>
            <a:lvl4pPr lvl="3">
              <a:spcBef>
                <a:spcPts val="0"/>
              </a:spcBef>
              <a:spcAft>
                <a:spcPts val="0"/>
              </a:spcAft>
              <a:buClr>
                <a:srgbClr val="000000"/>
              </a:buClr>
              <a:buSzPts val="1100"/>
              <a:buNone/>
              <a:defRPr b="1" sz="1100">
                <a:solidFill>
                  <a:srgbClr val="000000"/>
                </a:solidFill>
              </a:defRPr>
            </a:lvl4pPr>
            <a:lvl5pPr lvl="4">
              <a:spcBef>
                <a:spcPts val="0"/>
              </a:spcBef>
              <a:spcAft>
                <a:spcPts val="0"/>
              </a:spcAft>
              <a:buClr>
                <a:srgbClr val="000000"/>
              </a:buClr>
              <a:buSzPts val="1100"/>
              <a:buNone/>
              <a:defRPr b="1" sz="1100">
                <a:solidFill>
                  <a:srgbClr val="000000"/>
                </a:solidFill>
              </a:defRPr>
            </a:lvl5pPr>
            <a:lvl6pPr lvl="5">
              <a:spcBef>
                <a:spcPts val="0"/>
              </a:spcBef>
              <a:spcAft>
                <a:spcPts val="0"/>
              </a:spcAft>
              <a:buClr>
                <a:srgbClr val="000000"/>
              </a:buClr>
              <a:buSzPts val="1100"/>
              <a:buNone/>
              <a:defRPr b="1" sz="1100">
                <a:solidFill>
                  <a:srgbClr val="000000"/>
                </a:solidFill>
              </a:defRPr>
            </a:lvl6pPr>
            <a:lvl7pPr lvl="6">
              <a:spcBef>
                <a:spcPts val="0"/>
              </a:spcBef>
              <a:spcAft>
                <a:spcPts val="0"/>
              </a:spcAft>
              <a:buClr>
                <a:srgbClr val="000000"/>
              </a:buClr>
              <a:buSzPts val="1100"/>
              <a:buNone/>
              <a:defRPr b="1" sz="1100">
                <a:solidFill>
                  <a:srgbClr val="000000"/>
                </a:solidFill>
              </a:defRPr>
            </a:lvl7pPr>
            <a:lvl8pPr lvl="7">
              <a:spcBef>
                <a:spcPts val="0"/>
              </a:spcBef>
              <a:spcAft>
                <a:spcPts val="0"/>
              </a:spcAft>
              <a:buClr>
                <a:srgbClr val="000000"/>
              </a:buClr>
              <a:buSzPts val="1100"/>
              <a:buNone/>
              <a:defRPr b="1" sz="1100">
                <a:solidFill>
                  <a:srgbClr val="000000"/>
                </a:solidFill>
              </a:defRPr>
            </a:lvl8pPr>
            <a:lvl9pPr lvl="8">
              <a:spcBef>
                <a:spcPts val="0"/>
              </a:spcBef>
              <a:spcAft>
                <a:spcPts val="0"/>
              </a:spcAft>
              <a:buClr>
                <a:srgbClr val="000000"/>
              </a:buClr>
              <a:buSzPts val="1100"/>
              <a:buNone/>
              <a:defRPr b="1" sz="1100">
                <a:solidFill>
                  <a:srgbClr val="000000"/>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ype="secHead">
  <p:cSld name="SECTION_HEADER">
    <p:spTree>
      <p:nvGrpSpPr>
        <p:cNvPr id="17" name="Shape 17"/>
        <p:cNvGrpSpPr/>
        <p:nvPr/>
      </p:nvGrpSpPr>
      <p:grpSpPr>
        <a:xfrm>
          <a:off x="0" y="0"/>
          <a:ext cx="0" cy="0"/>
          <a:chOff x="0" y="0"/>
          <a:chExt cx="0" cy="0"/>
        </a:xfrm>
      </p:grpSpPr>
      <p:pic>
        <p:nvPicPr>
          <p:cNvPr id="18" name="Google Shape;18;p3"/>
          <p:cNvPicPr preferRelativeResize="0"/>
          <p:nvPr/>
        </p:nvPicPr>
        <p:blipFill>
          <a:blip r:embed="rId2">
            <a:alphaModFix amt="19000"/>
          </a:blip>
          <a:stretch>
            <a:fillRect/>
          </a:stretch>
        </p:blipFill>
        <p:spPr>
          <a:xfrm>
            <a:off x="-819129" y="1569850"/>
            <a:ext cx="4458600" cy="2086600"/>
          </a:xfrm>
          <a:prstGeom prst="rect">
            <a:avLst/>
          </a:prstGeom>
          <a:noFill/>
          <a:ln>
            <a:noFill/>
          </a:ln>
        </p:spPr>
      </p:pic>
      <p:sp>
        <p:nvSpPr>
          <p:cNvPr id="19" name="Google Shape;19;p3"/>
          <p:cNvSpPr/>
          <p:nvPr/>
        </p:nvSpPr>
        <p:spPr>
          <a:xfrm>
            <a:off x="2510200" y="411750"/>
            <a:ext cx="6205500" cy="43200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696375" y="1996638"/>
            <a:ext cx="1150200" cy="1150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solidFill>
                <a:srgbClr val="FFFFFF"/>
              </a:solidFill>
              <a:latin typeface="Roboto Black"/>
              <a:ea typeface="Roboto Black"/>
              <a:cs typeface="Roboto Black"/>
              <a:sym typeface="Roboto Black"/>
            </a:endParaRPr>
          </a:p>
        </p:txBody>
      </p:sp>
      <p:sp>
        <p:nvSpPr>
          <p:cNvPr id="21" name="Google Shape;21;p3"/>
          <p:cNvSpPr txBox="1"/>
          <p:nvPr>
            <p:ph type="title"/>
          </p:nvPr>
        </p:nvSpPr>
        <p:spPr>
          <a:xfrm>
            <a:off x="2808400" y="1278125"/>
            <a:ext cx="5609100" cy="2015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None/>
              <a:defRPr sz="4400">
                <a:solidFill>
                  <a:srgbClr val="FFFFFF"/>
                </a:solidFill>
              </a:defRPr>
            </a:lvl1pPr>
            <a:lvl2pPr lvl="1" rtl="0" algn="ctr">
              <a:spcBef>
                <a:spcPts val="0"/>
              </a:spcBef>
              <a:spcAft>
                <a:spcPts val="0"/>
              </a:spcAft>
              <a:buClr>
                <a:srgbClr val="FFFFFF"/>
              </a:buClr>
              <a:buSzPts val="4400"/>
              <a:buNone/>
              <a:defRPr sz="4400">
                <a:solidFill>
                  <a:srgbClr val="FFFFFF"/>
                </a:solidFill>
              </a:defRPr>
            </a:lvl2pPr>
            <a:lvl3pPr lvl="2" rtl="0" algn="ctr">
              <a:spcBef>
                <a:spcPts val="0"/>
              </a:spcBef>
              <a:spcAft>
                <a:spcPts val="0"/>
              </a:spcAft>
              <a:buClr>
                <a:srgbClr val="FFFFFF"/>
              </a:buClr>
              <a:buSzPts val="4400"/>
              <a:buNone/>
              <a:defRPr sz="4400">
                <a:solidFill>
                  <a:srgbClr val="FFFFFF"/>
                </a:solidFill>
              </a:defRPr>
            </a:lvl3pPr>
            <a:lvl4pPr lvl="3" rtl="0" algn="ctr">
              <a:spcBef>
                <a:spcPts val="0"/>
              </a:spcBef>
              <a:spcAft>
                <a:spcPts val="0"/>
              </a:spcAft>
              <a:buClr>
                <a:srgbClr val="FFFFFF"/>
              </a:buClr>
              <a:buSzPts val="4400"/>
              <a:buNone/>
              <a:defRPr sz="4400">
                <a:solidFill>
                  <a:srgbClr val="FFFFFF"/>
                </a:solidFill>
              </a:defRPr>
            </a:lvl4pPr>
            <a:lvl5pPr lvl="4" rtl="0" algn="ctr">
              <a:spcBef>
                <a:spcPts val="0"/>
              </a:spcBef>
              <a:spcAft>
                <a:spcPts val="0"/>
              </a:spcAft>
              <a:buClr>
                <a:srgbClr val="FFFFFF"/>
              </a:buClr>
              <a:buSzPts val="4400"/>
              <a:buNone/>
              <a:defRPr sz="4400">
                <a:solidFill>
                  <a:srgbClr val="FFFFFF"/>
                </a:solidFill>
              </a:defRPr>
            </a:lvl5pPr>
            <a:lvl6pPr lvl="5" rtl="0" algn="ctr">
              <a:spcBef>
                <a:spcPts val="0"/>
              </a:spcBef>
              <a:spcAft>
                <a:spcPts val="0"/>
              </a:spcAft>
              <a:buClr>
                <a:srgbClr val="FFFFFF"/>
              </a:buClr>
              <a:buSzPts val="4400"/>
              <a:buNone/>
              <a:defRPr sz="4400">
                <a:solidFill>
                  <a:srgbClr val="FFFFFF"/>
                </a:solidFill>
              </a:defRPr>
            </a:lvl6pPr>
            <a:lvl7pPr lvl="6" rtl="0" algn="ctr">
              <a:spcBef>
                <a:spcPts val="0"/>
              </a:spcBef>
              <a:spcAft>
                <a:spcPts val="0"/>
              </a:spcAft>
              <a:buClr>
                <a:srgbClr val="FFFFFF"/>
              </a:buClr>
              <a:buSzPts val="4400"/>
              <a:buNone/>
              <a:defRPr sz="4400">
                <a:solidFill>
                  <a:srgbClr val="FFFFFF"/>
                </a:solidFill>
              </a:defRPr>
            </a:lvl7pPr>
            <a:lvl8pPr lvl="7" rtl="0" algn="ctr">
              <a:spcBef>
                <a:spcPts val="0"/>
              </a:spcBef>
              <a:spcAft>
                <a:spcPts val="0"/>
              </a:spcAft>
              <a:buClr>
                <a:srgbClr val="FFFFFF"/>
              </a:buClr>
              <a:buSzPts val="4400"/>
              <a:buNone/>
              <a:defRPr sz="4400">
                <a:solidFill>
                  <a:srgbClr val="FFFFFF"/>
                </a:solidFill>
              </a:defRPr>
            </a:lvl8pPr>
            <a:lvl9pPr lvl="8" rtl="0" algn="ctr">
              <a:spcBef>
                <a:spcPts val="0"/>
              </a:spcBef>
              <a:spcAft>
                <a:spcPts val="0"/>
              </a:spcAft>
              <a:buClr>
                <a:srgbClr val="FFFFFF"/>
              </a:buClr>
              <a:buSzPts val="4400"/>
              <a:buNone/>
              <a:defRPr sz="4400">
                <a:solidFill>
                  <a:srgbClr val="FFFFFF"/>
                </a:solidFill>
              </a:defRPr>
            </a:lvl9pPr>
          </a:lstStyle>
          <a:p/>
        </p:txBody>
      </p:sp>
      <p:sp>
        <p:nvSpPr>
          <p:cNvPr id="22" name="Google Shape;22;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3" name="Google Shape;23;p3"/>
          <p:cNvSpPr txBox="1"/>
          <p:nvPr>
            <p:ph idx="1" type="subTitle"/>
          </p:nvPr>
        </p:nvSpPr>
        <p:spPr>
          <a:xfrm>
            <a:off x="3078700" y="3351925"/>
            <a:ext cx="50685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600"/>
              <a:buNone/>
              <a:defRPr b="1" sz="1600">
                <a:solidFill>
                  <a:srgbClr val="000000"/>
                </a:solidFill>
              </a:defRPr>
            </a:lvl1pPr>
            <a:lvl2pPr lvl="1" rtl="0" algn="ctr">
              <a:lnSpc>
                <a:spcPct val="100000"/>
              </a:lnSpc>
              <a:spcBef>
                <a:spcPts val="0"/>
              </a:spcBef>
              <a:spcAft>
                <a:spcPts val="0"/>
              </a:spcAft>
              <a:buClr>
                <a:srgbClr val="000000"/>
              </a:buClr>
              <a:buSzPts val="1600"/>
              <a:buNone/>
              <a:defRPr b="1" sz="1600">
                <a:solidFill>
                  <a:srgbClr val="000000"/>
                </a:solidFill>
              </a:defRPr>
            </a:lvl2pPr>
            <a:lvl3pPr lvl="2" rtl="0" algn="ctr">
              <a:lnSpc>
                <a:spcPct val="100000"/>
              </a:lnSpc>
              <a:spcBef>
                <a:spcPts val="0"/>
              </a:spcBef>
              <a:spcAft>
                <a:spcPts val="0"/>
              </a:spcAft>
              <a:buClr>
                <a:srgbClr val="000000"/>
              </a:buClr>
              <a:buSzPts val="1600"/>
              <a:buNone/>
              <a:defRPr b="1" sz="1600">
                <a:solidFill>
                  <a:srgbClr val="000000"/>
                </a:solidFill>
              </a:defRPr>
            </a:lvl3pPr>
            <a:lvl4pPr lvl="3" rtl="0" algn="ctr">
              <a:lnSpc>
                <a:spcPct val="100000"/>
              </a:lnSpc>
              <a:spcBef>
                <a:spcPts val="0"/>
              </a:spcBef>
              <a:spcAft>
                <a:spcPts val="0"/>
              </a:spcAft>
              <a:buClr>
                <a:srgbClr val="000000"/>
              </a:buClr>
              <a:buSzPts val="1600"/>
              <a:buNone/>
              <a:defRPr b="1" sz="1600">
                <a:solidFill>
                  <a:srgbClr val="000000"/>
                </a:solidFill>
              </a:defRPr>
            </a:lvl4pPr>
            <a:lvl5pPr lvl="4" rtl="0" algn="ctr">
              <a:lnSpc>
                <a:spcPct val="100000"/>
              </a:lnSpc>
              <a:spcBef>
                <a:spcPts val="0"/>
              </a:spcBef>
              <a:spcAft>
                <a:spcPts val="0"/>
              </a:spcAft>
              <a:buClr>
                <a:srgbClr val="000000"/>
              </a:buClr>
              <a:buSzPts val="1600"/>
              <a:buNone/>
              <a:defRPr b="1" sz="1600">
                <a:solidFill>
                  <a:srgbClr val="000000"/>
                </a:solidFill>
              </a:defRPr>
            </a:lvl5pPr>
            <a:lvl6pPr lvl="5" rtl="0" algn="ctr">
              <a:lnSpc>
                <a:spcPct val="100000"/>
              </a:lnSpc>
              <a:spcBef>
                <a:spcPts val="0"/>
              </a:spcBef>
              <a:spcAft>
                <a:spcPts val="0"/>
              </a:spcAft>
              <a:buClr>
                <a:srgbClr val="000000"/>
              </a:buClr>
              <a:buSzPts val="1600"/>
              <a:buNone/>
              <a:defRPr b="1" sz="1600">
                <a:solidFill>
                  <a:srgbClr val="000000"/>
                </a:solidFill>
              </a:defRPr>
            </a:lvl6pPr>
            <a:lvl7pPr lvl="6" rtl="0" algn="ctr">
              <a:lnSpc>
                <a:spcPct val="100000"/>
              </a:lnSpc>
              <a:spcBef>
                <a:spcPts val="0"/>
              </a:spcBef>
              <a:spcAft>
                <a:spcPts val="0"/>
              </a:spcAft>
              <a:buClr>
                <a:srgbClr val="000000"/>
              </a:buClr>
              <a:buSzPts val="1600"/>
              <a:buNone/>
              <a:defRPr b="1" sz="1600">
                <a:solidFill>
                  <a:srgbClr val="000000"/>
                </a:solidFill>
              </a:defRPr>
            </a:lvl7pPr>
            <a:lvl8pPr lvl="7" rtl="0" algn="ctr">
              <a:lnSpc>
                <a:spcPct val="100000"/>
              </a:lnSpc>
              <a:spcBef>
                <a:spcPts val="0"/>
              </a:spcBef>
              <a:spcAft>
                <a:spcPts val="0"/>
              </a:spcAft>
              <a:buClr>
                <a:srgbClr val="000000"/>
              </a:buClr>
              <a:buSzPts val="1600"/>
              <a:buNone/>
              <a:defRPr b="1" sz="1600">
                <a:solidFill>
                  <a:srgbClr val="000000"/>
                </a:solidFill>
              </a:defRPr>
            </a:lvl8pPr>
            <a:lvl9pPr lvl="8" rtl="0" algn="ctr">
              <a:lnSpc>
                <a:spcPct val="100000"/>
              </a:lnSpc>
              <a:spcBef>
                <a:spcPts val="0"/>
              </a:spcBef>
              <a:spcAft>
                <a:spcPts val="0"/>
              </a:spcAft>
              <a:buClr>
                <a:srgbClr val="000000"/>
              </a:buClr>
              <a:buSzPts val="1600"/>
              <a:buNone/>
              <a:defRPr b="1" sz="1600">
                <a:solidFill>
                  <a:srgbClr val="000000"/>
                </a:solidFill>
              </a:defRPr>
            </a:lvl9pPr>
          </a:lstStyle>
          <a:p/>
        </p:txBody>
      </p:sp>
      <p:sp>
        <p:nvSpPr>
          <p:cNvPr id="24" name="Google Shape;24;p3"/>
          <p:cNvSpPr txBox="1"/>
          <p:nvPr>
            <p:ph idx="2" type="title"/>
          </p:nvPr>
        </p:nvSpPr>
        <p:spPr>
          <a:xfrm>
            <a:off x="696375" y="2032650"/>
            <a:ext cx="1150200" cy="1078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1pPr>
            <a:lvl2pPr lvl="1"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2pPr>
            <a:lvl3pPr lvl="2"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3pPr>
            <a:lvl4pPr lvl="3"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4pPr>
            <a:lvl5pPr lvl="4"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5pPr>
            <a:lvl6pPr lvl="5"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6pPr>
            <a:lvl7pPr lvl="6"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7pPr>
            <a:lvl8pPr lvl="7"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8pPr>
            <a:lvl9pPr lvl="8"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9pPr>
          </a:lstStyle>
          <a:p/>
        </p:txBody>
      </p:sp>
    </p:spTree>
  </p:cSld>
  <p:clrMapOvr>
    <a:masterClrMapping/>
  </p:clrMapOvr>
  <p:extLst>
    <p:ext uri="{DCECCB84-F9BA-43D5-87BE-67443E8EF086}">
      <p15:sldGuideLst>
        <p15:guide id="1" orient="horz" pos="259">
          <p15:clr>
            <a:srgbClr val="FA7B17"/>
          </p15:clr>
        </p15:guide>
        <p15:guide id="2" pos="549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SECTION_HEADER_1">
    <p:spTree>
      <p:nvGrpSpPr>
        <p:cNvPr id="25" name="Shape 25"/>
        <p:cNvGrpSpPr/>
        <p:nvPr/>
      </p:nvGrpSpPr>
      <p:grpSpPr>
        <a:xfrm>
          <a:off x="0" y="0"/>
          <a:ext cx="0" cy="0"/>
          <a:chOff x="0" y="0"/>
          <a:chExt cx="0" cy="0"/>
        </a:xfrm>
      </p:grpSpPr>
      <p:sp>
        <p:nvSpPr>
          <p:cNvPr id="26" name="Google Shape;26;p4"/>
          <p:cNvSpPr/>
          <p:nvPr/>
        </p:nvSpPr>
        <p:spPr>
          <a:xfrm>
            <a:off x="0" y="2569225"/>
            <a:ext cx="9144000" cy="25743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438200" y="2657029"/>
            <a:ext cx="8347800" cy="2015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None/>
              <a:defRPr sz="4400">
                <a:solidFill>
                  <a:srgbClr val="FFFFFF"/>
                </a:solidFill>
              </a:defRPr>
            </a:lvl1pPr>
            <a:lvl2pPr lvl="1" rtl="0" algn="ctr">
              <a:spcBef>
                <a:spcPts val="0"/>
              </a:spcBef>
              <a:spcAft>
                <a:spcPts val="0"/>
              </a:spcAft>
              <a:buClr>
                <a:srgbClr val="FFFFFF"/>
              </a:buClr>
              <a:buSzPts val="4400"/>
              <a:buNone/>
              <a:defRPr sz="4400">
                <a:solidFill>
                  <a:srgbClr val="FFFFFF"/>
                </a:solidFill>
              </a:defRPr>
            </a:lvl2pPr>
            <a:lvl3pPr lvl="2" rtl="0" algn="ctr">
              <a:spcBef>
                <a:spcPts val="0"/>
              </a:spcBef>
              <a:spcAft>
                <a:spcPts val="0"/>
              </a:spcAft>
              <a:buClr>
                <a:srgbClr val="FFFFFF"/>
              </a:buClr>
              <a:buSzPts val="4400"/>
              <a:buNone/>
              <a:defRPr sz="4400">
                <a:solidFill>
                  <a:srgbClr val="FFFFFF"/>
                </a:solidFill>
              </a:defRPr>
            </a:lvl3pPr>
            <a:lvl4pPr lvl="3" rtl="0" algn="ctr">
              <a:spcBef>
                <a:spcPts val="0"/>
              </a:spcBef>
              <a:spcAft>
                <a:spcPts val="0"/>
              </a:spcAft>
              <a:buClr>
                <a:srgbClr val="FFFFFF"/>
              </a:buClr>
              <a:buSzPts val="4400"/>
              <a:buNone/>
              <a:defRPr sz="4400">
                <a:solidFill>
                  <a:srgbClr val="FFFFFF"/>
                </a:solidFill>
              </a:defRPr>
            </a:lvl4pPr>
            <a:lvl5pPr lvl="4" rtl="0" algn="ctr">
              <a:spcBef>
                <a:spcPts val="0"/>
              </a:spcBef>
              <a:spcAft>
                <a:spcPts val="0"/>
              </a:spcAft>
              <a:buClr>
                <a:srgbClr val="FFFFFF"/>
              </a:buClr>
              <a:buSzPts val="4400"/>
              <a:buNone/>
              <a:defRPr sz="4400">
                <a:solidFill>
                  <a:srgbClr val="FFFFFF"/>
                </a:solidFill>
              </a:defRPr>
            </a:lvl5pPr>
            <a:lvl6pPr lvl="5" rtl="0" algn="ctr">
              <a:spcBef>
                <a:spcPts val="0"/>
              </a:spcBef>
              <a:spcAft>
                <a:spcPts val="0"/>
              </a:spcAft>
              <a:buClr>
                <a:srgbClr val="FFFFFF"/>
              </a:buClr>
              <a:buSzPts val="4400"/>
              <a:buNone/>
              <a:defRPr sz="4400">
                <a:solidFill>
                  <a:srgbClr val="FFFFFF"/>
                </a:solidFill>
              </a:defRPr>
            </a:lvl6pPr>
            <a:lvl7pPr lvl="6" rtl="0" algn="ctr">
              <a:spcBef>
                <a:spcPts val="0"/>
              </a:spcBef>
              <a:spcAft>
                <a:spcPts val="0"/>
              </a:spcAft>
              <a:buClr>
                <a:srgbClr val="FFFFFF"/>
              </a:buClr>
              <a:buSzPts val="4400"/>
              <a:buNone/>
              <a:defRPr sz="4400">
                <a:solidFill>
                  <a:srgbClr val="FFFFFF"/>
                </a:solidFill>
              </a:defRPr>
            </a:lvl7pPr>
            <a:lvl8pPr lvl="7" rtl="0" algn="ctr">
              <a:spcBef>
                <a:spcPts val="0"/>
              </a:spcBef>
              <a:spcAft>
                <a:spcPts val="0"/>
              </a:spcAft>
              <a:buClr>
                <a:srgbClr val="FFFFFF"/>
              </a:buClr>
              <a:buSzPts val="4400"/>
              <a:buNone/>
              <a:defRPr sz="4400">
                <a:solidFill>
                  <a:srgbClr val="FFFFFF"/>
                </a:solidFill>
              </a:defRPr>
            </a:lvl8pPr>
            <a:lvl9pPr lvl="8" rtl="0" algn="ctr">
              <a:spcBef>
                <a:spcPts val="0"/>
              </a:spcBef>
              <a:spcAft>
                <a:spcPts val="0"/>
              </a:spcAft>
              <a:buClr>
                <a:srgbClr val="FFFFFF"/>
              </a:buClr>
              <a:buSzPts val="4400"/>
              <a:buNone/>
              <a:defRPr sz="4400">
                <a:solidFill>
                  <a:srgbClr val="FFFFFF"/>
                </a:solidFill>
              </a:defRPr>
            </a:lvl9pPr>
          </a:lstStyle>
          <a:p/>
        </p:txBody>
      </p:sp>
      <p:sp>
        <p:nvSpPr>
          <p:cNvPr id="28" name="Google Shape;28;p4"/>
          <p:cNvSpPr txBox="1"/>
          <p:nvPr>
            <p:ph idx="1" type="subTitle"/>
          </p:nvPr>
        </p:nvSpPr>
        <p:spPr>
          <a:xfrm>
            <a:off x="1624950" y="3719529"/>
            <a:ext cx="58941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600"/>
              <a:buNone/>
              <a:defRPr b="1" sz="1600">
                <a:solidFill>
                  <a:srgbClr val="000000"/>
                </a:solidFill>
              </a:defRPr>
            </a:lvl1pPr>
            <a:lvl2pPr lvl="1" rtl="0" algn="ctr">
              <a:lnSpc>
                <a:spcPct val="100000"/>
              </a:lnSpc>
              <a:spcBef>
                <a:spcPts val="0"/>
              </a:spcBef>
              <a:spcAft>
                <a:spcPts val="0"/>
              </a:spcAft>
              <a:buClr>
                <a:srgbClr val="000000"/>
              </a:buClr>
              <a:buSzPts val="1600"/>
              <a:buNone/>
              <a:defRPr b="1" sz="1600">
                <a:solidFill>
                  <a:srgbClr val="000000"/>
                </a:solidFill>
              </a:defRPr>
            </a:lvl2pPr>
            <a:lvl3pPr lvl="2" rtl="0" algn="ctr">
              <a:lnSpc>
                <a:spcPct val="100000"/>
              </a:lnSpc>
              <a:spcBef>
                <a:spcPts val="0"/>
              </a:spcBef>
              <a:spcAft>
                <a:spcPts val="0"/>
              </a:spcAft>
              <a:buClr>
                <a:srgbClr val="000000"/>
              </a:buClr>
              <a:buSzPts val="1600"/>
              <a:buNone/>
              <a:defRPr b="1" sz="1600">
                <a:solidFill>
                  <a:srgbClr val="000000"/>
                </a:solidFill>
              </a:defRPr>
            </a:lvl3pPr>
            <a:lvl4pPr lvl="3" rtl="0" algn="ctr">
              <a:lnSpc>
                <a:spcPct val="100000"/>
              </a:lnSpc>
              <a:spcBef>
                <a:spcPts val="0"/>
              </a:spcBef>
              <a:spcAft>
                <a:spcPts val="0"/>
              </a:spcAft>
              <a:buClr>
                <a:srgbClr val="000000"/>
              </a:buClr>
              <a:buSzPts val="1600"/>
              <a:buNone/>
              <a:defRPr b="1" sz="1600">
                <a:solidFill>
                  <a:srgbClr val="000000"/>
                </a:solidFill>
              </a:defRPr>
            </a:lvl4pPr>
            <a:lvl5pPr lvl="4" rtl="0" algn="ctr">
              <a:lnSpc>
                <a:spcPct val="100000"/>
              </a:lnSpc>
              <a:spcBef>
                <a:spcPts val="0"/>
              </a:spcBef>
              <a:spcAft>
                <a:spcPts val="0"/>
              </a:spcAft>
              <a:buClr>
                <a:srgbClr val="000000"/>
              </a:buClr>
              <a:buSzPts val="1600"/>
              <a:buNone/>
              <a:defRPr b="1" sz="1600">
                <a:solidFill>
                  <a:srgbClr val="000000"/>
                </a:solidFill>
              </a:defRPr>
            </a:lvl5pPr>
            <a:lvl6pPr lvl="5" rtl="0" algn="ctr">
              <a:lnSpc>
                <a:spcPct val="100000"/>
              </a:lnSpc>
              <a:spcBef>
                <a:spcPts val="0"/>
              </a:spcBef>
              <a:spcAft>
                <a:spcPts val="0"/>
              </a:spcAft>
              <a:buClr>
                <a:srgbClr val="000000"/>
              </a:buClr>
              <a:buSzPts val="1600"/>
              <a:buNone/>
              <a:defRPr b="1" sz="1600">
                <a:solidFill>
                  <a:srgbClr val="000000"/>
                </a:solidFill>
              </a:defRPr>
            </a:lvl6pPr>
            <a:lvl7pPr lvl="6" rtl="0" algn="ctr">
              <a:lnSpc>
                <a:spcPct val="100000"/>
              </a:lnSpc>
              <a:spcBef>
                <a:spcPts val="0"/>
              </a:spcBef>
              <a:spcAft>
                <a:spcPts val="0"/>
              </a:spcAft>
              <a:buClr>
                <a:srgbClr val="000000"/>
              </a:buClr>
              <a:buSzPts val="1600"/>
              <a:buNone/>
              <a:defRPr b="1" sz="1600">
                <a:solidFill>
                  <a:srgbClr val="000000"/>
                </a:solidFill>
              </a:defRPr>
            </a:lvl7pPr>
            <a:lvl8pPr lvl="7" rtl="0" algn="ctr">
              <a:lnSpc>
                <a:spcPct val="100000"/>
              </a:lnSpc>
              <a:spcBef>
                <a:spcPts val="0"/>
              </a:spcBef>
              <a:spcAft>
                <a:spcPts val="0"/>
              </a:spcAft>
              <a:buClr>
                <a:srgbClr val="000000"/>
              </a:buClr>
              <a:buSzPts val="1600"/>
              <a:buNone/>
              <a:defRPr b="1" sz="1600">
                <a:solidFill>
                  <a:srgbClr val="000000"/>
                </a:solidFill>
              </a:defRPr>
            </a:lvl8pPr>
            <a:lvl9pPr lvl="8" rtl="0" algn="ctr">
              <a:lnSpc>
                <a:spcPct val="100000"/>
              </a:lnSpc>
              <a:spcBef>
                <a:spcPts val="0"/>
              </a:spcBef>
              <a:spcAft>
                <a:spcPts val="0"/>
              </a:spcAft>
              <a:buClr>
                <a:srgbClr val="000000"/>
              </a:buClr>
              <a:buSzPts val="1600"/>
              <a:buNone/>
              <a:defRPr b="1" sz="1600">
                <a:solidFill>
                  <a:srgbClr val="000000"/>
                </a:solidFill>
              </a:defRPr>
            </a:lvl9pPr>
          </a:lstStyle>
          <a:p/>
        </p:txBody>
      </p:sp>
      <p:pic>
        <p:nvPicPr>
          <p:cNvPr id="29" name="Google Shape;29;p4"/>
          <p:cNvPicPr preferRelativeResize="0"/>
          <p:nvPr/>
        </p:nvPicPr>
        <p:blipFill>
          <a:blip r:embed="rId2">
            <a:alphaModFix amt="19000"/>
          </a:blip>
          <a:stretch>
            <a:fillRect/>
          </a:stretch>
        </p:blipFill>
        <p:spPr>
          <a:xfrm>
            <a:off x="2252150" y="285825"/>
            <a:ext cx="4540350" cy="2124875"/>
          </a:xfrm>
          <a:prstGeom prst="rect">
            <a:avLst/>
          </a:prstGeom>
          <a:noFill/>
          <a:ln>
            <a:noFill/>
          </a:ln>
        </p:spPr>
      </p:pic>
      <p:sp>
        <p:nvSpPr>
          <p:cNvPr id="30" name="Google Shape;30;p4"/>
          <p:cNvSpPr/>
          <p:nvPr/>
        </p:nvSpPr>
        <p:spPr>
          <a:xfrm>
            <a:off x="3994950" y="673039"/>
            <a:ext cx="1150200" cy="1150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solidFill>
                <a:srgbClr val="FFFFFF"/>
              </a:solidFill>
              <a:latin typeface="Roboto Black"/>
              <a:ea typeface="Roboto Black"/>
              <a:cs typeface="Roboto Black"/>
              <a:sym typeface="Roboto Black"/>
            </a:endParaRPr>
          </a:p>
        </p:txBody>
      </p:sp>
      <p:sp>
        <p:nvSpPr>
          <p:cNvPr id="31" name="Google Shape;3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32" name="Google Shape;32;p4"/>
          <p:cNvSpPr txBox="1"/>
          <p:nvPr>
            <p:ph idx="2" type="title"/>
          </p:nvPr>
        </p:nvSpPr>
        <p:spPr>
          <a:xfrm>
            <a:off x="3996900" y="709038"/>
            <a:ext cx="1150200" cy="1078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1pPr>
            <a:lvl2pPr lvl="1"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2pPr>
            <a:lvl3pPr lvl="2"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3pPr>
            <a:lvl4pPr lvl="3"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4pPr>
            <a:lvl5pPr lvl="4"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5pPr>
            <a:lvl6pPr lvl="5"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6pPr>
            <a:lvl7pPr lvl="6"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7pPr>
            <a:lvl8pPr lvl="7"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8pPr>
            <a:lvl9pPr lvl="8" rtl="0" algn="ctr">
              <a:spcBef>
                <a:spcPts val="0"/>
              </a:spcBef>
              <a:spcAft>
                <a:spcPts val="0"/>
              </a:spcAft>
              <a:buClr>
                <a:srgbClr val="FFFFFF"/>
              </a:buClr>
              <a:buSzPts val="4400"/>
              <a:buFont typeface="Roboto Black"/>
              <a:buNone/>
              <a:defRPr sz="4400">
                <a:solidFill>
                  <a:srgbClr val="FFFFFF"/>
                </a:solidFill>
                <a:latin typeface="Roboto Black"/>
                <a:ea typeface="Roboto Black"/>
                <a:cs typeface="Roboto Black"/>
                <a:sym typeface="Roboto Black"/>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tx">
  <p:cSld name="TITLE_AND_BODY">
    <p:spTree>
      <p:nvGrpSpPr>
        <p:cNvPr id="33" name="Shape 33"/>
        <p:cNvGrpSpPr/>
        <p:nvPr/>
      </p:nvGrpSpPr>
      <p:grpSpPr>
        <a:xfrm>
          <a:off x="0" y="0"/>
          <a:ext cx="0" cy="0"/>
          <a:chOff x="0" y="0"/>
          <a:chExt cx="0" cy="0"/>
        </a:xfrm>
      </p:grpSpPr>
      <p:sp>
        <p:nvSpPr>
          <p:cNvPr id="34" name="Google Shape;34;p5"/>
          <p:cNvSpPr/>
          <p:nvPr>
            <p:ph idx="2" type="pic"/>
          </p:nvPr>
        </p:nvSpPr>
        <p:spPr>
          <a:xfrm>
            <a:off x="0" y="0"/>
            <a:ext cx="4142100" cy="5143500"/>
          </a:xfrm>
          <a:prstGeom prst="rect">
            <a:avLst/>
          </a:prstGeom>
          <a:noFill/>
          <a:ln>
            <a:noFill/>
          </a:ln>
        </p:spPr>
      </p:sp>
      <p:sp>
        <p:nvSpPr>
          <p:cNvPr id="35" name="Google Shape;35;p5"/>
          <p:cNvSpPr/>
          <p:nvPr/>
        </p:nvSpPr>
        <p:spPr>
          <a:xfrm>
            <a:off x="4570950" y="419100"/>
            <a:ext cx="4142100" cy="4312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txBox="1"/>
          <p:nvPr>
            <p:ph idx="1" type="subTitle"/>
          </p:nvPr>
        </p:nvSpPr>
        <p:spPr>
          <a:xfrm>
            <a:off x="5295050" y="3905664"/>
            <a:ext cx="2607300" cy="3936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400"/>
              <a:buNone/>
              <a:defRPr b="1">
                <a:solidFill>
                  <a:srgbClr val="FFFFFF"/>
                </a:solidFill>
              </a:defRPr>
            </a:lvl1pPr>
            <a:lvl2pPr lvl="1" algn="ctr">
              <a:spcBef>
                <a:spcPts val="0"/>
              </a:spcBef>
              <a:spcAft>
                <a:spcPts val="0"/>
              </a:spcAft>
              <a:buClr>
                <a:srgbClr val="FFFFFF"/>
              </a:buClr>
              <a:buSzPts val="1000"/>
              <a:buNone/>
              <a:defRPr b="1">
                <a:solidFill>
                  <a:srgbClr val="FFFFFF"/>
                </a:solidFill>
              </a:defRPr>
            </a:lvl2pPr>
            <a:lvl3pPr lvl="2" algn="ctr">
              <a:spcBef>
                <a:spcPts val="0"/>
              </a:spcBef>
              <a:spcAft>
                <a:spcPts val="0"/>
              </a:spcAft>
              <a:buClr>
                <a:srgbClr val="FFFFFF"/>
              </a:buClr>
              <a:buSzPts val="1000"/>
              <a:buNone/>
              <a:defRPr b="1">
                <a:solidFill>
                  <a:srgbClr val="FFFFFF"/>
                </a:solidFill>
              </a:defRPr>
            </a:lvl3pPr>
            <a:lvl4pPr lvl="3" algn="ctr">
              <a:spcBef>
                <a:spcPts val="0"/>
              </a:spcBef>
              <a:spcAft>
                <a:spcPts val="0"/>
              </a:spcAft>
              <a:buClr>
                <a:srgbClr val="FFFFFF"/>
              </a:buClr>
              <a:buSzPts val="1000"/>
              <a:buNone/>
              <a:defRPr b="1">
                <a:solidFill>
                  <a:srgbClr val="FFFFFF"/>
                </a:solidFill>
              </a:defRPr>
            </a:lvl4pPr>
            <a:lvl5pPr lvl="4" algn="ctr">
              <a:spcBef>
                <a:spcPts val="0"/>
              </a:spcBef>
              <a:spcAft>
                <a:spcPts val="0"/>
              </a:spcAft>
              <a:buClr>
                <a:srgbClr val="FFFFFF"/>
              </a:buClr>
              <a:buSzPts val="1000"/>
              <a:buNone/>
              <a:defRPr b="1">
                <a:solidFill>
                  <a:srgbClr val="FFFFFF"/>
                </a:solidFill>
              </a:defRPr>
            </a:lvl5pPr>
            <a:lvl6pPr lvl="5" algn="ctr">
              <a:spcBef>
                <a:spcPts val="0"/>
              </a:spcBef>
              <a:spcAft>
                <a:spcPts val="0"/>
              </a:spcAft>
              <a:buClr>
                <a:srgbClr val="FFFFFF"/>
              </a:buClr>
              <a:buSzPts val="1000"/>
              <a:buNone/>
              <a:defRPr b="1">
                <a:solidFill>
                  <a:srgbClr val="FFFFFF"/>
                </a:solidFill>
              </a:defRPr>
            </a:lvl6pPr>
            <a:lvl7pPr lvl="6" algn="ctr">
              <a:spcBef>
                <a:spcPts val="0"/>
              </a:spcBef>
              <a:spcAft>
                <a:spcPts val="0"/>
              </a:spcAft>
              <a:buClr>
                <a:srgbClr val="FFFFFF"/>
              </a:buClr>
              <a:buSzPts val="1000"/>
              <a:buNone/>
              <a:defRPr b="1">
                <a:solidFill>
                  <a:srgbClr val="FFFFFF"/>
                </a:solidFill>
              </a:defRPr>
            </a:lvl7pPr>
            <a:lvl8pPr lvl="7" algn="ctr">
              <a:spcBef>
                <a:spcPts val="0"/>
              </a:spcBef>
              <a:spcAft>
                <a:spcPts val="0"/>
              </a:spcAft>
              <a:buClr>
                <a:srgbClr val="FFFFFF"/>
              </a:buClr>
              <a:buSzPts val="1000"/>
              <a:buNone/>
              <a:defRPr b="1">
                <a:solidFill>
                  <a:srgbClr val="FFFFFF"/>
                </a:solidFill>
              </a:defRPr>
            </a:lvl8pPr>
            <a:lvl9pPr lvl="8" algn="ctr">
              <a:spcBef>
                <a:spcPts val="0"/>
              </a:spcBef>
              <a:spcAft>
                <a:spcPts val="0"/>
              </a:spcAft>
              <a:buClr>
                <a:srgbClr val="FFFFFF"/>
              </a:buClr>
              <a:buSzPts val="1000"/>
              <a:buNone/>
              <a:defRPr b="1">
                <a:solidFill>
                  <a:srgbClr val="FFFFFF"/>
                </a:solidFill>
              </a:defRPr>
            </a:lvl9pPr>
          </a:lstStyle>
          <a:p/>
        </p:txBody>
      </p:sp>
      <p:sp>
        <p:nvSpPr>
          <p:cNvPr id="37" name="Google Shape;37;p5"/>
          <p:cNvSpPr txBox="1"/>
          <p:nvPr>
            <p:ph type="title"/>
          </p:nvPr>
        </p:nvSpPr>
        <p:spPr>
          <a:xfrm>
            <a:off x="4776500" y="3510900"/>
            <a:ext cx="3732000" cy="439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500"/>
              <a:buNone/>
              <a:defRPr b="1">
                <a:solidFill>
                  <a:srgbClr val="FFFFFF"/>
                </a:solidFill>
              </a:defRPr>
            </a:lvl1pPr>
            <a:lvl2pPr lvl="1" rtl="0" algn="ctr">
              <a:spcBef>
                <a:spcPts val="0"/>
              </a:spcBef>
              <a:spcAft>
                <a:spcPts val="0"/>
              </a:spcAft>
              <a:buClr>
                <a:srgbClr val="FFFFFF"/>
              </a:buClr>
              <a:buSzPts val="2500"/>
              <a:buNone/>
              <a:defRPr b="1">
                <a:solidFill>
                  <a:srgbClr val="FFFFFF"/>
                </a:solidFill>
              </a:defRPr>
            </a:lvl2pPr>
            <a:lvl3pPr lvl="2" rtl="0" algn="ctr">
              <a:spcBef>
                <a:spcPts val="0"/>
              </a:spcBef>
              <a:spcAft>
                <a:spcPts val="0"/>
              </a:spcAft>
              <a:buClr>
                <a:srgbClr val="FFFFFF"/>
              </a:buClr>
              <a:buSzPts val="2500"/>
              <a:buNone/>
              <a:defRPr b="1">
                <a:solidFill>
                  <a:srgbClr val="FFFFFF"/>
                </a:solidFill>
              </a:defRPr>
            </a:lvl3pPr>
            <a:lvl4pPr lvl="3" rtl="0" algn="ctr">
              <a:spcBef>
                <a:spcPts val="0"/>
              </a:spcBef>
              <a:spcAft>
                <a:spcPts val="0"/>
              </a:spcAft>
              <a:buClr>
                <a:srgbClr val="FFFFFF"/>
              </a:buClr>
              <a:buSzPts val="2500"/>
              <a:buNone/>
              <a:defRPr b="1">
                <a:solidFill>
                  <a:srgbClr val="FFFFFF"/>
                </a:solidFill>
              </a:defRPr>
            </a:lvl4pPr>
            <a:lvl5pPr lvl="4" rtl="0" algn="ctr">
              <a:spcBef>
                <a:spcPts val="0"/>
              </a:spcBef>
              <a:spcAft>
                <a:spcPts val="0"/>
              </a:spcAft>
              <a:buClr>
                <a:srgbClr val="FFFFFF"/>
              </a:buClr>
              <a:buSzPts val="2500"/>
              <a:buNone/>
              <a:defRPr b="1">
                <a:solidFill>
                  <a:srgbClr val="FFFFFF"/>
                </a:solidFill>
              </a:defRPr>
            </a:lvl5pPr>
            <a:lvl6pPr lvl="5" rtl="0" algn="ctr">
              <a:spcBef>
                <a:spcPts val="0"/>
              </a:spcBef>
              <a:spcAft>
                <a:spcPts val="0"/>
              </a:spcAft>
              <a:buClr>
                <a:srgbClr val="FFFFFF"/>
              </a:buClr>
              <a:buSzPts val="2500"/>
              <a:buNone/>
              <a:defRPr b="1">
                <a:solidFill>
                  <a:srgbClr val="FFFFFF"/>
                </a:solidFill>
              </a:defRPr>
            </a:lvl6pPr>
            <a:lvl7pPr lvl="6" rtl="0" algn="ctr">
              <a:spcBef>
                <a:spcPts val="0"/>
              </a:spcBef>
              <a:spcAft>
                <a:spcPts val="0"/>
              </a:spcAft>
              <a:buClr>
                <a:srgbClr val="FFFFFF"/>
              </a:buClr>
              <a:buSzPts val="2500"/>
              <a:buNone/>
              <a:defRPr b="1">
                <a:solidFill>
                  <a:srgbClr val="FFFFFF"/>
                </a:solidFill>
              </a:defRPr>
            </a:lvl7pPr>
            <a:lvl8pPr lvl="7" rtl="0" algn="ctr">
              <a:spcBef>
                <a:spcPts val="0"/>
              </a:spcBef>
              <a:spcAft>
                <a:spcPts val="0"/>
              </a:spcAft>
              <a:buClr>
                <a:srgbClr val="FFFFFF"/>
              </a:buClr>
              <a:buSzPts val="2500"/>
              <a:buNone/>
              <a:defRPr b="1">
                <a:solidFill>
                  <a:srgbClr val="FFFFFF"/>
                </a:solidFill>
              </a:defRPr>
            </a:lvl8pPr>
            <a:lvl9pPr lvl="8" rtl="0" algn="ctr">
              <a:spcBef>
                <a:spcPts val="0"/>
              </a:spcBef>
              <a:spcAft>
                <a:spcPts val="0"/>
              </a:spcAft>
              <a:buClr>
                <a:srgbClr val="FFFFFF"/>
              </a:buClr>
              <a:buSzPts val="2500"/>
              <a:buNone/>
              <a:defRPr b="1">
                <a:solidFill>
                  <a:srgbClr val="FFFFFF"/>
                </a:solidFill>
              </a:defRPr>
            </a:lvl9pPr>
          </a:lstStyle>
          <a:p/>
        </p:txBody>
      </p:sp>
      <p:sp>
        <p:nvSpPr>
          <p:cNvPr id="38" name="Google Shape;38;p5"/>
          <p:cNvSpPr txBox="1"/>
          <p:nvPr>
            <p:ph idx="3" type="body"/>
          </p:nvPr>
        </p:nvSpPr>
        <p:spPr>
          <a:xfrm>
            <a:off x="4940250" y="1639150"/>
            <a:ext cx="3403500" cy="1563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39" name="Google Shape;39;p5"/>
          <p:cNvSpPr txBox="1"/>
          <p:nvPr>
            <p:ph idx="4" type="title"/>
          </p:nvPr>
        </p:nvSpPr>
        <p:spPr>
          <a:xfrm>
            <a:off x="5195850" y="594739"/>
            <a:ext cx="2892300" cy="11322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b="1">
                <a:latin typeface="Roboto"/>
                <a:ea typeface="Roboto"/>
                <a:cs typeface="Roboto"/>
                <a:sym typeface="Roboto"/>
              </a:defRPr>
            </a:lvl1pPr>
            <a:lvl2pPr lvl="1">
              <a:spcBef>
                <a:spcPts val="0"/>
              </a:spcBef>
              <a:spcAft>
                <a:spcPts val="0"/>
              </a:spcAft>
              <a:buSzPts val="2500"/>
              <a:buNone/>
              <a:defRPr>
                <a:latin typeface="Roboto"/>
                <a:ea typeface="Roboto"/>
                <a:cs typeface="Roboto"/>
                <a:sym typeface="Roboto"/>
              </a:defRPr>
            </a:lvl2pPr>
            <a:lvl3pPr lvl="2">
              <a:spcBef>
                <a:spcPts val="0"/>
              </a:spcBef>
              <a:spcAft>
                <a:spcPts val="0"/>
              </a:spcAft>
              <a:buSzPts val="2500"/>
              <a:buNone/>
              <a:defRPr>
                <a:latin typeface="Roboto"/>
                <a:ea typeface="Roboto"/>
                <a:cs typeface="Roboto"/>
                <a:sym typeface="Roboto"/>
              </a:defRPr>
            </a:lvl3pPr>
            <a:lvl4pPr lvl="3">
              <a:spcBef>
                <a:spcPts val="0"/>
              </a:spcBef>
              <a:spcAft>
                <a:spcPts val="0"/>
              </a:spcAft>
              <a:buSzPts val="2500"/>
              <a:buNone/>
              <a:defRPr>
                <a:latin typeface="Roboto"/>
                <a:ea typeface="Roboto"/>
                <a:cs typeface="Roboto"/>
                <a:sym typeface="Roboto"/>
              </a:defRPr>
            </a:lvl4pPr>
            <a:lvl5pPr lvl="4">
              <a:spcBef>
                <a:spcPts val="0"/>
              </a:spcBef>
              <a:spcAft>
                <a:spcPts val="0"/>
              </a:spcAft>
              <a:buSzPts val="2500"/>
              <a:buNone/>
              <a:defRPr>
                <a:latin typeface="Roboto"/>
                <a:ea typeface="Roboto"/>
                <a:cs typeface="Roboto"/>
                <a:sym typeface="Roboto"/>
              </a:defRPr>
            </a:lvl5pPr>
            <a:lvl6pPr lvl="5">
              <a:spcBef>
                <a:spcPts val="0"/>
              </a:spcBef>
              <a:spcAft>
                <a:spcPts val="0"/>
              </a:spcAft>
              <a:buSzPts val="2500"/>
              <a:buNone/>
              <a:defRPr>
                <a:latin typeface="Roboto"/>
                <a:ea typeface="Roboto"/>
                <a:cs typeface="Roboto"/>
                <a:sym typeface="Roboto"/>
              </a:defRPr>
            </a:lvl6pPr>
            <a:lvl7pPr lvl="6">
              <a:spcBef>
                <a:spcPts val="0"/>
              </a:spcBef>
              <a:spcAft>
                <a:spcPts val="0"/>
              </a:spcAft>
              <a:buSzPts val="2500"/>
              <a:buNone/>
              <a:defRPr>
                <a:latin typeface="Roboto"/>
                <a:ea typeface="Roboto"/>
                <a:cs typeface="Roboto"/>
                <a:sym typeface="Roboto"/>
              </a:defRPr>
            </a:lvl7pPr>
            <a:lvl8pPr lvl="7">
              <a:spcBef>
                <a:spcPts val="0"/>
              </a:spcBef>
              <a:spcAft>
                <a:spcPts val="0"/>
              </a:spcAft>
              <a:buSzPts val="2500"/>
              <a:buNone/>
              <a:defRPr>
                <a:latin typeface="Roboto"/>
                <a:ea typeface="Roboto"/>
                <a:cs typeface="Roboto"/>
                <a:sym typeface="Roboto"/>
              </a:defRPr>
            </a:lvl8pPr>
            <a:lvl9pPr lvl="8">
              <a:spcBef>
                <a:spcPts val="0"/>
              </a:spcBef>
              <a:spcAft>
                <a:spcPts val="0"/>
              </a:spcAft>
              <a:buSzPts val="2500"/>
              <a:buNone/>
              <a:defRPr>
                <a:latin typeface="Roboto"/>
                <a:ea typeface="Roboto"/>
                <a:cs typeface="Roboto"/>
                <a:sym typeface="Roboto"/>
              </a:defRPr>
            </a:lvl9pPr>
          </a:lstStyle>
          <a:p/>
        </p:txBody>
      </p:sp>
      <p:sp>
        <p:nvSpPr>
          <p:cNvPr id="40" name="Google Shape;4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1" name="Google Shape;41;p5"/>
          <p:cNvSpPr/>
          <p:nvPr>
            <p:ph idx="5" type="pic"/>
          </p:nvPr>
        </p:nvSpPr>
        <p:spPr>
          <a:xfrm>
            <a:off x="394393" y="460129"/>
            <a:ext cx="336000" cy="233700"/>
          </a:xfrm>
          <a:prstGeom prst="rect">
            <a:avLst/>
          </a:prstGeom>
          <a:noFill/>
          <a:ln>
            <a:noFill/>
          </a:ln>
        </p:spPr>
      </p:sp>
      <p:sp>
        <p:nvSpPr>
          <p:cNvPr id="42" name="Google Shape;42;p5"/>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cSld name="TITLE_AND_BODY_1">
    <p:spTree>
      <p:nvGrpSpPr>
        <p:cNvPr id="43" name="Shape 43"/>
        <p:cNvGrpSpPr/>
        <p:nvPr/>
      </p:nvGrpSpPr>
      <p:grpSpPr>
        <a:xfrm>
          <a:off x="0" y="0"/>
          <a:ext cx="0" cy="0"/>
          <a:chOff x="0" y="0"/>
          <a:chExt cx="0" cy="0"/>
        </a:xfrm>
      </p:grpSpPr>
      <p:sp>
        <p:nvSpPr>
          <p:cNvPr id="44" name="Google Shape;44;p6"/>
          <p:cNvSpPr/>
          <p:nvPr>
            <p:ph idx="2" type="pic"/>
          </p:nvPr>
        </p:nvSpPr>
        <p:spPr>
          <a:xfrm>
            <a:off x="4572000" y="0"/>
            <a:ext cx="4572000" cy="5143500"/>
          </a:xfrm>
          <a:prstGeom prst="rect">
            <a:avLst/>
          </a:prstGeom>
          <a:noFill/>
          <a:ln>
            <a:noFill/>
          </a:ln>
        </p:spPr>
      </p:sp>
      <p:sp>
        <p:nvSpPr>
          <p:cNvPr id="45" name="Google Shape;45;p6"/>
          <p:cNvSpPr/>
          <p:nvPr/>
        </p:nvSpPr>
        <p:spPr>
          <a:xfrm>
            <a:off x="0" y="0"/>
            <a:ext cx="4572000" cy="5143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pic>
        <p:nvPicPr>
          <p:cNvPr id="46" name="Google Shape;46;p6"/>
          <p:cNvPicPr preferRelativeResize="0"/>
          <p:nvPr/>
        </p:nvPicPr>
        <p:blipFill>
          <a:blip r:embed="rId2">
            <a:alphaModFix/>
          </a:blip>
          <a:stretch>
            <a:fillRect/>
          </a:stretch>
        </p:blipFill>
        <p:spPr>
          <a:xfrm>
            <a:off x="1799475" y="1200825"/>
            <a:ext cx="973050" cy="973050"/>
          </a:xfrm>
          <a:prstGeom prst="rect">
            <a:avLst/>
          </a:prstGeom>
          <a:noFill/>
          <a:ln>
            <a:noFill/>
          </a:ln>
        </p:spPr>
      </p:pic>
      <p:sp>
        <p:nvSpPr>
          <p:cNvPr id="47" name="Google Shape;4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8" name="Google Shape;48;p6"/>
          <p:cNvSpPr txBox="1"/>
          <p:nvPr>
            <p:ph type="title"/>
          </p:nvPr>
        </p:nvSpPr>
        <p:spPr>
          <a:xfrm>
            <a:off x="538950" y="2501475"/>
            <a:ext cx="3494100" cy="193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2400"/>
              <a:buNone/>
              <a:defRPr b="1" sz="2400">
                <a:solidFill>
                  <a:srgbClr val="FFFFFF"/>
                </a:solidFill>
                <a:latin typeface="Roboto"/>
                <a:ea typeface="Roboto"/>
                <a:cs typeface="Roboto"/>
                <a:sym typeface="Roboto"/>
              </a:defRPr>
            </a:lvl1pPr>
            <a:lvl2pPr lvl="1"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2pPr>
            <a:lvl3pPr lvl="2"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3pPr>
            <a:lvl4pPr lvl="3"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4pPr>
            <a:lvl5pPr lvl="4"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5pPr>
            <a:lvl6pPr lvl="5"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6pPr>
            <a:lvl7pPr lvl="6"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7pPr>
            <a:lvl8pPr lvl="7"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8pPr>
            <a:lvl9pPr lvl="8"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type="twoColTx">
  <p:cSld name="TITLE_AND_TWO_COLUMNS">
    <p:spTree>
      <p:nvGrpSpPr>
        <p:cNvPr id="49" name="Shape 49"/>
        <p:cNvGrpSpPr/>
        <p:nvPr/>
      </p:nvGrpSpPr>
      <p:grpSpPr>
        <a:xfrm>
          <a:off x="0" y="0"/>
          <a:ext cx="0" cy="0"/>
          <a:chOff x="0" y="0"/>
          <a:chExt cx="0" cy="0"/>
        </a:xfrm>
      </p:grpSpPr>
      <p:sp>
        <p:nvSpPr>
          <p:cNvPr id="50" name="Google Shape;50;p7"/>
          <p:cNvSpPr/>
          <p:nvPr>
            <p:ph idx="2" type="pic"/>
          </p:nvPr>
        </p:nvSpPr>
        <p:spPr>
          <a:xfrm>
            <a:off x="428600" y="1665200"/>
            <a:ext cx="2520000" cy="1729800"/>
          </a:xfrm>
          <a:prstGeom prst="rect">
            <a:avLst/>
          </a:prstGeom>
          <a:noFill/>
          <a:ln>
            <a:noFill/>
          </a:ln>
        </p:spPr>
      </p:sp>
      <p:sp>
        <p:nvSpPr>
          <p:cNvPr id="51" name="Google Shape;5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2" name="Google Shape;52;p7"/>
          <p:cNvSpPr/>
          <p:nvPr>
            <p:ph idx="3" type="pic"/>
          </p:nvPr>
        </p:nvSpPr>
        <p:spPr>
          <a:xfrm>
            <a:off x="394393" y="460129"/>
            <a:ext cx="336000" cy="233700"/>
          </a:xfrm>
          <a:prstGeom prst="rect">
            <a:avLst/>
          </a:prstGeom>
          <a:noFill/>
          <a:ln>
            <a:noFill/>
          </a:ln>
        </p:spPr>
      </p:sp>
      <p:sp>
        <p:nvSpPr>
          <p:cNvPr id="53" name="Google Shape;53;p7"/>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54" name="Google Shape;54;p7"/>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
        <p:nvSpPr>
          <p:cNvPr id="55" name="Google Shape;55;p7"/>
          <p:cNvSpPr txBox="1"/>
          <p:nvPr>
            <p:ph type="title"/>
          </p:nvPr>
        </p:nvSpPr>
        <p:spPr>
          <a:xfrm>
            <a:off x="424350" y="873011"/>
            <a:ext cx="8287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lgn="ctr">
              <a:spcBef>
                <a:spcPts val="0"/>
              </a:spcBef>
              <a:spcAft>
                <a:spcPts val="0"/>
              </a:spcAft>
              <a:buSzPts val="2700"/>
              <a:buNone/>
              <a:defRPr sz="2700"/>
            </a:lvl2pPr>
            <a:lvl3pPr lvl="2" rtl="0" algn="ctr">
              <a:spcBef>
                <a:spcPts val="0"/>
              </a:spcBef>
              <a:spcAft>
                <a:spcPts val="0"/>
              </a:spcAft>
              <a:buSzPts val="2700"/>
              <a:buNone/>
              <a:defRPr sz="2700"/>
            </a:lvl3pPr>
            <a:lvl4pPr lvl="3" rtl="0" algn="ctr">
              <a:spcBef>
                <a:spcPts val="0"/>
              </a:spcBef>
              <a:spcAft>
                <a:spcPts val="0"/>
              </a:spcAft>
              <a:buSzPts val="2700"/>
              <a:buNone/>
              <a:defRPr sz="2700"/>
            </a:lvl4pPr>
            <a:lvl5pPr lvl="4" rtl="0" algn="ctr">
              <a:spcBef>
                <a:spcPts val="0"/>
              </a:spcBef>
              <a:spcAft>
                <a:spcPts val="0"/>
              </a:spcAft>
              <a:buSzPts val="2700"/>
              <a:buNone/>
              <a:defRPr sz="2700"/>
            </a:lvl5pPr>
            <a:lvl6pPr lvl="5" rtl="0" algn="ctr">
              <a:spcBef>
                <a:spcPts val="0"/>
              </a:spcBef>
              <a:spcAft>
                <a:spcPts val="0"/>
              </a:spcAft>
              <a:buSzPts val="2700"/>
              <a:buNone/>
              <a:defRPr sz="2700"/>
            </a:lvl6pPr>
            <a:lvl7pPr lvl="6" rtl="0" algn="ctr">
              <a:spcBef>
                <a:spcPts val="0"/>
              </a:spcBef>
              <a:spcAft>
                <a:spcPts val="0"/>
              </a:spcAft>
              <a:buSzPts val="2700"/>
              <a:buNone/>
              <a:defRPr sz="2700"/>
            </a:lvl7pPr>
            <a:lvl8pPr lvl="7" rtl="0" algn="ctr">
              <a:spcBef>
                <a:spcPts val="0"/>
              </a:spcBef>
              <a:spcAft>
                <a:spcPts val="0"/>
              </a:spcAft>
              <a:buSzPts val="2700"/>
              <a:buNone/>
              <a:defRPr sz="2700"/>
            </a:lvl8pPr>
            <a:lvl9pPr lvl="8" rtl="0" algn="ctr">
              <a:spcBef>
                <a:spcPts val="0"/>
              </a:spcBef>
              <a:spcAft>
                <a:spcPts val="0"/>
              </a:spcAft>
              <a:buSzPts val="2700"/>
              <a:buNone/>
              <a:defRPr sz="2700"/>
            </a:lvl9pPr>
          </a:lstStyle>
          <a:p/>
        </p:txBody>
      </p:sp>
      <p:sp>
        <p:nvSpPr>
          <p:cNvPr id="56" name="Google Shape;56;p7"/>
          <p:cNvSpPr txBox="1"/>
          <p:nvPr>
            <p:ph idx="5" type="subTitle"/>
          </p:nvPr>
        </p:nvSpPr>
        <p:spPr>
          <a:xfrm>
            <a:off x="424350"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None/>
              <a:defRPr b="1">
                <a:solidFill>
                  <a:srgbClr val="000000"/>
                </a:solidFill>
              </a:defRPr>
            </a:lvl1pPr>
            <a:lvl2pPr lvl="1" rtl="0" algn="ctr">
              <a:lnSpc>
                <a:spcPct val="100000"/>
              </a:lnSpc>
              <a:spcBef>
                <a:spcPts val="0"/>
              </a:spcBef>
              <a:spcAft>
                <a:spcPts val="0"/>
              </a:spcAft>
              <a:buClr>
                <a:srgbClr val="000000"/>
              </a:buClr>
              <a:buSzPts val="1400"/>
              <a:buNone/>
              <a:defRPr b="1" sz="1400">
                <a:solidFill>
                  <a:srgbClr val="000000"/>
                </a:solidFill>
              </a:defRPr>
            </a:lvl2pPr>
            <a:lvl3pPr lvl="2" rtl="0" algn="ctr">
              <a:lnSpc>
                <a:spcPct val="100000"/>
              </a:lnSpc>
              <a:spcBef>
                <a:spcPts val="0"/>
              </a:spcBef>
              <a:spcAft>
                <a:spcPts val="0"/>
              </a:spcAft>
              <a:buClr>
                <a:srgbClr val="000000"/>
              </a:buClr>
              <a:buSzPts val="1400"/>
              <a:buNone/>
              <a:defRPr b="1" sz="1400">
                <a:solidFill>
                  <a:srgbClr val="000000"/>
                </a:solidFill>
              </a:defRPr>
            </a:lvl3pPr>
            <a:lvl4pPr lvl="3" rtl="0" algn="ctr">
              <a:lnSpc>
                <a:spcPct val="100000"/>
              </a:lnSpc>
              <a:spcBef>
                <a:spcPts val="0"/>
              </a:spcBef>
              <a:spcAft>
                <a:spcPts val="0"/>
              </a:spcAft>
              <a:buClr>
                <a:srgbClr val="000000"/>
              </a:buClr>
              <a:buSzPts val="1400"/>
              <a:buNone/>
              <a:defRPr b="1" sz="1400">
                <a:solidFill>
                  <a:srgbClr val="000000"/>
                </a:solidFill>
              </a:defRPr>
            </a:lvl4pPr>
            <a:lvl5pPr lvl="4" rtl="0" algn="ctr">
              <a:lnSpc>
                <a:spcPct val="100000"/>
              </a:lnSpc>
              <a:spcBef>
                <a:spcPts val="0"/>
              </a:spcBef>
              <a:spcAft>
                <a:spcPts val="0"/>
              </a:spcAft>
              <a:buClr>
                <a:srgbClr val="000000"/>
              </a:buClr>
              <a:buSzPts val="1400"/>
              <a:buNone/>
              <a:defRPr b="1" sz="1400">
                <a:solidFill>
                  <a:srgbClr val="000000"/>
                </a:solidFill>
              </a:defRPr>
            </a:lvl5pPr>
            <a:lvl6pPr lvl="5" rtl="0" algn="ctr">
              <a:lnSpc>
                <a:spcPct val="100000"/>
              </a:lnSpc>
              <a:spcBef>
                <a:spcPts val="0"/>
              </a:spcBef>
              <a:spcAft>
                <a:spcPts val="0"/>
              </a:spcAft>
              <a:buClr>
                <a:srgbClr val="000000"/>
              </a:buClr>
              <a:buSzPts val="1400"/>
              <a:buNone/>
              <a:defRPr b="1" sz="1400">
                <a:solidFill>
                  <a:srgbClr val="000000"/>
                </a:solidFill>
              </a:defRPr>
            </a:lvl6pPr>
            <a:lvl7pPr lvl="6" rtl="0" algn="ctr">
              <a:lnSpc>
                <a:spcPct val="100000"/>
              </a:lnSpc>
              <a:spcBef>
                <a:spcPts val="0"/>
              </a:spcBef>
              <a:spcAft>
                <a:spcPts val="0"/>
              </a:spcAft>
              <a:buClr>
                <a:srgbClr val="000000"/>
              </a:buClr>
              <a:buSzPts val="1400"/>
              <a:buNone/>
              <a:defRPr b="1" sz="1400">
                <a:solidFill>
                  <a:srgbClr val="000000"/>
                </a:solidFill>
              </a:defRPr>
            </a:lvl7pPr>
            <a:lvl8pPr lvl="7" rtl="0" algn="ctr">
              <a:lnSpc>
                <a:spcPct val="100000"/>
              </a:lnSpc>
              <a:spcBef>
                <a:spcPts val="0"/>
              </a:spcBef>
              <a:spcAft>
                <a:spcPts val="0"/>
              </a:spcAft>
              <a:buClr>
                <a:srgbClr val="000000"/>
              </a:buClr>
              <a:buSzPts val="1400"/>
              <a:buNone/>
              <a:defRPr b="1" sz="1400">
                <a:solidFill>
                  <a:srgbClr val="000000"/>
                </a:solidFill>
              </a:defRPr>
            </a:lvl8pPr>
            <a:lvl9pPr lvl="8" rtl="0" algn="ctr">
              <a:lnSpc>
                <a:spcPct val="100000"/>
              </a:lnSpc>
              <a:spcBef>
                <a:spcPts val="0"/>
              </a:spcBef>
              <a:spcAft>
                <a:spcPts val="0"/>
              </a:spcAft>
              <a:buClr>
                <a:srgbClr val="000000"/>
              </a:buClr>
              <a:buSzPts val="1400"/>
              <a:buNone/>
              <a:defRPr b="1" sz="1400">
                <a:solidFill>
                  <a:srgbClr val="000000"/>
                </a:solidFill>
              </a:defRPr>
            </a:lvl9pPr>
          </a:lstStyle>
          <a:p/>
        </p:txBody>
      </p:sp>
      <p:sp>
        <p:nvSpPr>
          <p:cNvPr id="57" name="Google Shape;57;p7"/>
          <p:cNvSpPr txBox="1"/>
          <p:nvPr>
            <p:ph idx="6" type="subTitle"/>
          </p:nvPr>
        </p:nvSpPr>
        <p:spPr>
          <a:xfrm>
            <a:off x="424350"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58" name="Google Shape;58;p7"/>
          <p:cNvSpPr txBox="1"/>
          <p:nvPr>
            <p:ph idx="7" type="subTitle"/>
          </p:nvPr>
        </p:nvSpPr>
        <p:spPr>
          <a:xfrm>
            <a:off x="424350"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
        <p:nvSpPr>
          <p:cNvPr id="59" name="Google Shape;59;p7"/>
          <p:cNvSpPr/>
          <p:nvPr>
            <p:ph idx="8" type="pic"/>
          </p:nvPr>
        </p:nvSpPr>
        <p:spPr>
          <a:xfrm>
            <a:off x="3324200" y="1665200"/>
            <a:ext cx="2520000" cy="1729800"/>
          </a:xfrm>
          <a:prstGeom prst="rect">
            <a:avLst/>
          </a:prstGeom>
          <a:noFill/>
          <a:ln>
            <a:noFill/>
          </a:ln>
        </p:spPr>
      </p:sp>
      <p:sp>
        <p:nvSpPr>
          <p:cNvPr id="60" name="Google Shape;60;p7"/>
          <p:cNvSpPr txBox="1"/>
          <p:nvPr>
            <p:ph idx="9" type="subTitle"/>
          </p:nvPr>
        </p:nvSpPr>
        <p:spPr>
          <a:xfrm>
            <a:off x="3319950"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None/>
              <a:defRPr b="1">
                <a:solidFill>
                  <a:srgbClr val="000000"/>
                </a:solidFill>
              </a:defRPr>
            </a:lvl1pPr>
            <a:lvl2pPr lvl="1" rtl="0" algn="ctr">
              <a:lnSpc>
                <a:spcPct val="100000"/>
              </a:lnSpc>
              <a:spcBef>
                <a:spcPts val="0"/>
              </a:spcBef>
              <a:spcAft>
                <a:spcPts val="0"/>
              </a:spcAft>
              <a:buClr>
                <a:srgbClr val="000000"/>
              </a:buClr>
              <a:buSzPts val="1400"/>
              <a:buNone/>
              <a:defRPr b="1" sz="1400">
                <a:solidFill>
                  <a:srgbClr val="000000"/>
                </a:solidFill>
              </a:defRPr>
            </a:lvl2pPr>
            <a:lvl3pPr lvl="2" rtl="0" algn="ctr">
              <a:lnSpc>
                <a:spcPct val="100000"/>
              </a:lnSpc>
              <a:spcBef>
                <a:spcPts val="0"/>
              </a:spcBef>
              <a:spcAft>
                <a:spcPts val="0"/>
              </a:spcAft>
              <a:buClr>
                <a:srgbClr val="000000"/>
              </a:buClr>
              <a:buSzPts val="1400"/>
              <a:buNone/>
              <a:defRPr b="1" sz="1400">
                <a:solidFill>
                  <a:srgbClr val="000000"/>
                </a:solidFill>
              </a:defRPr>
            </a:lvl3pPr>
            <a:lvl4pPr lvl="3" rtl="0" algn="ctr">
              <a:lnSpc>
                <a:spcPct val="100000"/>
              </a:lnSpc>
              <a:spcBef>
                <a:spcPts val="0"/>
              </a:spcBef>
              <a:spcAft>
                <a:spcPts val="0"/>
              </a:spcAft>
              <a:buClr>
                <a:srgbClr val="000000"/>
              </a:buClr>
              <a:buSzPts val="1400"/>
              <a:buNone/>
              <a:defRPr b="1" sz="1400">
                <a:solidFill>
                  <a:srgbClr val="000000"/>
                </a:solidFill>
              </a:defRPr>
            </a:lvl4pPr>
            <a:lvl5pPr lvl="4" rtl="0" algn="ctr">
              <a:lnSpc>
                <a:spcPct val="100000"/>
              </a:lnSpc>
              <a:spcBef>
                <a:spcPts val="0"/>
              </a:spcBef>
              <a:spcAft>
                <a:spcPts val="0"/>
              </a:spcAft>
              <a:buClr>
                <a:srgbClr val="000000"/>
              </a:buClr>
              <a:buSzPts val="1400"/>
              <a:buNone/>
              <a:defRPr b="1" sz="1400">
                <a:solidFill>
                  <a:srgbClr val="000000"/>
                </a:solidFill>
              </a:defRPr>
            </a:lvl5pPr>
            <a:lvl6pPr lvl="5" rtl="0" algn="ctr">
              <a:lnSpc>
                <a:spcPct val="100000"/>
              </a:lnSpc>
              <a:spcBef>
                <a:spcPts val="0"/>
              </a:spcBef>
              <a:spcAft>
                <a:spcPts val="0"/>
              </a:spcAft>
              <a:buClr>
                <a:srgbClr val="000000"/>
              </a:buClr>
              <a:buSzPts val="1400"/>
              <a:buNone/>
              <a:defRPr b="1" sz="1400">
                <a:solidFill>
                  <a:srgbClr val="000000"/>
                </a:solidFill>
              </a:defRPr>
            </a:lvl6pPr>
            <a:lvl7pPr lvl="6" rtl="0" algn="ctr">
              <a:lnSpc>
                <a:spcPct val="100000"/>
              </a:lnSpc>
              <a:spcBef>
                <a:spcPts val="0"/>
              </a:spcBef>
              <a:spcAft>
                <a:spcPts val="0"/>
              </a:spcAft>
              <a:buClr>
                <a:srgbClr val="000000"/>
              </a:buClr>
              <a:buSzPts val="1400"/>
              <a:buNone/>
              <a:defRPr b="1" sz="1400">
                <a:solidFill>
                  <a:srgbClr val="000000"/>
                </a:solidFill>
              </a:defRPr>
            </a:lvl7pPr>
            <a:lvl8pPr lvl="7" rtl="0" algn="ctr">
              <a:lnSpc>
                <a:spcPct val="100000"/>
              </a:lnSpc>
              <a:spcBef>
                <a:spcPts val="0"/>
              </a:spcBef>
              <a:spcAft>
                <a:spcPts val="0"/>
              </a:spcAft>
              <a:buClr>
                <a:srgbClr val="000000"/>
              </a:buClr>
              <a:buSzPts val="1400"/>
              <a:buNone/>
              <a:defRPr b="1" sz="1400">
                <a:solidFill>
                  <a:srgbClr val="000000"/>
                </a:solidFill>
              </a:defRPr>
            </a:lvl8pPr>
            <a:lvl9pPr lvl="8" rtl="0" algn="ctr">
              <a:lnSpc>
                <a:spcPct val="100000"/>
              </a:lnSpc>
              <a:spcBef>
                <a:spcPts val="0"/>
              </a:spcBef>
              <a:spcAft>
                <a:spcPts val="0"/>
              </a:spcAft>
              <a:buClr>
                <a:srgbClr val="000000"/>
              </a:buClr>
              <a:buSzPts val="1400"/>
              <a:buNone/>
              <a:defRPr b="1" sz="1400">
                <a:solidFill>
                  <a:srgbClr val="000000"/>
                </a:solidFill>
              </a:defRPr>
            </a:lvl9pPr>
          </a:lstStyle>
          <a:p/>
        </p:txBody>
      </p:sp>
      <p:sp>
        <p:nvSpPr>
          <p:cNvPr id="61" name="Google Shape;61;p7"/>
          <p:cNvSpPr txBox="1"/>
          <p:nvPr>
            <p:ph idx="13" type="subTitle"/>
          </p:nvPr>
        </p:nvSpPr>
        <p:spPr>
          <a:xfrm>
            <a:off x="3319950"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2" name="Google Shape;62;p7"/>
          <p:cNvSpPr txBox="1"/>
          <p:nvPr>
            <p:ph idx="14" type="subTitle"/>
          </p:nvPr>
        </p:nvSpPr>
        <p:spPr>
          <a:xfrm>
            <a:off x="3319950"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
        <p:nvSpPr>
          <p:cNvPr id="63" name="Google Shape;63;p7"/>
          <p:cNvSpPr/>
          <p:nvPr>
            <p:ph idx="15" type="pic"/>
          </p:nvPr>
        </p:nvSpPr>
        <p:spPr>
          <a:xfrm>
            <a:off x="6190586" y="1665200"/>
            <a:ext cx="2520000" cy="1729800"/>
          </a:xfrm>
          <a:prstGeom prst="rect">
            <a:avLst/>
          </a:prstGeom>
          <a:noFill/>
          <a:ln>
            <a:noFill/>
          </a:ln>
        </p:spPr>
      </p:sp>
      <p:sp>
        <p:nvSpPr>
          <p:cNvPr id="64" name="Google Shape;64;p7"/>
          <p:cNvSpPr txBox="1"/>
          <p:nvPr>
            <p:ph idx="16" type="subTitle"/>
          </p:nvPr>
        </p:nvSpPr>
        <p:spPr>
          <a:xfrm>
            <a:off x="6186336"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None/>
              <a:defRPr b="1">
                <a:solidFill>
                  <a:srgbClr val="000000"/>
                </a:solidFill>
              </a:defRPr>
            </a:lvl1pPr>
            <a:lvl2pPr lvl="1" rtl="0" algn="ctr">
              <a:lnSpc>
                <a:spcPct val="100000"/>
              </a:lnSpc>
              <a:spcBef>
                <a:spcPts val="0"/>
              </a:spcBef>
              <a:spcAft>
                <a:spcPts val="0"/>
              </a:spcAft>
              <a:buClr>
                <a:srgbClr val="000000"/>
              </a:buClr>
              <a:buSzPts val="1400"/>
              <a:buNone/>
              <a:defRPr b="1" sz="1400">
                <a:solidFill>
                  <a:srgbClr val="000000"/>
                </a:solidFill>
              </a:defRPr>
            </a:lvl2pPr>
            <a:lvl3pPr lvl="2" rtl="0" algn="ctr">
              <a:lnSpc>
                <a:spcPct val="100000"/>
              </a:lnSpc>
              <a:spcBef>
                <a:spcPts val="0"/>
              </a:spcBef>
              <a:spcAft>
                <a:spcPts val="0"/>
              </a:spcAft>
              <a:buClr>
                <a:srgbClr val="000000"/>
              </a:buClr>
              <a:buSzPts val="1400"/>
              <a:buNone/>
              <a:defRPr b="1" sz="1400">
                <a:solidFill>
                  <a:srgbClr val="000000"/>
                </a:solidFill>
              </a:defRPr>
            </a:lvl3pPr>
            <a:lvl4pPr lvl="3" rtl="0" algn="ctr">
              <a:lnSpc>
                <a:spcPct val="100000"/>
              </a:lnSpc>
              <a:spcBef>
                <a:spcPts val="0"/>
              </a:spcBef>
              <a:spcAft>
                <a:spcPts val="0"/>
              </a:spcAft>
              <a:buClr>
                <a:srgbClr val="000000"/>
              </a:buClr>
              <a:buSzPts val="1400"/>
              <a:buNone/>
              <a:defRPr b="1" sz="1400">
                <a:solidFill>
                  <a:srgbClr val="000000"/>
                </a:solidFill>
              </a:defRPr>
            </a:lvl4pPr>
            <a:lvl5pPr lvl="4" rtl="0" algn="ctr">
              <a:lnSpc>
                <a:spcPct val="100000"/>
              </a:lnSpc>
              <a:spcBef>
                <a:spcPts val="0"/>
              </a:spcBef>
              <a:spcAft>
                <a:spcPts val="0"/>
              </a:spcAft>
              <a:buClr>
                <a:srgbClr val="000000"/>
              </a:buClr>
              <a:buSzPts val="1400"/>
              <a:buNone/>
              <a:defRPr b="1" sz="1400">
                <a:solidFill>
                  <a:srgbClr val="000000"/>
                </a:solidFill>
              </a:defRPr>
            </a:lvl5pPr>
            <a:lvl6pPr lvl="5" rtl="0" algn="ctr">
              <a:lnSpc>
                <a:spcPct val="100000"/>
              </a:lnSpc>
              <a:spcBef>
                <a:spcPts val="0"/>
              </a:spcBef>
              <a:spcAft>
                <a:spcPts val="0"/>
              </a:spcAft>
              <a:buClr>
                <a:srgbClr val="000000"/>
              </a:buClr>
              <a:buSzPts val="1400"/>
              <a:buNone/>
              <a:defRPr b="1" sz="1400">
                <a:solidFill>
                  <a:srgbClr val="000000"/>
                </a:solidFill>
              </a:defRPr>
            </a:lvl6pPr>
            <a:lvl7pPr lvl="6" rtl="0" algn="ctr">
              <a:lnSpc>
                <a:spcPct val="100000"/>
              </a:lnSpc>
              <a:spcBef>
                <a:spcPts val="0"/>
              </a:spcBef>
              <a:spcAft>
                <a:spcPts val="0"/>
              </a:spcAft>
              <a:buClr>
                <a:srgbClr val="000000"/>
              </a:buClr>
              <a:buSzPts val="1400"/>
              <a:buNone/>
              <a:defRPr b="1" sz="1400">
                <a:solidFill>
                  <a:srgbClr val="000000"/>
                </a:solidFill>
              </a:defRPr>
            </a:lvl7pPr>
            <a:lvl8pPr lvl="7" rtl="0" algn="ctr">
              <a:lnSpc>
                <a:spcPct val="100000"/>
              </a:lnSpc>
              <a:spcBef>
                <a:spcPts val="0"/>
              </a:spcBef>
              <a:spcAft>
                <a:spcPts val="0"/>
              </a:spcAft>
              <a:buClr>
                <a:srgbClr val="000000"/>
              </a:buClr>
              <a:buSzPts val="1400"/>
              <a:buNone/>
              <a:defRPr b="1" sz="1400">
                <a:solidFill>
                  <a:srgbClr val="000000"/>
                </a:solidFill>
              </a:defRPr>
            </a:lvl8pPr>
            <a:lvl9pPr lvl="8" rtl="0" algn="ctr">
              <a:lnSpc>
                <a:spcPct val="100000"/>
              </a:lnSpc>
              <a:spcBef>
                <a:spcPts val="0"/>
              </a:spcBef>
              <a:spcAft>
                <a:spcPts val="0"/>
              </a:spcAft>
              <a:buClr>
                <a:srgbClr val="000000"/>
              </a:buClr>
              <a:buSzPts val="1400"/>
              <a:buNone/>
              <a:defRPr b="1" sz="1400">
                <a:solidFill>
                  <a:srgbClr val="000000"/>
                </a:solidFill>
              </a:defRPr>
            </a:lvl9pPr>
          </a:lstStyle>
          <a:p/>
        </p:txBody>
      </p:sp>
      <p:sp>
        <p:nvSpPr>
          <p:cNvPr id="65" name="Google Shape;65;p7"/>
          <p:cNvSpPr txBox="1"/>
          <p:nvPr>
            <p:ph idx="17" type="subTitle"/>
          </p:nvPr>
        </p:nvSpPr>
        <p:spPr>
          <a:xfrm>
            <a:off x="6186336"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6" name="Google Shape;66;p7"/>
          <p:cNvSpPr txBox="1"/>
          <p:nvPr>
            <p:ph idx="18" type="subTitle"/>
          </p:nvPr>
        </p:nvSpPr>
        <p:spPr>
          <a:xfrm>
            <a:off x="6186336"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Tree>
  </p:cSld>
  <p:clrMapOvr>
    <a:masterClrMapping/>
  </p:clrMapOvr>
  <p:extLst>
    <p:ext uri="{DCECCB84-F9BA-43D5-87BE-67443E8EF086}">
      <p15:sldGuideLst>
        <p15:guide id="1" pos="5488">
          <p15:clr>
            <a:srgbClr val="FA7B17"/>
          </p15:clr>
        </p15:guide>
        <p15:guide id="2" pos="270">
          <p15:clr>
            <a:srgbClr val="FA7B17"/>
          </p15:clr>
        </p15:guide>
        <p15:guide id="3" orient="horz" pos="259">
          <p15:clr>
            <a:srgbClr val="FA7B17"/>
          </p15:clr>
        </p15:guide>
        <p15:guide id="4" orient="horz" pos="2981">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ype="titleOnly">
  <p:cSld name="TITLE_ONLY">
    <p:spTree>
      <p:nvGrpSpPr>
        <p:cNvPr id="67" name="Shape 67"/>
        <p:cNvGrpSpPr/>
        <p:nvPr/>
      </p:nvGrpSpPr>
      <p:grpSpPr>
        <a:xfrm>
          <a:off x="0" y="0"/>
          <a:ext cx="0" cy="0"/>
          <a:chOff x="0" y="0"/>
          <a:chExt cx="0" cy="0"/>
        </a:xfrm>
      </p:grpSpPr>
      <p:pic>
        <p:nvPicPr>
          <p:cNvPr id="68" name="Google Shape;68;p8"/>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69" name="Google Shape;69;p8"/>
          <p:cNvSpPr txBox="1"/>
          <p:nvPr>
            <p:ph idx="1" type="body"/>
          </p:nvPr>
        </p:nvSpPr>
        <p:spPr>
          <a:xfrm>
            <a:off x="956754" y="2198350"/>
            <a:ext cx="3355800" cy="1490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sz="13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70" name="Google Shape;70;p8"/>
          <p:cNvSpPr txBox="1"/>
          <p:nvPr>
            <p:ph type="title"/>
          </p:nvPr>
        </p:nvSpPr>
        <p:spPr>
          <a:xfrm>
            <a:off x="506250" y="1207025"/>
            <a:ext cx="8131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2500"/>
              <a:buNone/>
              <a:defRPr b="1"/>
            </a:lvl2pPr>
            <a:lvl3pPr lvl="2" rtl="0">
              <a:spcBef>
                <a:spcPts val="0"/>
              </a:spcBef>
              <a:spcAft>
                <a:spcPts val="0"/>
              </a:spcAft>
              <a:buSzPts val="2500"/>
              <a:buNone/>
              <a:defRPr b="1"/>
            </a:lvl3pPr>
            <a:lvl4pPr lvl="3" rtl="0">
              <a:spcBef>
                <a:spcPts val="0"/>
              </a:spcBef>
              <a:spcAft>
                <a:spcPts val="0"/>
              </a:spcAft>
              <a:buSzPts val="2500"/>
              <a:buNone/>
              <a:defRPr b="1"/>
            </a:lvl4pPr>
            <a:lvl5pPr lvl="4" rtl="0">
              <a:spcBef>
                <a:spcPts val="0"/>
              </a:spcBef>
              <a:spcAft>
                <a:spcPts val="0"/>
              </a:spcAft>
              <a:buSzPts val="2500"/>
              <a:buNone/>
              <a:defRPr b="1"/>
            </a:lvl5pPr>
            <a:lvl6pPr lvl="5" rtl="0">
              <a:spcBef>
                <a:spcPts val="0"/>
              </a:spcBef>
              <a:spcAft>
                <a:spcPts val="0"/>
              </a:spcAft>
              <a:buSzPts val="2500"/>
              <a:buNone/>
              <a:defRPr b="1"/>
            </a:lvl6pPr>
            <a:lvl7pPr lvl="6" rtl="0">
              <a:spcBef>
                <a:spcPts val="0"/>
              </a:spcBef>
              <a:spcAft>
                <a:spcPts val="0"/>
              </a:spcAft>
              <a:buSzPts val="2500"/>
              <a:buNone/>
              <a:defRPr b="1"/>
            </a:lvl7pPr>
            <a:lvl8pPr lvl="7" rtl="0">
              <a:spcBef>
                <a:spcPts val="0"/>
              </a:spcBef>
              <a:spcAft>
                <a:spcPts val="0"/>
              </a:spcAft>
              <a:buSzPts val="2500"/>
              <a:buNone/>
              <a:defRPr b="1"/>
            </a:lvl8pPr>
            <a:lvl9pPr lvl="8" rtl="0">
              <a:spcBef>
                <a:spcPts val="0"/>
              </a:spcBef>
              <a:spcAft>
                <a:spcPts val="0"/>
              </a:spcAft>
              <a:buSzPts val="2500"/>
              <a:buNone/>
              <a:defRPr b="1"/>
            </a:lvl9pPr>
          </a:lstStyle>
          <a:p/>
        </p:txBody>
      </p:sp>
      <p:sp>
        <p:nvSpPr>
          <p:cNvPr id="71" name="Google Shape;7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2" name="Google Shape;72;p8"/>
          <p:cNvSpPr/>
          <p:nvPr>
            <p:ph idx="2" type="pic"/>
          </p:nvPr>
        </p:nvSpPr>
        <p:spPr>
          <a:xfrm>
            <a:off x="394393" y="460129"/>
            <a:ext cx="336000" cy="233700"/>
          </a:xfrm>
          <a:prstGeom prst="rect">
            <a:avLst/>
          </a:prstGeom>
          <a:noFill/>
          <a:ln>
            <a:noFill/>
          </a:ln>
        </p:spPr>
      </p:sp>
      <p:sp>
        <p:nvSpPr>
          <p:cNvPr id="73" name="Google Shape;73;p8"/>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74" name="Google Shape;74;p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75" name="Google Shape;75;p8"/>
          <p:cNvSpPr txBox="1"/>
          <p:nvPr>
            <p:ph idx="5" type="body"/>
          </p:nvPr>
        </p:nvSpPr>
        <p:spPr>
          <a:xfrm>
            <a:off x="4842954" y="2198350"/>
            <a:ext cx="3355800" cy="1490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76" name="Google Shape;76;p8"/>
          <p:cNvSpPr txBox="1"/>
          <p:nvPr>
            <p:ph idx="6" type="subTitle"/>
          </p:nvPr>
        </p:nvSpPr>
        <p:spPr>
          <a:xfrm>
            <a:off x="428250" y="3852110"/>
            <a:ext cx="8283300" cy="504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b="1" sz="1800"/>
            </a:lvl1pPr>
            <a:lvl2pPr lvl="1">
              <a:spcBef>
                <a:spcPts val="0"/>
              </a:spcBef>
              <a:spcAft>
                <a:spcPts val="0"/>
              </a:spcAft>
              <a:buSzPts val="1800"/>
              <a:buNone/>
              <a:defRPr b="1" sz="1800"/>
            </a:lvl2pPr>
            <a:lvl3pPr lvl="2">
              <a:spcBef>
                <a:spcPts val="0"/>
              </a:spcBef>
              <a:spcAft>
                <a:spcPts val="0"/>
              </a:spcAft>
              <a:buSzPts val="1800"/>
              <a:buNone/>
              <a:defRPr b="1" sz="1800"/>
            </a:lvl3pPr>
            <a:lvl4pPr lvl="3">
              <a:spcBef>
                <a:spcPts val="0"/>
              </a:spcBef>
              <a:spcAft>
                <a:spcPts val="0"/>
              </a:spcAft>
              <a:buSzPts val="1800"/>
              <a:buNone/>
              <a:defRPr b="1" sz="1800"/>
            </a:lvl4pPr>
            <a:lvl5pPr lvl="4">
              <a:spcBef>
                <a:spcPts val="0"/>
              </a:spcBef>
              <a:spcAft>
                <a:spcPts val="0"/>
              </a:spcAft>
              <a:buSzPts val="1800"/>
              <a:buNone/>
              <a:defRPr b="1" sz="1800"/>
            </a:lvl5pPr>
            <a:lvl6pPr lvl="5">
              <a:spcBef>
                <a:spcPts val="0"/>
              </a:spcBef>
              <a:spcAft>
                <a:spcPts val="0"/>
              </a:spcAft>
              <a:buSzPts val="1800"/>
              <a:buNone/>
              <a:defRPr b="1" sz="1800"/>
            </a:lvl6pPr>
            <a:lvl7pPr lvl="6">
              <a:spcBef>
                <a:spcPts val="0"/>
              </a:spcBef>
              <a:spcAft>
                <a:spcPts val="0"/>
              </a:spcAft>
              <a:buSzPts val="1800"/>
              <a:buNone/>
              <a:defRPr b="1" sz="1800"/>
            </a:lvl7pPr>
            <a:lvl8pPr lvl="7">
              <a:spcBef>
                <a:spcPts val="0"/>
              </a:spcBef>
              <a:spcAft>
                <a:spcPts val="0"/>
              </a:spcAft>
              <a:buSzPts val="1800"/>
              <a:buNone/>
              <a:defRPr b="1" sz="1800"/>
            </a:lvl8pPr>
            <a:lvl9pPr lvl="8">
              <a:spcBef>
                <a:spcPts val="0"/>
              </a:spcBef>
              <a:spcAft>
                <a:spcPts val="0"/>
              </a:spcAft>
              <a:buSzPts val="1800"/>
              <a:buNone/>
              <a:defRPr b="1" sz="18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p:cSld name="TITLE_ONLY_1">
    <p:spTree>
      <p:nvGrpSpPr>
        <p:cNvPr id="77" name="Shape 77"/>
        <p:cNvGrpSpPr/>
        <p:nvPr/>
      </p:nvGrpSpPr>
      <p:grpSpPr>
        <a:xfrm>
          <a:off x="0" y="0"/>
          <a:ext cx="0" cy="0"/>
          <a:chOff x="0" y="0"/>
          <a:chExt cx="0" cy="0"/>
        </a:xfrm>
      </p:grpSpPr>
      <p:pic>
        <p:nvPicPr>
          <p:cNvPr id="78" name="Google Shape;78;p9"/>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79" name="Google Shape;79;p9"/>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80" name="Google Shape;8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1" name="Google Shape;81;p9"/>
          <p:cNvSpPr/>
          <p:nvPr>
            <p:ph idx="2" type="pic"/>
          </p:nvPr>
        </p:nvSpPr>
        <p:spPr>
          <a:xfrm>
            <a:off x="394393" y="460129"/>
            <a:ext cx="336000" cy="233700"/>
          </a:xfrm>
          <a:prstGeom prst="rect">
            <a:avLst/>
          </a:prstGeom>
          <a:noFill/>
          <a:ln>
            <a:noFill/>
          </a:ln>
        </p:spPr>
      </p:sp>
      <p:sp>
        <p:nvSpPr>
          <p:cNvPr id="82" name="Google Shape;82;p9"/>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83" name="Google Shape;83;p9"/>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
        <p:nvSpPr>
          <p:cNvPr id="84" name="Google Shape;84;p9"/>
          <p:cNvSpPr/>
          <p:nvPr/>
        </p:nvSpPr>
        <p:spPr>
          <a:xfrm>
            <a:off x="755893" y="1857373"/>
            <a:ext cx="590400" cy="5904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1</a:t>
            </a:r>
            <a:endParaRPr b="1" sz="2300">
              <a:solidFill>
                <a:srgbClr val="FFFFFF"/>
              </a:solidFill>
              <a:latin typeface="Roboto"/>
              <a:ea typeface="Roboto"/>
              <a:cs typeface="Roboto"/>
              <a:sym typeface="Roboto"/>
            </a:endParaRPr>
          </a:p>
        </p:txBody>
      </p:sp>
      <p:sp>
        <p:nvSpPr>
          <p:cNvPr id="85" name="Google Shape;85;p9"/>
          <p:cNvSpPr/>
          <p:nvPr/>
        </p:nvSpPr>
        <p:spPr>
          <a:xfrm>
            <a:off x="749988" y="2893486"/>
            <a:ext cx="590400" cy="5904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2</a:t>
            </a:r>
            <a:endParaRPr b="1" sz="2300">
              <a:solidFill>
                <a:srgbClr val="FFFFFF"/>
              </a:solidFill>
              <a:latin typeface="Roboto"/>
              <a:ea typeface="Roboto"/>
              <a:cs typeface="Roboto"/>
              <a:sym typeface="Roboto"/>
            </a:endParaRPr>
          </a:p>
        </p:txBody>
      </p:sp>
      <p:sp>
        <p:nvSpPr>
          <p:cNvPr id="86" name="Google Shape;86;p9"/>
          <p:cNvSpPr/>
          <p:nvPr/>
        </p:nvSpPr>
        <p:spPr>
          <a:xfrm>
            <a:off x="749988" y="3929599"/>
            <a:ext cx="590400" cy="5904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3</a:t>
            </a:r>
            <a:endParaRPr b="1" sz="2300">
              <a:solidFill>
                <a:srgbClr val="FFFFFF"/>
              </a:solidFill>
              <a:latin typeface="Roboto"/>
              <a:ea typeface="Roboto"/>
              <a:cs typeface="Roboto"/>
              <a:sym typeface="Roboto"/>
            </a:endParaRPr>
          </a:p>
        </p:txBody>
      </p:sp>
      <p:sp>
        <p:nvSpPr>
          <p:cNvPr id="87" name="Google Shape;87;p9"/>
          <p:cNvSpPr/>
          <p:nvPr/>
        </p:nvSpPr>
        <p:spPr>
          <a:xfrm>
            <a:off x="4784968" y="1857373"/>
            <a:ext cx="590400" cy="5904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4</a:t>
            </a:r>
            <a:endParaRPr b="1" sz="2300">
              <a:solidFill>
                <a:srgbClr val="FFFFFF"/>
              </a:solidFill>
              <a:latin typeface="Roboto"/>
              <a:ea typeface="Roboto"/>
              <a:cs typeface="Roboto"/>
              <a:sym typeface="Roboto"/>
            </a:endParaRPr>
          </a:p>
        </p:txBody>
      </p:sp>
      <p:sp>
        <p:nvSpPr>
          <p:cNvPr id="88" name="Google Shape;88;p9"/>
          <p:cNvSpPr/>
          <p:nvPr/>
        </p:nvSpPr>
        <p:spPr>
          <a:xfrm>
            <a:off x="4779063" y="2893486"/>
            <a:ext cx="590400" cy="5904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5</a:t>
            </a:r>
            <a:endParaRPr b="1" sz="2300">
              <a:solidFill>
                <a:srgbClr val="FFFFFF"/>
              </a:solidFill>
              <a:latin typeface="Roboto"/>
              <a:ea typeface="Roboto"/>
              <a:cs typeface="Roboto"/>
              <a:sym typeface="Roboto"/>
            </a:endParaRPr>
          </a:p>
        </p:txBody>
      </p:sp>
      <p:sp>
        <p:nvSpPr>
          <p:cNvPr id="89" name="Google Shape;89;p9"/>
          <p:cNvSpPr/>
          <p:nvPr/>
        </p:nvSpPr>
        <p:spPr>
          <a:xfrm>
            <a:off x="4779063" y="3929599"/>
            <a:ext cx="590400" cy="5904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6</a:t>
            </a:r>
            <a:endParaRPr b="1" sz="2300">
              <a:solidFill>
                <a:srgbClr val="FFFFFF"/>
              </a:solidFill>
              <a:latin typeface="Roboto"/>
              <a:ea typeface="Roboto"/>
              <a:cs typeface="Roboto"/>
              <a:sym typeface="Roboto"/>
            </a:endParaRPr>
          </a:p>
        </p:txBody>
      </p:sp>
      <p:sp>
        <p:nvSpPr>
          <p:cNvPr id="90" name="Google Shape;90;p9"/>
          <p:cNvSpPr txBox="1"/>
          <p:nvPr>
            <p:ph idx="4" type="subTitle"/>
          </p:nvPr>
        </p:nvSpPr>
        <p:spPr>
          <a:xfrm>
            <a:off x="1391850"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1" name="Google Shape;91;p9"/>
          <p:cNvSpPr txBox="1"/>
          <p:nvPr>
            <p:ph idx="5" type="subTitle"/>
          </p:nvPr>
        </p:nvSpPr>
        <p:spPr>
          <a:xfrm>
            <a:off x="1391850" y="2078786"/>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2" name="Google Shape;92;p9"/>
          <p:cNvSpPr txBox="1"/>
          <p:nvPr>
            <p:ph idx="6" type="subTitle"/>
          </p:nvPr>
        </p:nvSpPr>
        <p:spPr>
          <a:xfrm>
            <a:off x="1391850" y="2855393"/>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3" name="Google Shape;93;p9"/>
          <p:cNvSpPr txBox="1"/>
          <p:nvPr>
            <p:ph idx="7" type="subTitle"/>
          </p:nvPr>
        </p:nvSpPr>
        <p:spPr>
          <a:xfrm>
            <a:off x="1391850" y="3130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4" name="Google Shape;94;p9"/>
          <p:cNvSpPr txBox="1"/>
          <p:nvPr>
            <p:ph idx="8" type="subTitle"/>
          </p:nvPr>
        </p:nvSpPr>
        <p:spPr>
          <a:xfrm>
            <a:off x="1391850" y="3892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5" name="Google Shape;95;p9"/>
          <p:cNvSpPr txBox="1"/>
          <p:nvPr>
            <p:ph idx="9" type="subTitle"/>
          </p:nvPr>
        </p:nvSpPr>
        <p:spPr>
          <a:xfrm>
            <a:off x="1391850" y="4168565"/>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6" name="Google Shape;96;p9"/>
          <p:cNvSpPr txBox="1"/>
          <p:nvPr>
            <p:ph idx="13" type="subTitle"/>
          </p:nvPr>
        </p:nvSpPr>
        <p:spPr>
          <a:xfrm>
            <a:off x="5415843"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7" name="Google Shape;97;p9"/>
          <p:cNvSpPr txBox="1"/>
          <p:nvPr>
            <p:ph idx="14" type="subTitle"/>
          </p:nvPr>
        </p:nvSpPr>
        <p:spPr>
          <a:xfrm>
            <a:off x="5415843" y="2078786"/>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8" name="Google Shape;98;p9"/>
          <p:cNvSpPr txBox="1"/>
          <p:nvPr>
            <p:ph idx="15" type="subTitle"/>
          </p:nvPr>
        </p:nvSpPr>
        <p:spPr>
          <a:xfrm>
            <a:off x="5415843" y="2855393"/>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9" name="Google Shape;99;p9"/>
          <p:cNvSpPr txBox="1"/>
          <p:nvPr>
            <p:ph idx="16" type="subTitle"/>
          </p:nvPr>
        </p:nvSpPr>
        <p:spPr>
          <a:xfrm>
            <a:off x="5415843" y="3130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00" name="Google Shape;100;p9"/>
          <p:cNvSpPr txBox="1"/>
          <p:nvPr>
            <p:ph idx="17" type="subTitle"/>
          </p:nvPr>
        </p:nvSpPr>
        <p:spPr>
          <a:xfrm>
            <a:off x="5415843" y="3892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101" name="Google Shape;101;p9"/>
          <p:cNvSpPr txBox="1"/>
          <p:nvPr>
            <p:ph idx="18" type="subTitle"/>
          </p:nvPr>
        </p:nvSpPr>
        <p:spPr>
          <a:xfrm>
            <a:off x="5415843" y="4168565"/>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TITLE_ONLY_1_1">
    <p:spTree>
      <p:nvGrpSpPr>
        <p:cNvPr id="102" name="Shape 102"/>
        <p:cNvGrpSpPr/>
        <p:nvPr/>
      </p:nvGrpSpPr>
      <p:grpSpPr>
        <a:xfrm>
          <a:off x="0" y="0"/>
          <a:ext cx="0" cy="0"/>
          <a:chOff x="0" y="0"/>
          <a:chExt cx="0" cy="0"/>
        </a:xfrm>
      </p:grpSpPr>
      <p:pic>
        <p:nvPicPr>
          <p:cNvPr id="103" name="Google Shape;103;p10"/>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104" name="Google Shape;104;p10"/>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05" name="Google Shape;10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6" name="Google Shape;106;p10"/>
          <p:cNvSpPr/>
          <p:nvPr>
            <p:ph idx="2" type="pic"/>
          </p:nvPr>
        </p:nvSpPr>
        <p:spPr>
          <a:xfrm>
            <a:off x="394393" y="460129"/>
            <a:ext cx="336000" cy="233700"/>
          </a:xfrm>
          <a:prstGeom prst="rect">
            <a:avLst/>
          </a:prstGeom>
          <a:noFill/>
          <a:ln>
            <a:noFill/>
          </a:ln>
        </p:spPr>
      </p:sp>
      <p:sp>
        <p:nvSpPr>
          <p:cNvPr id="107" name="Google Shape;107;p10"/>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108" name="Google Shape;108;p1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
        <p:nvSpPr>
          <p:cNvPr id="109" name="Google Shape;109;p10"/>
          <p:cNvSpPr txBox="1"/>
          <p:nvPr>
            <p:ph idx="4" type="subTitle"/>
          </p:nvPr>
        </p:nvSpPr>
        <p:spPr>
          <a:xfrm>
            <a:off x="1286191"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110" name="Google Shape;110;p10"/>
          <p:cNvSpPr txBox="1"/>
          <p:nvPr>
            <p:ph idx="5" type="subTitle"/>
          </p:nvPr>
        </p:nvSpPr>
        <p:spPr>
          <a:xfrm>
            <a:off x="1286191"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11" name="Google Shape;111;p10"/>
          <p:cNvSpPr/>
          <p:nvPr/>
        </p:nvSpPr>
        <p:spPr>
          <a:xfrm>
            <a:off x="656200" y="1811291"/>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 name="Google Shape;112;p10"/>
          <p:cNvPicPr preferRelativeResize="0"/>
          <p:nvPr/>
        </p:nvPicPr>
        <p:blipFill>
          <a:blip r:embed="rId3">
            <a:alphaModFix/>
          </a:blip>
          <a:stretch>
            <a:fillRect/>
          </a:stretch>
        </p:blipFill>
        <p:spPr>
          <a:xfrm>
            <a:off x="773938" y="1929028"/>
            <a:ext cx="283226" cy="283226"/>
          </a:xfrm>
          <a:prstGeom prst="rect">
            <a:avLst/>
          </a:prstGeom>
          <a:noFill/>
          <a:ln>
            <a:noFill/>
          </a:ln>
        </p:spPr>
      </p:pic>
      <p:sp>
        <p:nvSpPr>
          <p:cNvPr id="113" name="Google Shape;113;p10"/>
          <p:cNvSpPr/>
          <p:nvPr/>
        </p:nvSpPr>
        <p:spPr>
          <a:xfrm>
            <a:off x="656200" y="3273390"/>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 name="Google Shape;114;p10"/>
          <p:cNvPicPr preferRelativeResize="0"/>
          <p:nvPr/>
        </p:nvPicPr>
        <p:blipFill>
          <a:blip r:embed="rId3">
            <a:alphaModFix/>
          </a:blip>
          <a:stretch>
            <a:fillRect/>
          </a:stretch>
        </p:blipFill>
        <p:spPr>
          <a:xfrm>
            <a:off x="773938" y="3391127"/>
            <a:ext cx="283226" cy="283226"/>
          </a:xfrm>
          <a:prstGeom prst="rect">
            <a:avLst/>
          </a:prstGeom>
          <a:noFill/>
          <a:ln>
            <a:noFill/>
          </a:ln>
        </p:spPr>
      </p:pic>
      <p:sp>
        <p:nvSpPr>
          <p:cNvPr id="115" name="Google Shape;115;p10"/>
          <p:cNvSpPr/>
          <p:nvPr/>
        </p:nvSpPr>
        <p:spPr>
          <a:xfrm>
            <a:off x="4802049" y="1811291"/>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0"/>
          <p:cNvPicPr preferRelativeResize="0"/>
          <p:nvPr/>
        </p:nvPicPr>
        <p:blipFill>
          <a:blip r:embed="rId3">
            <a:alphaModFix/>
          </a:blip>
          <a:stretch>
            <a:fillRect/>
          </a:stretch>
        </p:blipFill>
        <p:spPr>
          <a:xfrm>
            <a:off x="4919787" y="1929028"/>
            <a:ext cx="283226" cy="283226"/>
          </a:xfrm>
          <a:prstGeom prst="rect">
            <a:avLst/>
          </a:prstGeom>
          <a:noFill/>
          <a:ln>
            <a:noFill/>
          </a:ln>
        </p:spPr>
      </p:pic>
      <p:sp>
        <p:nvSpPr>
          <p:cNvPr id="117" name="Google Shape;117;p10"/>
          <p:cNvSpPr/>
          <p:nvPr/>
        </p:nvSpPr>
        <p:spPr>
          <a:xfrm>
            <a:off x="4802049" y="3273390"/>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 name="Google Shape;118;p10"/>
          <p:cNvPicPr preferRelativeResize="0"/>
          <p:nvPr/>
        </p:nvPicPr>
        <p:blipFill>
          <a:blip r:embed="rId3">
            <a:alphaModFix/>
          </a:blip>
          <a:stretch>
            <a:fillRect/>
          </a:stretch>
        </p:blipFill>
        <p:spPr>
          <a:xfrm>
            <a:off x="4919787" y="3391127"/>
            <a:ext cx="283226" cy="283226"/>
          </a:xfrm>
          <a:prstGeom prst="rect">
            <a:avLst/>
          </a:prstGeom>
          <a:noFill/>
          <a:ln>
            <a:noFill/>
          </a:ln>
        </p:spPr>
      </p:pic>
      <p:sp>
        <p:nvSpPr>
          <p:cNvPr id="119" name="Google Shape;119;p10"/>
          <p:cNvSpPr txBox="1"/>
          <p:nvPr>
            <p:ph idx="6" type="subTitle"/>
          </p:nvPr>
        </p:nvSpPr>
        <p:spPr>
          <a:xfrm>
            <a:off x="5442234"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120" name="Google Shape;120;p10"/>
          <p:cNvSpPr txBox="1"/>
          <p:nvPr>
            <p:ph idx="7" type="subTitle"/>
          </p:nvPr>
        </p:nvSpPr>
        <p:spPr>
          <a:xfrm>
            <a:off x="5442234"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21" name="Google Shape;121;p10"/>
          <p:cNvSpPr txBox="1"/>
          <p:nvPr>
            <p:ph idx="8" type="subTitle"/>
          </p:nvPr>
        </p:nvSpPr>
        <p:spPr>
          <a:xfrm>
            <a:off x="1286191"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122" name="Google Shape;122;p10"/>
          <p:cNvSpPr txBox="1"/>
          <p:nvPr>
            <p:ph idx="9" type="subTitle"/>
          </p:nvPr>
        </p:nvSpPr>
        <p:spPr>
          <a:xfrm>
            <a:off x="1286191"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23" name="Google Shape;123;p10"/>
          <p:cNvSpPr txBox="1"/>
          <p:nvPr>
            <p:ph idx="13" type="subTitle"/>
          </p:nvPr>
        </p:nvSpPr>
        <p:spPr>
          <a:xfrm>
            <a:off x="5442234"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124" name="Google Shape;124;p10"/>
          <p:cNvSpPr txBox="1"/>
          <p:nvPr>
            <p:ph idx="14" type="subTitle"/>
          </p:nvPr>
        </p:nvSpPr>
        <p:spPr>
          <a:xfrm>
            <a:off x="5442234"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TITLE_ONLY_1_1_1">
    <p:spTree>
      <p:nvGrpSpPr>
        <p:cNvPr id="125" name="Shape 125"/>
        <p:cNvGrpSpPr/>
        <p:nvPr/>
      </p:nvGrpSpPr>
      <p:grpSpPr>
        <a:xfrm>
          <a:off x="0" y="0"/>
          <a:ext cx="0" cy="0"/>
          <a:chOff x="0" y="0"/>
          <a:chExt cx="0" cy="0"/>
        </a:xfrm>
      </p:grpSpPr>
      <p:sp>
        <p:nvSpPr>
          <p:cNvPr id="126" name="Google Shape;126;p11"/>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8" name="Google Shape;128;p11"/>
          <p:cNvSpPr/>
          <p:nvPr>
            <p:ph idx="2" type="pic"/>
          </p:nvPr>
        </p:nvSpPr>
        <p:spPr>
          <a:xfrm>
            <a:off x="394393" y="460129"/>
            <a:ext cx="336000" cy="233700"/>
          </a:xfrm>
          <a:prstGeom prst="rect">
            <a:avLst/>
          </a:prstGeom>
          <a:noFill/>
          <a:ln>
            <a:noFill/>
          </a:ln>
        </p:spPr>
      </p:sp>
      <p:sp>
        <p:nvSpPr>
          <p:cNvPr id="129" name="Google Shape;129;p11"/>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130" name="Google Shape;130;p11"/>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
        <p:nvSpPr>
          <p:cNvPr id="131" name="Google Shape;131;p11"/>
          <p:cNvSpPr txBox="1"/>
          <p:nvPr>
            <p:ph idx="4" type="subTitle"/>
          </p:nvPr>
        </p:nvSpPr>
        <p:spPr>
          <a:xfrm>
            <a:off x="765925" y="3430675"/>
            <a:ext cx="3564600" cy="499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000000"/>
              </a:buClr>
              <a:buSzPts val="1500"/>
              <a:buNone/>
              <a:defRPr b="1" sz="1500">
                <a:solidFill>
                  <a:srgbClr val="000000"/>
                </a:solidFill>
              </a:defRPr>
            </a:lvl1pPr>
            <a:lvl2pPr lvl="1" rtl="0" algn="ctr">
              <a:lnSpc>
                <a:spcPct val="100000"/>
              </a:lnSpc>
              <a:spcBef>
                <a:spcPts val="0"/>
              </a:spcBef>
              <a:spcAft>
                <a:spcPts val="0"/>
              </a:spcAft>
              <a:buClr>
                <a:srgbClr val="161F27"/>
              </a:buClr>
              <a:buSzPts val="1500"/>
              <a:buNone/>
              <a:defRPr b="1" sz="1500">
                <a:solidFill>
                  <a:srgbClr val="161F27"/>
                </a:solidFill>
              </a:defRPr>
            </a:lvl2pPr>
            <a:lvl3pPr lvl="2" rtl="0" algn="ctr">
              <a:lnSpc>
                <a:spcPct val="100000"/>
              </a:lnSpc>
              <a:spcBef>
                <a:spcPts val="0"/>
              </a:spcBef>
              <a:spcAft>
                <a:spcPts val="0"/>
              </a:spcAft>
              <a:buClr>
                <a:srgbClr val="161F27"/>
              </a:buClr>
              <a:buSzPts val="1500"/>
              <a:buNone/>
              <a:defRPr b="1" sz="1500">
                <a:solidFill>
                  <a:srgbClr val="161F27"/>
                </a:solidFill>
              </a:defRPr>
            </a:lvl3pPr>
            <a:lvl4pPr lvl="3" rtl="0" algn="ctr">
              <a:lnSpc>
                <a:spcPct val="100000"/>
              </a:lnSpc>
              <a:spcBef>
                <a:spcPts val="0"/>
              </a:spcBef>
              <a:spcAft>
                <a:spcPts val="0"/>
              </a:spcAft>
              <a:buClr>
                <a:srgbClr val="161F27"/>
              </a:buClr>
              <a:buSzPts val="1500"/>
              <a:buNone/>
              <a:defRPr b="1" sz="1500">
                <a:solidFill>
                  <a:srgbClr val="161F27"/>
                </a:solidFill>
              </a:defRPr>
            </a:lvl4pPr>
            <a:lvl5pPr lvl="4" rtl="0" algn="ctr">
              <a:lnSpc>
                <a:spcPct val="100000"/>
              </a:lnSpc>
              <a:spcBef>
                <a:spcPts val="0"/>
              </a:spcBef>
              <a:spcAft>
                <a:spcPts val="0"/>
              </a:spcAft>
              <a:buClr>
                <a:srgbClr val="161F27"/>
              </a:buClr>
              <a:buSzPts val="1500"/>
              <a:buNone/>
              <a:defRPr b="1" sz="1500">
                <a:solidFill>
                  <a:srgbClr val="161F27"/>
                </a:solidFill>
              </a:defRPr>
            </a:lvl5pPr>
            <a:lvl6pPr lvl="5" rtl="0" algn="ctr">
              <a:lnSpc>
                <a:spcPct val="100000"/>
              </a:lnSpc>
              <a:spcBef>
                <a:spcPts val="0"/>
              </a:spcBef>
              <a:spcAft>
                <a:spcPts val="0"/>
              </a:spcAft>
              <a:buClr>
                <a:srgbClr val="161F27"/>
              </a:buClr>
              <a:buSzPts val="1500"/>
              <a:buNone/>
              <a:defRPr b="1" sz="1500">
                <a:solidFill>
                  <a:srgbClr val="161F27"/>
                </a:solidFill>
              </a:defRPr>
            </a:lvl6pPr>
            <a:lvl7pPr lvl="6" rtl="0" algn="ctr">
              <a:lnSpc>
                <a:spcPct val="100000"/>
              </a:lnSpc>
              <a:spcBef>
                <a:spcPts val="0"/>
              </a:spcBef>
              <a:spcAft>
                <a:spcPts val="0"/>
              </a:spcAft>
              <a:buClr>
                <a:srgbClr val="161F27"/>
              </a:buClr>
              <a:buSzPts val="1500"/>
              <a:buNone/>
              <a:defRPr b="1" sz="1500">
                <a:solidFill>
                  <a:srgbClr val="161F27"/>
                </a:solidFill>
              </a:defRPr>
            </a:lvl7pPr>
            <a:lvl8pPr lvl="7" rtl="0" algn="ctr">
              <a:lnSpc>
                <a:spcPct val="100000"/>
              </a:lnSpc>
              <a:spcBef>
                <a:spcPts val="0"/>
              </a:spcBef>
              <a:spcAft>
                <a:spcPts val="0"/>
              </a:spcAft>
              <a:buClr>
                <a:srgbClr val="161F27"/>
              </a:buClr>
              <a:buSzPts val="1500"/>
              <a:buNone/>
              <a:defRPr b="1" sz="1500">
                <a:solidFill>
                  <a:srgbClr val="161F27"/>
                </a:solidFill>
              </a:defRPr>
            </a:lvl8pPr>
            <a:lvl9pPr lvl="8" rtl="0" algn="ctr">
              <a:lnSpc>
                <a:spcPct val="100000"/>
              </a:lnSpc>
              <a:spcBef>
                <a:spcPts val="0"/>
              </a:spcBef>
              <a:spcAft>
                <a:spcPts val="0"/>
              </a:spcAft>
              <a:buClr>
                <a:srgbClr val="161F27"/>
              </a:buClr>
              <a:buSzPts val="1500"/>
              <a:buNone/>
              <a:defRPr b="1" sz="1500">
                <a:solidFill>
                  <a:srgbClr val="161F27"/>
                </a:solidFill>
              </a:defRPr>
            </a:lvl9pPr>
          </a:lstStyle>
          <a:p/>
        </p:txBody>
      </p:sp>
      <p:sp>
        <p:nvSpPr>
          <p:cNvPr id="132" name="Google Shape;132;p11"/>
          <p:cNvSpPr txBox="1"/>
          <p:nvPr>
            <p:ph idx="5" type="subTitle"/>
          </p:nvPr>
        </p:nvSpPr>
        <p:spPr>
          <a:xfrm>
            <a:off x="765925" y="3796983"/>
            <a:ext cx="3564600" cy="934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000"/>
              <a:buNone/>
              <a:defRPr sz="1000"/>
            </a:lvl1pPr>
            <a:lvl2pPr lvl="1" rtl="0" algn="ctr">
              <a:lnSpc>
                <a:spcPct val="115000"/>
              </a:lnSpc>
              <a:spcBef>
                <a:spcPts val="0"/>
              </a:spcBef>
              <a:spcAft>
                <a:spcPts val="0"/>
              </a:spcAft>
              <a:buSzPts val="1000"/>
              <a:buNone/>
              <a:defRPr/>
            </a:lvl2pPr>
            <a:lvl3pPr lvl="2" rtl="0" algn="ctr">
              <a:lnSpc>
                <a:spcPct val="115000"/>
              </a:lnSpc>
              <a:spcBef>
                <a:spcPts val="0"/>
              </a:spcBef>
              <a:spcAft>
                <a:spcPts val="0"/>
              </a:spcAft>
              <a:buSzPts val="1000"/>
              <a:buNone/>
              <a:defRPr/>
            </a:lvl3pPr>
            <a:lvl4pPr lvl="3" rtl="0" algn="ctr">
              <a:lnSpc>
                <a:spcPct val="115000"/>
              </a:lnSpc>
              <a:spcBef>
                <a:spcPts val="0"/>
              </a:spcBef>
              <a:spcAft>
                <a:spcPts val="0"/>
              </a:spcAft>
              <a:buSzPts val="1000"/>
              <a:buNone/>
              <a:defRPr/>
            </a:lvl4pPr>
            <a:lvl5pPr lvl="4" rtl="0" algn="ctr">
              <a:lnSpc>
                <a:spcPct val="115000"/>
              </a:lnSpc>
              <a:spcBef>
                <a:spcPts val="0"/>
              </a:spcBef>
              <a:spcAft>
                <a:spcPts val="0"/>
              </a:spcAft>
              <a:buSzPts val="1000"/>
              <a:buNone/>
              <a:defRPr/>
            </a:lvl5pPr>
            <a:lvl6pPr lvl="5" rtl="0" algn="ctr">
              <a:lnSpc>
                <a:spcPct val="115000"/>
              </a:lnSpc>
              <a:spcBef>
                <a:spcPts val="0"/>
              </a:spcBef>
              <a:spcAft>
                <a:spcPts val="0"/>
              </a:spcAft>
              <a:buSzPts val="1000"/>
              <a:buNone/>
              <a:defRPr/>
            </a:lvl6pPr>
            <a:lvl7pPr lvl="6" rtl="0" algn="ctr">
              <a:lnSpc>
                <a:spcPct val="115000"/>
              </a:lnSpc>
              <a:spcBef>
                <a:spcPts val="0"/>
              </a:spcBef>
              <a:spcAft>
                <a:spcPts val="0"/>
              </a:spcAft>
              <a:buSzPts val="1000"/>
              <a:buNone/>
              <a:defRPr/>
            </a:lvl7pPr>
            <a:lvl8pPr lvl="7" rtl="0" algn="ctr">
              <a:lnSpc>
                <a:spcPct val="115000"/>
              </a:lnSpc>
              <a:spcBef>
                <a:spcPts val="0"/>
              </a:spcBef>
              <a:spcAft>
                <a:spcPts val="0"/>
              </a:spcAft>
              <a:buSzPts val="1000"/>
              <a:buNone/>
              <a:defRPr/>
            </a:lvl8pPr>
            <a:lvl9pPr lvl="8" rtl="0" algn="ctr">
              <a:lnSpc>
                <a:spcPct val="115000"/>
              </a:lnSpc>
              <a:spcBef>
                <a:spcPts val="0"/>
              </a:spcBef>
              <a:spcAft>
                <a:spcPts val="0"/>
              </a:spcAft>
              <a:buSzPts val="1000"/>
              <a:buNone/>
              <a:defRPr/>
            </a:lvl9pPr>
          </a:lstStyle>
          <a:p/>
        </p:txBody>
      </p:sp>
      <p:sp>
        <p:nvSpPr>
          <p:cNvPr id="133" name="Google Shape;133;p11"/>
          <p:cNvSpPr txBox="1"/>
          <p:nvPr>
            <p:ph idx="6" type="subTitle"/>
          </p:nvPr>
        </p:nvSpPr>
        <p:spPr>
          <a:xfrm>
            <a:off x="5415843" y="1779633"/>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300"/>
              <a:buNone/>
              <a:defRPr b="1" sz="1300">
                <a:solidFill>
                  <a:srgbClr val="000000"/>
                </a:solidFill>
              </a:defRPr>
            </a:lvl1pPr>
            <a:lvl2pPr lvl="1" rtl="0">
              <a:lnSpc>
                <a:spcPct val="100000"/>
              </a:lnSpc>
              <a:spcBef>
                <a:spcPts val="0"/>
              </a:spcBef>
              <a:spcAft>
                <a:spcPts val="0"/>
              </a:spcAft>
              <a:buClr>
                <a:srgbClr val="000000"/>
              </a:buClr>
              <a:buSzPts val="1300"/>
              <a:buNone/>
              <a:defRPr b="1" sz="1300">
                <a:solidFill>
                  <a:srgbClr val="000000"/>
                </a:solidFill>
              </a:defRPr>
            </a:lvl2pPr>
            <a:lvl3pPr lvl="2" rtl="0">
              <a:lnSpc>
                <a:spcPct val="100000"/>
              </a:lnSpc>
              <a:spcBef>
                <a:spcPts val="0"/>
              </a:spcBef>
              <a:spcAft>
                <a:spcPts val="0"/>
              </a:spcAft>
              <a:buClr>
                <a:srgbClr val="000000"/>
              </a:buClr>
              <a:buSzPts val="1300"/>
              <a:buNone/>
              <a:defRPr b="1" sz="1300">
                <a:solidFill>
                  <a:srgbClr val="000000"/>
                </a:solidFill>
              </a:defRPr>
            </a:lvl3pPr>
            <a:lvl4pPr lvl="3" rtl="0">
              <a:lnSpc>
                <a:spcPct val="100000"/>
              </a:lnSpc>
              <a:spcBef>
                <a:spcPts val="0"/>
              </a:spcBef>
              <a:spcAft>
                <a:spcPts val="0"/>
              </a:spcAft>
              <a:buClr>
                <a:srgbClr val="000000"/>
              </a:buClr>
              <a:buSzPts val="1300"/>
              <a:buNone/>
              <a:defRPr b="1" sz="1300">
                <a:solidFill>
                  <a:srgbClr val="000000"/>
                </a:solidFill>
              </a:defRPr>
            </a:lvl4pPr>
            <a:lvl5pPr lvl="4" rtl="0">
              <a:lnSpc>
                <a:spcPct val="100000"/>
              </a:lnSpc>
              <a:spcBef>
                <a:spcPts val="0"/>
              </a:spcBef>
              <a:spcAft>
                <a:spcPts val="0"/>
              </a:spcAft>
              <a:buClr>
                <a:srgbClr val="000000"/>
              </a:buClr>
              <a:buSzPts val="1300"/>
              <a:buNone/>
              <a:defRPr b="1" sz="1300">
                <a:solidFill>
                  <a:srgbClr val="000000"/>
                </a:solidFill>
              </a:defRPr>
            </a:lvl5pPr>
            <a:lvl6pPr lvl="5" rtl="0">
              <a:lnSpc>
                <a:spcPct val="100000"/>
              </a:lnSpc>
              <a:spcBef>
                <a:spcPts val="0"/>
              </a:spcBef>
              <a:spcAft>
                <a:spcPts val="0"/>
              </a:spcAft>
              <a:buClr>
                <a:srgbClr val="000000"/>
              </a:buClr>
              <a:buSzPts val="1300"/>
              <a:buNone/>
              <a:defRPr b="1" sz="1300">
                <a:solidFill>
                  <a:srgbClr val="000000"/>
                </a:solidFill>
              </a:defRPr>
            </a:lvl6pPr>
            <a:lvl7pPr lvl="6" rtl="0">
              <a:lnSpc>
                <a:spcPct val="100000"/>
              </a:lnSpc>
              <a:spcBef>
                <a:spcPts val="0"/>
              </a:spcBef>
              <a:spcAft>
                <a:spcPts val="0"/>
              </a:spcAft>
              <a:buClr>
                <a:srgbClr val="000000"/>
              </a:buClr>
              <a:buSzPts val="1300"/>
              <a:buNone/>
              <a:defRPr b="1" sz="1300">
                <a:solidFill>
                  <a:srgbClr val="000000"/>
                </a:solidFill>
              </a:defRPr>
            </a:lvl7pPr>
            <a:lvl8pPr lvl="7" rtl="0">
              <a:lnSpc>
                <a:spcPct val="100000"/>
              </a:lnSpc>
              <a:spcBef>
                <a:spcPts val="0"/>
              </a:spcBef>
              <a:spcAft>
                <a:spcPts val="0"/>
              </a:spcAft>
              <a:buClr>
                <a:srgbClr val="000000"/>
              </a:buClr>
              <a:buSzPts val="1300"/>
              <a:buNone/>
              <a:defRPr b="1" sz="1300">
                <a:solidFill>
                  <a:srgbClr val="000000"/>
                </a:solidFill>
              </a:defRPr>
            </a:lvl8pPr>
            <a:lvl9pPr lvl="8" rtl="0">
              <a:lnSpc>
                <a:spcPct val="100000"/>
              </a:lnSpc>
              <a:spcBef>
                <a:spcPts val="0"/>
              </a:spcBef>
              <a:spcAft>
                <a:spcPts val="0"/>
              </a:spcAft>
              <a:buClr>
                <a:srgbClr val="000000"/>
              </a:buClr>
              <a:buSzPts val="1300"/>
              <a:buNone/>
              <a:defRPr b="1" sz="1300">
                <a:solidFill>
                  <a:srgbClr val="000000"/>
                </a:solidFill>
              </a:defRPr>
            </a:lvl9pPr>
          </a:lstStyle>
          <a:p/>
        </p:txBody>
      </p:sp>
      <p:sp>
        <p:nvSpPr>
          <p:cNvPr id="134" name="Google Shape;134;p11"/>
          <p:cNvSpPr txBox="1"/>
          <p:nvPr>
            <p:ph idx="7" type="subTitle"/>
          </p:nvPr>
        </p:nvSpPr>
        <p:spPr>
          <a:xfrm>
            <a:off x="5415850" y="2154992"/>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35" name="Google Shape;135;p11"/>
          <p:cNvSpPr txBox="1"/>
          <p:nvPr>
            <p:ph idx="8" type="subTitle"/>
          </p:nvPr>
        </p:nvSpPr>
        <p:spPr>
          <a:xfrm>
            <a:off x="5415843" y="3435779"/>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300"/>
              <a:buNone/>
              <a:defRPr b="1" sz="1300">
                <a:solidFill>
                  <a:srgbClr val="000000"/>
                </a:solidFill>
              </a:defRPr>
            </a:lvl1pPr>
            <a:lvl2pPr lvl="1" rtl="0">
              <a:lnSpc>
                <a:spcPct val="100000"/>
              </a:lnSpc>
              <a:spcBef>
                <a:spcPts val="0"/>
              </a:spcBef>
              <a:spcAft>
                <a:spcPts val="0"/>
              </a:spcAft>
              <a:buClr>
                <a:srgbClr val="000000"/>
              </a:buClr>
              <a:buSzPts val="1300"/>
              <a:buNone/>
              <a:defRPr b="1" sz="1300">
                <a:solidFill>
                  <a:srgbClr val="000000"/>
                </a:solidFill>
              </a:defRPr>
            </a:lvl2pPr>
            <a:lvl3pPr lvl="2" rtl="0">
              <a:lnSpc>
                <a:spcPct val="100000"/>
              </a:lnSpc>
              <a:spcBef>
                <a:spcPts val="0"/>
              </a:spcBef>
              <a:spcAft>
                <a:spcPts val="0"/>
              </a:spcAft>
              <a:buClr>
                <a:srgbClr val="000000"/>
              </a:buClr>
              <a:buSzPts val="1300"/>
              <a:buNone/>
              <a:defRPr b="1" sz="1300">
                <a:solidFill>
                  <a:srgbClr val="000000"/>
                </a:solidFill>
              </a:defRPr>
            </a:lvl3pPr>
            <a:lvl4pPr lvl="3" rtl="0">
              <a:lnSpc>
                <a:spcPct val="100000"/>
              </a:lnSpc>
              <a:spcBef>
                <a:spcPts val="0"/>
              </a:spcBef>
              <a:spcAft>
                <a:spcPts val="0"/>
              </a:spcAft>
              <a:buClr>
                <a:srgbClr val="000000"/>
              </a:buClr>
              <a:buSzPts val="1300"/>
              <a:buNone/>
              <a:defRPr b="1" sz="1300">
                <a:solidFill>
                  <a:srgbClr val="000000"/>
                </a:solidFill>
              </a:defRPr>
            </a:lvl4pPr>
            <a:lvl5pPr lvl="4" rtl="0">
              <a:lnSpc>
                <a:spcPct val="100000"/>
              </a:lnSpc>
              <a:spcBef>
                <a:spcPts val="0"/>
              </a:spcBef>
              <a:spcAft>
                <a:spcPts val="0"/>
              </a:spcAft>
              <a:buClr>
                <a:srgbClr val="000000"/>
              </a:buClr>
              <a:buSzPts val="1300"/>
              <a:buNone/>
              <a:defRPr b="1" sz="1300">
                <a:solidFill>
                  <a:srgbClr val="000000"/>
                </a:solidFill>
              </a:defRPr>
            </a:lvl5pPr>
            <a:lvl6pPr lvl="5" rtl="0">
              <a:lnSpc>
                <a:spcPct val="100000"/>
              </a:lnSpc>
              <a:spcBef>
                <a:spcPts val="0"/>
              </a:spcBef>
              <a:spcAft>
                <a:spcPts val="0"/>
              </a:spcAft>
              <a:buClr>
                <a:srgbClr val="000000"/>
              </a:buClr>
              <a:buSzPts val="1300"/>
              <a:buNone/>
              <a:defRPr b="1" sz="1300">
                <a:solidFill>
                  <a:srgbClr val="000000"/>
                </a:solidFill>
              </a:defRPr>
            </a:lvl6pPr>
            <a:lvl7pPr lvl="6" rtl="0">
              <a:lnSpc>
                <a:spcPct val="100000"/>
              </a:lnSpc>
              <a:spcBef>
                <a:spcPts val="0"/>
              </a:spcBef>
              <a:spcAft>
                <a:spcPts val="0"/>
              </a:spcAft>
              <a:buClr>
                <a:srgbClr val="000000"/>
              </a:buClr>
              <a:buSzPts val="1300"/>
              <a:buNone/>
              <a:defRPr b="1" sz="1300">
                <a:solidFill>
                  <a:srgbClr val="000000"/>
                </a:solidFill>
              </a:defRPr>
            </a:lvl7pPr>
            <a:lvl8pPr lvl="7" rtl="0">
              <a:lnSpc>
                <a:spcPct val="100000"/>
              </a:lnSpc>
              <a:spcBef>
                <a:spcPts val="0"/>
              </a:spcBef>
              <a:spcAft>
                <a:spcPts val="0"/>
              </a:spcAft>
              <a:buClr>
                <a:srgbClr val="000000"/>
              </a:buClr>
              <a:buSzPts val="1300"/>
              <a:buNone/>
              <a:defRPr b="1" sz="1300">
                <a:solidFill>
                  <a:srgbClr val="000000"/>
                </a:solidFill>
              </a:defRPr>
            </a:lvl8pPr>
            <a:lvl9pPr lvl="8" rtl="0">
              <a:lnSpc>
                <a:spcPct val="100000"/>
              </a:lnSpc>
              <a:spcBef>
                <a:spcPts val="0"/>
              </a:spcBef>
              <a:spcAft>
                <a:spcPts val="0"/>
              </a:spcAft>
              <a:buClr>
                <a:srgbClr val="000000"/>
              </a:buClr>
              <a:buSzPts val="1300"/>
              <a:buNone/>
              <a:defRPr b="1" sz="1300">
                <a:solidFill>
                  <a:srgbClr val="000000"/>
                </a:solidFill>
              </a:defRPr>
            </a:lvl9pPr>
          </a:lstStyle>
          <a:p/>
        </p:txBody>
      </p:sp>
      <p:sp>
        <p:nvSpPr>
          <p:cNvPr id="136" name="Google Shape;136;p11"/>
          <p:cNvSpPr txBox="1"/>
          <p:nvPr>
            <p:ph idx="9" type="subTitle"/>
          </p:nvPr>
        </p:nvSpPr>
        <p:spPr>
          <a:xfrm>
            <a:off x="5415850" y="3811149"/>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37" name="Google Shape;137;p11"/>
          <p:cNvSpPr/>
          <p:nvPr/>
        </p:nvSpPr>
        <p:spPr>
          <a:xfrm>
            <a:off x="1831675" y="1848835"/>
            <a:ext cx="1433100" cy="1433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7E22"/>
              </a:solidFill>
            </a:endParaRPr>
          </a:p>
        </p:txBody>
      </p:sp>
      <p:sp>
        <p:nvSpPr>
          <p:cNvPr id="138" name="Google Shape;138;p11"/>
          <p:cNvSpPr/>
          <p:nvPr/>
        </p:nvSpPr>
        <p:spPr>
          <a:xfrm>
            <a:off x="4802049" y="1811291"/>
            <a:ext cx="518700" cy="5187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39" name="Google Shape;139;p11"/>
          <p:cNvPicPr preferRelativeResize="0"/>
          <p:nvPr/>
        </p:nvPicPr>
        <p:blipFill>
          <a:blip r:embed="rId2">
            <a:alphaModFix/>
          </a:blip>
          <a:stretch>
            <a:fillRect/>
          </a:stretch>
        </p:blipFill>
        <p:spPr>
          <a:xfrm>
            <a:off x="4919787" y="1929028"/>
            <a:ext cx="283226" cy="283226"/>
          </a:xfrm>
          <a:prstGeom prst="rect">
            <a:avLst/>
          </a:prstGeom>
          <a:noFill/>
          <a:ln>
            <a:noFill/>
          </a:ln>
        </p:spPr>
      </p:pic>
      <p:sp>
        <p:nvSpPr>
          <p:cNvPr id="140" name="Google Shape;140;p11"/>
          <p:cNvSpPr/>
          <p:nvPr/>
        </p:nvSpPr>
        <p:spPr>
          <a:xfrm>
            <a:off x="4802049" y="3466640"/>
            <a:ext cx="518700" cy="5187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41" name="Google Shape;141;p11"/>
          <p:cNvPicPr preferRelativeResize="0"/>
          <p:nvPr/>
        </p:nvPicPr>
        <p:blipFill>
          <a:blip r:embed="rId2">
            <a:alphaModFix/>
          </a:blip>
          <a:stretch>
            <a:fillRect/>
          </a:stretch>
        </p:blipFill>
        <p:spPr>
          <a:xfrm>
            <a:off x="4919787" y="3584377"/>
            <a:ext cx="283226" cy="283226"/>
          </a:xfrm>
          <a:prstGeom prst="rect">
            <a:avLst/>
          </a:prstGeom>
          <a:noFill/>
          <a:ln>
            <a:noFill/>
          </a:ln>
        </p:spPr>
      </p:pic>
      <p:pic>
        <p:nvPicPr>
          <p:cNvPr id="142" name="Google Shape;142;p11"/>
          <p:cNvPicPr preferRelativeResize="0"/>
          <p:nvPr/>
        </p:nvPicPr>
        <p:blipFill>
          <a:blip r:embed="rId3">
            <a:alphaModFix/>
          </a:blip>
          <a:stretch>
            <a:fillRect/>
          </a:stretch>
        </p:blipFill>
        <p:spPr>
          <a:xfrm>
            <a:off x="2068275" y="2097668"/>
            <a:ext cx="959900" cy="959900"/>
          </a:xfrm>
          <a:prstGeom prst="rect">
            <a:avLst/>
          </a:prstGeom>
          <a:noFill/>
          <a:ln>
            <a:noFill/>
          </a:ln>
        </p:spPr>
      </p:pic>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TITLE_ONLY_1_1_1_1">
    <p:spTree>
      <p:nvGrpSpPr>
        <p:cNvPr id="143" name="Shape 143"/>
        <p:cNvGrpSpPr/>
        <p:nvPr/>
      </p:nvGrpSpPr>
      <p:grpSpPr>
        <a:xfrm>
          <a:off x="0" y="0"/>
          <a:ext cx="0" cy="0"/>
          <a:chOff x="0" y="0"/>
          <a:chExt cx="0" cy="0"/>
        </a:xfrm>
      </p:grpSpPr>
      <p:sp>
        <p:nvSpPr>
          <p:cNvPr id="144" name="Google Shape;144;p12"/>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45" name="Google Shape;145;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46" name="Google Shape;146;p12"/>
          <p:cNvSpPr txBox="1"/>
          <p:nvPr>
            <p:ph idx="1" type="subTitle"/>
          </p:nvPr>
        </p:nvSpPr>
        <p:spPr>
          <a:xfrm>
            <a:off x="428250" y="735214"/>
            <a:ext cx="8283300" cy="50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b="1" sz="1600"/>
            </a:lvl1pPr>
            <a:lvl2pPr lvl="1" rtl="0">
              <a:spcBef>
                <a:spcPts val="0"/>
              </a:spcBef>
              <a:spcAft>
                <a:spcPts val="0"/>
              </a:spcAft>
              <a:buSzPts val="1600"/>
              <a:buNone/>
              <a:defRPr b="1" sz="1600"/>
            </a:lvl2pPr>
            <a:lvl3pPr lvl="2" rtl="0">
              <a:spcBef>
                <a:spcPts val="0"/>
              </a:spcBef>
              <a:spcAft>
                <a:spcPts val="0"/>
              </a:spcAft>
              <a:buSzPts val="1600"/>
              <a:buNone/>
              <a:defRPr b="1" sz="1600"/>
            </a:lvl3pPr>
            <a:lvl4pPr lvl="3" rtl="0">
              <a:spcBef>
                <a:spcPts val="0"/>
              </a:spcBef>
              <a:spcAft>
                <a:spcPts val="0"/>
              </a:spcAft>
              <a:buSzPts val="1600"/>
              <a:buNone/>
              <a:defRPr b="1" sz="1600"/>
            </a:lvl4pPr>
            <a:lvl5pPr lvl="4" rtl="0">
              <a:spcBef>
                <a:spcPts val="0"/>
              </a:spcBef>
              <a:spcAft>
                <a:spcPts val="0"/>
              </a:spcAft>
              <a:buSzPts val="1600"/>
              <a:buNone/>
              <a:defRPr b="1" sz="1600"/>
            </a:lvl5pPr>
            <a:lvl6pPr lvl="5" rtl="0">
              <a:spcBef>
                <a:spcPts val="0"/>
              </a:spcBef>
              <a:spcAft>
                <a:spcPts val="0"/>
              </a:spcAft>
              <a:buSzPts val="1600"/>
              <a:buNone/>
              <a:defRPr b="1" sz="1600"/>
            </a:lvl6pPr>
            <a:lvl7pPr lvl="6" rtl="0">
              <a:spcBef>
                <a:spcPts val="0"/>
              </a:spcBef>
              <a:spcAft>
                <a:spcPts val="0"/>
              </a:spcAft>
              <a:buSzPts val="1600"/>
              <a:buNone/>
              <a:defRPr b="1" sz="1600"/>
            </a:lvl7pPr>
            <a:lvl8pPr lvl="7" rtl="0">
              <a:spcBef>
                <a:spcPts val="0"/>
              </a:spcBef>
              <a:spcAft>
                <a:spcPts val="0"/>
              </a:spcAft>
              <a:buSzPts val="1600"/>
              <a:buNone/>
              <a:defRPr b="1" sz="1600"/>
            </a:lvl8pPr>
            <a:lvl9pPr lvl="8" rtl="0">
              <a:spcBef>
                <a:spcPts val="0"/>
              </a:spcBef>
              <a:spcAft>
                <a:spcPts val="0"/>
              </a:spcAft>
              <a:buSzPts val="1600"/>
              <a:buNone/>
              <a:defRPr b="1" sz="16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CUSTOM">
    <p:bg>
      <p:bgPr>
        <a:solidFill>
          <a:srgbClr val="000000"/>
        </a:solidFill>
      </p:bgPr>
    </p:bg>
    <p:spTree>
      <p:nvGrpSpPr>
        <p:cNvPr id="147" name="Shape 147"/>
        <p:cNvGrpSpPr/>
        <p:nvPr/>
      </p:nvGrpSpPr>
      <p:grpSpPr>
        <a:xfrm>
          <a:off x="0" y="0"/>
          <a:ext cx="0" cy="0"/>
          <a:chOff x="0" y="0"/>
          <a:chExt cx="0" cy="0"/>
        </a:xfrm>
      </p:grpSpPr>
      <p:sp>
        <p:nvSpPr>
          <p:cNvPr id="148" name="Google Shape;148;p13"/>
          <p:cNvSpPr/>
          <p:nvPr/>
        </p:nvSpPr>
        <p:spPr>
          <a:xfrm>
            <a:off x="0" y="0"/>
            <a:ext cx="2498400" cy="5143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ph idx="2" type="pic"/>
          </p:nvPr>
        </p:nvSpPr>
        <p:spPr>
          <a:xfrm>
            <a:off x="394393" y="460129"/>
            <a:ext cx="336000" cy="233700"/>
          </a:xfrm>
          <a:prstGeom prst="rect">
            <a:avLst/>
          </a:prstGeom>
          <a:noFill/>
          <a:ln>
            <a:noFill/>
          </a:ln>
        </p:spPr>
      </p:sp>
      <p:sp>
        <p:nvSpPr>
          <p:cNvPr id="150" name="Google Shape;150;p13"/>
          <p:cNvSpPr txBox="1"/>
          <p:nvPr>
            <p:ph idx="1"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51" name="Google Shape;151;p13"/>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900"/>
              <a:buNone/>
              <a:defRPr sz="900">
                <a:solidFill>
                  <a:srgbClr val="FFFFFF"/>
                </a:solidFill>
              </a:defRPr>
            </a:lvl1pPr>
            <a:lvl2pPr lvl="1" rtl="0" algn="r">
              <a:spcBef>
                <a:spcPts val="0"/>
              </a:spcBef>
              <a:spcAft>
                <a:spcPts val="0"/>
              </a:spcAft>
              <a:buClr>
                <a:srgbClr val="FFFFFF"/>
              </a:buClr>
              <a:buSzPts val="900"/>
              <a:buNone/>
              <a:defRPr sz="900">
                <a:solidFill>
                  <a:srgbClr val="FFFFFF"/>
                </a:solidFill>
              </a:defRPr>
            </a:lvl2pPr>
            <a:lvl3pPr lvl="2" rtl="0" algn="r">
              <a:spcBef>
                <a:spcPts val="0"/>
              </a:spcBef>
              <a:spcAft>
                <a:spcPts val="0"/>
              </a:spcAft>
              <a:buClr>
                <a:srgbClr val="FFFFFF"/>
              </a:buClr>
              <a:buSzPts val="900"/>
              <a:buNone/>
              <a:defRPr sz="900">
                <a:solidFill>
                  <a:srgbClr val="FFFFFF"/>
                </a:solidFill>
              </a:defRPr>
            </a:lvl3pPr>
            <a:lvl4pPr lvl="3" rtl="0" algn="r">
              <a:spcBef>
                <a:spcPts val="0"/>
              </a:spcBef>
              <a:spcAft>
                <a:spcPts val="0"/>
              </a:spcAft>
              <a:buClr>
                <a:srgbClr val="FFFFFF"/>
              </a:buClr>
              <a:buSzPts val="900"/>
              <a:buNone/>
              <a:defRPr sz="900">
                <a:solidFill>
                  <a:srgbClr val="FFFFFF"/>
                </a:solidFill>
              </a:defRPr>
            </a:lvl4pPr>
            <a:lvl5pPr lvl="4" rtl="0" algn="r">
              <a:spcBef>
                <a:spcPts val="0"/>
              </a:spcBef>
              <a:spcAft>
                <a:spcPts val="0"/>
              </a:spcAft>
              <a:buClr>
                <a:srgbClr val="FFFFFF"/>
              </a:buClr>
              <a:buSzPts val="900"/>
              <a:buNone/>
              <a:defRPr sz="900">
                <a:solidFill>
                  <a:srgbClr val="FFFFFF"/>
                </a:solidFill>
              </a:defRPr>
            </a:lvl5pPr>
            <a:lvl6pPr lvl="5" rtl="0" algn="r">
              <a:spcBef>
                <a:spcPts val="0"/>
              </a:spcBef>
              <a:spcAft>
                <a:spcPts val="0"/>
              </a:spcAft>
              <a:buClr>
                <a:srgbClr val="FFFFFF"/>
              </a:buClr>
              <a:buSzPts val="900"/>
              <a:buNone/>
              <a:defRPr sz="900">
                <a:solidFill>
                  <a:srgbClr val="FFFFFF"/>
                </a:solidFill>
              </a:defRPr>
            </a:lvl6pPr>
            <a:lvl7pPr lvl="6" rtl="0" algn="r">
              <a:spcBef>
                <a:spcPts val="0"/>
              </a:spcBef>
              <a:spcAft>
                <a:spcPts val="0"/>
              </a:spcAft>
              <a:buClr>
                <a:srgbClr val="FFFFFF"/>
              </a:buClr>
              <a:buSzPts val="900"/>
              <a:buNone/>
              <a:defRPr sz="900">
                <a:solidFill>
                  <a:srgbClr val="FFFFFF"/>
                </a:solidFill>
              </a:defRPr>
            </a:lvl7pPr>
            <a:lvl8pPr lvl="7" rtl="0" algn="r">
              <a:spcBef>
                <a:spcPts val="0"/>
              </a:spcBef>
              <a:spcAft>
                <a:spcPts val="0"/>
              </a:spcAft>
              <a:buClr>
                <a:srgbClr val="FFFFFF"/>
              </a:buClr>
              <a:buSzPts val="900"/>
              <a:buNone/>
              <a:defRPr sz="900">
                <a:solidFill>
                  <a:srgbClr val="FFFFFF"/>
                </a:solidFill>
              </a:defRPr>
            </a:lvl8pPr>
            <a:lvl9pPr lvl="8" rtl="0" algn="r">
              <a:spcBef>
                <a:spcPts val="0"/>
              </a:spcBef>
              <a:spcAft>
                <a:spcPts val="0"/>
              </a:spcAft>
              <a:buClr>
                <a:srgbClr val="FFFFFF"/>
              </a:buClr>
              <a:buSzPts val="900"/>
              <a:buNone/>
              <a:defRPr sz="900">
                <a:solidFill>
                  <a:srgbClr val="FFFFFF"/>
                </a:solidFill>
              </a:defRPr>
            </a:lvl9pPr>
          </a:lstStyle>
          <a:p/>
        </p:txBody>
      </p:sp>
      <p:sp>
        <p:nvSpPr>
          <p:cNvPr id="152" name="Google Shape;152;p13"/>
          <p:cNvSpPr txBox="1"/>
          <p:nvPr>
            <p:ph type="title"/>
          </p:nvPr>
        </p:nvSpPr>
        <p:spPr>
          <a:xfrm>
            <a:off x="2847975" y="826025"/>
            <a:ext cx="59370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700"/>
              <a:buNone/>
              <a:defRPr b="1" sz="2700">
                <a:solidFill>
                  <a:srgbClr val="FFFFFF"/>
                </a:solidFill>
              </a:defRPr>
            </a:lvl1pPr>
            <a:lvl2pPr lvl="1" rtl="0">
              <a:spcBef>
                <a:spcPts val="0"/>
              </a:spcBef>
              <a:spcAft>
                <a:spcPts val="0"/>
              </a:spcAft>
              <a:buSzPts val="2700"/>
              <a:buNone/>
              <a:defRPr b="1" sz="2700"/>
            </a:lvl2pPr>
            <a:lvl3pPr lvl="2" rtl="0">
              <a:spcBef>
                <a:spcPts val="0"/>
              </a:spcBef>
              <a:spcAft>
                <a:spcPts val="0"/>
              </a:spcAft>
              <a:buSzPts val="2700"/>
              <a:buNone/>
              <a:defRPr b="1" sz="2700"/>
            </a:lvl3pPr>
            <a:lvl4pPr lvl="3" rtl="0">
              <a:spcBef>
                <a:spcPts val="0"/>
              </a:spcBef>
              <a:spcAft>
                <a:spcPts val="0"/>
              </a:spcAft>
              <a:buSzPts val="2700"/>
              <a:buNone/>
              <a:defRPr b="1" sz="2700"/>
            </a:lvl4pPr>
            <a:lvl5pPr lvl="4" rtl="0">
              <a:spcBef>
                <a:spcPts val="0"/>
              </a:spcBef>
              <a:spcAft>
                <a:spcPts val="0"/>
              </a:spcAft>
              <a:buSzPts val="2700"/>
              <a:buNone/>
              <a:defRPr b="1" sz="2700"/>
            </a:lvl5pPr>
            <a:lvl6pPr lvl="5" rtl="0">
              <a:spcBef>
                <a:spcPts val="0"/>
              </a:spcBef>
              <a:spcAft>
                <a:spcPts val="0"/>
              </a:spcAft>
              <a:buSzPts val="2700"/>
              <a:buNone/>
              <a:defRPr b="1" sz="2700"/>
            </a:lvl6pPr>
            <a:lvl7pPr lvl="6" rtl="0">
              <a:spcBef>
                <a:spcPts val="0"/>
              </a:spcBef>
              <a:spcAft>
                <a:spcPts val="0"/>
              </a:spcAft>
              <a:buSzPts val="2700"/>
              <a:buNone/>
              <a:defRPr b="1" sz="2700"/>
            </a:lvl7pPr>
            <a:lvl8pPr lvl="7" rtl="0">
              <a:spcBef>
                <a:spcPts val="0"/>
              </a:spcBef>
              <a:spcAft>
                <a:spcPts val="0"/>
              </a:spcAft>
              <a:buSzPts val="2700"/>
              <a:buNone/>
              <a:defRPr b="1" sz="2700"/>
            </a:lvl8pPr>
            <a:lvl9pPr lvl="8" rtl="0">
              <a:spcBef>
                <a:spcPts val="0"/>
              </a:spcBef>
              <a:spcAft>
                <a:spcPts val="0"/>
              </a:spcAft>
              <a:buSzPts val="2700"/>
              <a:buNone/>
              <a:defRPr b="1" sz="2700"/>
            </a:lvl9pPr>
          </a:lstStyle>
          <a:p/>
        </p:txBody>
      </p:sp>
      <p:sp>
        <p:nvSpPr>
          <p:cNvPr id="153" name="Google Shape;153;p13"/>
          <p:cNvSpPr/>
          <p:nvPr>
            <p:ph idx="4" type="pic"/>
          </p:nvPr>
        </p:nvSpPr>
        <p:spPr>
          <a:xfrm>
            <a:off x="1877000" y="1665200"/>
            <a:ext cx="2498400" cy="3082200"/>
          </a:xfrm>
          <a:prstGeom prst="rect">
            <a:avLst/>
          </a:prstGeom>
          <a:noFill/>
          <a:ln>
            <a:noFill/>
          </a:ln>
        </p:spPr>
      </p:sp>
      <p:sp>
        <p:nvSpPr>
          <p:cNvPr id="154" name="Google Shape;154;p13"/>
          <p:cNvSpPr txBox="1"/>
          <p:nvPr>
            <p:ph idx="5" type="body"/>
          </p:nvPr>
        </p:nvSpPr>
        <p:spPr>
          <a:xfrm>
            <a:off x="4783800" y="1850957"/>
            <a:ext cx="3938700" cy="2490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FFFFFF"/>
              </a:buClr>
              <a:buSzPts val="1400"/>
              <a:buChar char="●"/>
              <a:defRPr>
                <a:solidFill>
                  <a:srgbClr val="FFFFFF"/>
                </a:solidFill>
              </a:defRPr>
            </a:lvl1pPr>
            <a:lvl2pPr indent="-292100" lvl="1" marL="914400">
              <a:spcBef>
                <a:spcPts val="0"/>
              </a:spcBef>
              <a:spcAft>
                <a:spcPts val="0"/>
              </a:spcAft>
              <a:buClr>
                <a:srgbClr val="FFFFFF"/>
              </a:buClr>
              <a:buSzPts val="1000"/>
              <a:buChar char="○"/>
              <a:defRPr>
                <a:solidFill>
                  <a:srgbClr val="FFFFFF"/>
                </a:solidFill>
              </a:defRPr>
            </a:lvl2pPr>
            <a:lvl3pPr indent="-292100" lvl="2" marL="1371600">
              <a:spcBef>
                <a:spcPts val="0"/>
              </a:spcBef>
              <a:spcAft>
                <a:spcPts val="0"/>
              </a:spcAft>
              <a:buClr>
                <a:srgbClr val="FFFFFF"/>
              </a:buClr>
              <a:buSzPts val="1000"/>
              <a:buChar char="■"/>
              <a:defRPr>
                <a:solidFill>
                  <a:srgbClr val="FFFFFF"/>
                </a:solidFill>
              </a:defRPr>
            </a:lvl3pPr>
            <a:lvl4pPr indent="-292100" lvl="3" marL="1828800">
              <a:spcBef>
                <a:spcPts val="0"/>
              </a:spcBef>
              <a:spcAft>
                <a:spcPts val="0"/>
              </a:spcAft>
              <a:buClr>
                <a:srgbClr val="FFFFFF"/>
              </a:buClr>
              <a:buSzPts val="1000"/>
              <a:buChar char="●"/>
              <a:defRPr>
                <a:solidFill>
                  <a:srgbClr val="FFFFFF"/>
                </a:solidFill>
              </a:defRPr>
            </a:lvl4pPr>
            <a:lvl5pPr indent="-292100" lvl="4" marL="2286000">
              <a:spcBef>
                <a:spcPts val="0"/>
              </a:spcBef>
              <a:spcAft>
                <a:spcPts val="0"/>
              </a:spcAft>
              <a:buClr>
                <a:srgbClr val="FFFFFF"/>
              </a:buClr>
              <a:buSzPts val="1000"/>
              <a:buChar char="○"/>
              <a:defRPr>
                <a:solidFill>
                  <a:srgbClr val="FFFFFF"/>
                </a:solidFill>
              </a:defRPr>
            </a:lvl5pPr>
            <a:lvl6pPr indent="-292100" lvl="5" marL="2743200">
              <a:spcBef>
                <a:spcPts val="0"/>
              </a:spcBef>
              <a:spcAft>
                <a:spcPts val="0"/>
              </a:spcAft>
              <a:buClr>
                <a:srgbClr val="FFFFFF"/>
              </a:buClr>
              <a:buSzPts val="1000"/>
              <a:buChar char="■"/>
              <a:defRPr>
                <a:solidFill>
                  <a:srgbClr val="FFFFFF"/>
                </a:solidFill>
              </a:defRPr>
            </a:lvl6pPr>
            <a:lvl7pPr indent="-292100" lvl="6" marL="3200400">
              <a:spcBef>
                <a:spcPts val="0"/>
              </a:spcBef>
              <a:spcAft>
                <a:spcPts val="0"/>
              </a:spcAft>
              <a:buClr>
                <a:srgbClr val="FFFFFF"/>
              </a:buClr>
              <a:buSzPts val="1000"/>
              <a:buChar char="●"/>
              <a:defRPr>
                <a:solidFill>
                  <a:srgbClr val="FFFFFF"/>
                </a:solidFill>
              </a:defRPr>
            </a:lvl7pPr>
            <a:lvl8pPr indent="-292100" lvl="7" marL="3657600">
              <a:spcBef>
                <a:spcPts val="0"/>
              </a:spcBef>
              <a:spcAft>
                <a:spcPts val="0"/>
              </a:spcAft>
              <a:buClr>
                <a:srgbClr val="FFFFFF"/>
              </a:buClr>
              <a:buSzPts val="1000"/>
              <a:buChar char="○"/>
              <a:defRPr>
                <a:solidFill>
                  <a:srgbClr val="FFFFFF"/>
                </a:solidFill>
              </a:defRPr>
            </a:lvl8pPr>
            <a:lvl9pPr indent="-292100" lvl="8" marL="4114800">
              <a:spcBef>
                <a:spcPts val="0"/>
              </a:spcBef>
              <a:spcAft>
                <a:spcPts val="0"/>
              </a:spcAft>
              <a:buClr>
                <a:srgbClr val="FFFFFF"/>
              </a:buClr>
              <a:buSzPts val="1000"/>
              <a:buChar char="■"/>
              <a:defRPr>
                <a:solidFill>
                  <a:srgbClr val="FFFFFF"/>
                </a:solidFill>
              </a:defRPr>
            </a:lvl9pPr>
          </a:lstStyle>
          <a:p/>
        </p:txBody>
      </p:sp>
      <p:sp>
        <p:nvSpPr>
          <p:cNvPr id="155" name="Google Shape;15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pic>
        <p:nvPicPr>
          <p:cNvPr id="156" name="Google Shape;156;p13"/>
          <p:cNvPicPr preferRelativeResize="0"/>
          <p:nvPr/>
        </p:nvPicPr>
        <p:blipFill>
          <a:blip r:embed="rId2">
            <a:alphaModFix amt="9000"/>
          </a:blip>
          <a:stretch>
            <a:fillRect/>
          </a:stretch>
        </p:blipFill>
        <p:spPr>
          <a:xfrm>
            <a:off x="-1000125" y="-619125"/>
            <a:ext cx="6581775" cy="65817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CUSTOM_13">
    <p:bg>
      <p:bgPr>
        <a:solidFill>
          <a:srgbClr val="FFFFFF"/>
        </a:solidFill>
      </p:bgPr>
    </p:bg>
    <p:spTree>
      <p:nvGrpSpPr>
        <p:cNvPr id="157" name="Shape 157"/>
        <p:cNvGrpSpPr/>
        <p:nvPr/>
      </p:nvGrpSpPr>
      <p:grpSpPr>
        <a:xfrm>
          <a:off x="0" y="0"/>
          <a:ext cx="0" cy="0"/>
          <a:chOff x="0" y="0"/>
          <a:chExt cx="0" cy="0"/>
        </a:xfrm>
      </p:grpSpPr>
      <p:sp>
        <p:nvSpPr>
          <p:cNvPr id="158" name="Google Shape;158;p14"/>
          <p:cNvSpPr/>
          <p:nvPr/>
        </p:nvSpPr>
        <p:spPr>
          <a:xfrm>
            <a:off x="0" y="0"/>
            <a:ext cx="3162300" cy="51435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
          <p:cNvSpPr/>
          <p:nvPr>
            <p:ph idx="2" type="pic"/>
          </p:nvPr>
        </p:nvSpPr>
        <p:spPr>
          <a:xfrm>
            <a:off x="0" y="0"/>
            <a:ext cx="3162300" cy="2490600"/>
          </a:xfrm>
          <a:prstGeom prst="rect">
            <a:avLst/>
          </a:prstGeom>
          <a:noFill/>
          <a:ln>
            <a:noFill/>
          </a:ln>
        </p:spPr>
      </p:sp>
      <p:sp>
        <p:nvSpPr>
          <p:cNvPr id="160" name="Google Shape;160;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161F27"/>
                </a:solidFill>
              </a:defRPr>
            </a:lvl1pPr>
            <a:lvl2pPr lvl="1" rtl="0">
              <a:buNone/>
              <a:defRPr>
                <a:solidFill>
                  <a:srgbClr val="161F27"/>
                </a:solidFill>
              </a:defRPr>
            </a:lvl2pPr>
            <a:lvl3pPr lvl="2" rtl="0">
              <a:buNone/>
              <a:defRPr>
                <a:solidFill>
                  <a:srgbClr val="161F27"/>
                </a:solidFill>
              </a:defRPr>
            </a:lvl3pPr>
            <a:lvl4pPr lvl="3" rtl="0">
              <a:buNone/>
              <a:defRPr>
                <a:solidFill>
                  <a:srgbClr val="161F27"/>
                </a:solidFill>
              </a:defRPr>
            </a:lvl4pPr>
            <a:lvl5pPr lvl="4" rtl="0">
              <a:buNone/>
              <a:defRPr>
                <a:solidFill>
                  <a:srgbClr val="161F27"/>
                </a:solidFill>
              </a:defRPr>
            </a:lvl5pPr>
            <a:lvl6pPr lvl="5" rtl="0">
              <a:buNone/>
              <a:defRPr>
                <a:solidFill>
                  <a:srgbClr val="161F27"/>
                </a:solidFill>
              </a:defRPr>
            </a:lvl6pPr>
            <a:lvl7pPr lvl="6" rtl="0">
              <a:buNone/>
              <a:defRPr>
                <a:solidFill>
                  <a:srgbClr val="161F27"/>
                </a:solidFill>
              </a:defRPr>
            </a:lvl7pPr>
            <a:lvl8pPr lvl="7" rtl="0">
              <a:buNone/>
              <a:defRPr>
                <a:solidFill>
                  <a:srgbClr val="161F27"/>
                </a:solidFill>
              </a:defRPr>
            </a:lvl8pPr>
            <a:lvl9pPr lvl="8" rtl="0">
              <a:buNone/>
              <a:defRPr>
                <a:solidFill>
                  <a:srgbClr val="161F27"/>
                </a:solidFill>
              </a:defRPr>
            </a:lvl9pPr>
          </a:lstStyle>
          <a:p>
            <a:pPr indent="0" lvl="0" marL="0" rtl="0" algn="r">
              <a:spcBef>
                <a:spcPts val="0"/>
              </a:spcBef>
              <a:spcAft>
                <a:spcPts val="0"/>
              </a:spcAft>
              <a:buNone/>
            </a:pPr>
            <a:fld id="{00000000-1234-1234-1234-123412341234}" type="slidenum">
              <a:rPr lang="es"/>
              <a:t>‹#›</a:t>
            </a:fld>
            <a:endParaRPr/>
          </a:p>
        </p:txBody>
      </p:sp>
      <p:sp>
        <p:nvSpPr>
          <p:cNvPr id="161" name="Google Shape;161;p14"/>
          <p:cNvSpPr txBox="1"/>
          <p:nvPr>
            <p:ph idx="1" type="subTitle"/>
          </p:nvPr>
        </p:nvSpPr>
        <p:spPr>
          <a:xfrm>
            <a:off x="197100" y="2605169"/>
            <a:ext cx="2768100" cy="923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FFFFFF"/>
              </a:buClr>
              <a:buSzPts val="2000"/>
              <a:buFont typeface="Permanent Marker"/>
              <a:buNone/>
              <a:defRPr b="1" sz="20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1500"/>
              <a:buNone/>
              <a:defRPr b="1" sz="1500">
                <a:solidFill>
                  <a:srgbClr val="FFFFFF"/>
                </a:solidFill>
              </a:defRPr>
            </a:lvl2pPr>
            <a:lvl3pPr lvl="2" rtl="0" algn="ctr">
              <a:lnSpc>
                <a:spcPct val="100000"/>
              </a:lnSpc>
              <a:spcBef>
                <a:spcPts val="0"/>
              </a:spcBef>
              <a:spcAft>
                <a:spcPts val="0"/>
              </a:spcAft>
              <a:buClr>
                <a:srgbClr val="FFFFFF"/>
              </a:buClr>
              <a:buSzPts val="1500"/>
              <a:buNone/>
              <a:defRPr b="1" sz="1500">
                <a:solidFill>
                  <a:srgbClr val="FFFFFF"/>
                </a:solidFill>
              </a:defRPr>
            </a:lvl3pPr>
            <a:lvl4pPr lvl="3" rtl="0" algn="ctr">
              <a:lnSpc>
                <a:spcPct val="100000"/>
              </a:lnSpc>
              <a:spcBef>
                <a:spcPts val="0"/>
              </a:spcBef>
              <a:spcAft>
                <a:spcPts val="0"/>
              </a:spcAft>
              <a:buClr>
                <a:srgbClr val="FFFFFF"/>
              </a:buClr>
              <a:buSzPts val="1500"/>
              <a:buNone/>
              <a:defRPr b="1" sz="1500">
                <a:solidFill>
                  <a:srgbClr val="FFFFFF"/>
                </a:solidFill>
              </a:defRPr>
            </a:lvl4pPr>
            <a:lvl5pPr lvl="4" rtl="0" algn="ctr">
              <a:lnSpc>
                <a:spcPct val="100000"/>
              </a:lnSpc>
              <a:spcBef>
                <a:spcPts val="0"/>
              </a:spcBef>
              <a:spcAft>
                <a:spcPts val="0"/>
              </a:spcAft>
              <a:buClr>
                <a:srgbClr val="FFFFFF"/>
              </a:buClr>
              <a:buSzPts val="1500"/>
              <a:buNone/>
              <a:defRPr b="1" sz="1500">
                <a:solidFill>
                  <a:srgbClr val="FFFFFF"/>
                </a:solidFill>
              </a:defRPr>
            </a:lvl5pPr>
            <a:lvl6pPr lvl="5" rtl="0" algn="ctr">
              <a:lnSpc>
                <a:spcPct val="100000"/>
              </a:lnSpc>
              <a:spcBef>
                <a:spcPts val="0"/>
              </a:spcBef>
              <a:spcAft>
                <a:spcPts val="0"/>
              </a:spcAft>
              <a:buClr>
                <a:srgbClr val="FFFFFF"/>
              </a:buClr>
              <a:buSzPts val="1500"/>
              <a:buNone/>
              <a:defRPr b="1" sz="1500">
                <a:solidFill>
                  <a:srgbClr val="FFFFFF"/>
                </a:solidFill>
              </a:defRPr>
            </a:lvl6pPr>
            <a:lvl7pPr lvl="6" rtl="0" algn="ctr">
              <a:lnSpc>
                <a:spcPct val="100000"/>
              </a:lnSpc>
              <a:spcBef>
                <a:spcPts val="0"/>
              </a:spcBef>
              <a:spcAft>
                <a:spcPts val="0"/>
              </a:spcAft>
              <a:buClr>
                <a:srgbClr val="FFFFFF"/>
              </a:buClr>
              <a:buSzPts val="1500"/>
              <a:buNone/>
              <a:defRPr b="1" sz="1500">
                <a:solidFill>
                  <a:srgbClr val="FFFFFF"/>
                </a:solidFill>
              </a:defRPr>
            </a:lvl7pPr>
            <a:lvl8pPr lvl="7" rtl="0" algn="ctr">
              <a:lnSpc>
                <a:spcPct val="100000"/>
              </a:lnSpc>
              <a:spcBef>
                <a:spcPts val="0"/>
              </a:spcBef>
              <a:spcAft>
                <a:spcPts val="0"/>
              </a:spcAft>
              <a:buClr>
                <a:srgbClr val="FFFFFF"/>
              </a:buClr>
              <a:buSzPts val="1500"/>
              <a:buNone/>
              <a:defRPr b="1" sz="1500">
                <a:solidFill>
                  <a:srgbClr val="FFFFFF"/>
                </a:solidFill>
              </a:defRPr>
            </a:lvl8pPr>
            <a:lvl9pPr lvl="8" rtl="0" algn="ctr">
              <a:lnSpc>
                <a:spcPct val="100000"/>
              </a:lnSpc>
              <a:spcBef>
                <a:spcPts val="0"/>
              </a:spcBef>
              <a:spcAft>
                <a:spcPts val="0"/>
              </a:spcAft>
              <a:buClr>
                <a:srgbClr val="FFFFFF"/>
              </a:buClr>
              <a:buSzPts val="1500"/>
              <a:buNone/>
              <a:defRPr b="1" sz="1500">
                <a:solidFill>
                  <a:srgbClr val="FFFFFF"/>
                </a:solidFill>
              </a:defRPr>
            </a:lvl9pPr>
          </a:lstStyle>
          <a:p/>
        </p:txBody>
      </p:sp>
      <p:sp>
        <p:nvSpPr>
          <p:cNvPr id="162" name="Google Shape;162;p14"/>
          <p:cNvSpPr txBox="1"/>
          <p:nvPr>
            <p:ph idx="3" type="subTitle"/>
          </p:nvPr>
        </p:nvSpPr>
        <p:spPr>
          <a:xfrm>
            <a:off x="197100" y="3471471"/>
            <a:ext cx="2768100" cy="1267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200"/>
              <a:buNone/>
              <a:defRPr sz="12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163" name="Google Shape;163;p14"/>
          <p:cNvSpPr txBox="1"/>
          <p:nvPr>
            <p:ph idx="4" type="subTitle"/>
          </p:nvPr>
        </p:nvSpPr>
        <p:spPr>
          <a:xfrm>
            <a:off x="3461875" y="411750"/>
            <a:ext cx="5250000" cy="4719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000000"/>
              </a:buClr>
              <a:buSzPts val="1600"/>
              <a:buNone/>
              <a:defRPr b="1" sz="1600">
                <a:solidFill>
                  <a:srgbClr val="000000"/>
                </a:solidFill>
              </a:defRPr>
            </a:lvl1pPr>
            <a:lvl2pPr lvl="1" rtl="0">
              <a:lnSpc>
                <a:spcPct val="115000"/>
              </a:lnSpc>
              <a:spcBef>
                <a:spcPts val="0"/>
              </a:spcBef>
              <a:spcAft>
                <a:spcPts val="0"/>
              </a:spcAft>
              <a:buClr>
                <a:srgbClr val="000000"/>
              </a:buClr>
              <a:buSzPts val="1600"/>
              <a:buNone/>
              <a:defRPr b="1" sz="1600">
                <a:solidFill>
                  <a:srgbClr val="000000"/>
                </a:solidFill>
              </a:defRPr>
            </a:lvl2pPr>
            <a:lvl3pPr lvl="2" rtl="0">
              <a:lnSpc>
                <a:spcPct val="115000"/>
              </a:lnSpc>
              <a:spcBef>
                <a:spcPts val="0"/>
              </a:spcBef>
              <a:spcAft>
                <a:spcPts val="0"/>
              </a:spcAft>
              <a:buClr>
                <a:srgbClr val="000000"/>
              </a:buClr>
              <a:buSzPts val="1600"/>
              <a:buNone/>
              <a:defRPr b="1" sz="1600">
                <a:solidFill>
                  <a:srgbClr val="000000"/>
                </a:solidFill>
              </a:defRPr>
            </a:lvl3pPr>
            <a:lvl4pPr lvl="3" rtl="0">
              <a:lnSpc>
                <a:spcPct val="115000"/>
              </a:lnSpc>
              <a:spcBef>
                <a:spcPts val="0"/>
              </a:spcBef>
              <a:spcAft>
                <a:spcPts val="0"/>
              </a:spcAft>
              <a:buClr>
                <a:srgbClr val="000000"/>
              </a:buClr>
              <a:buSzPts val="1600"/>
              <a:buNone/>
              <a:defRPr b="1" sz="1600">
                <a:solidFill>
                  <a:srgbClr val="000000"/>
                </a:solidFill>
              </a:defRPr>
            </a:lvl4pPr>
            <a:lvl5pPr lvl="4" rtl="0">
              <a:lnSpc>
                <a:spcPct val="115000"/>
              </a:lnSpc>
              <a:spcBef>
                <a:spcPts val="0"/>
              </a:spcBef>
              <a:spcAft>
                <a:spcPts val="0"/>
              </a:spcAft>
              <a:buClr>
                <a:srgbClr val="000000"/>
              </a:buClr>
              <a:buSzPts val="1600"/>
              <a:buNone/>
              <a:defRPr b="1" sz="1600">
                <a:solidFill>
                  <a:srgbClr val="000000"/>
                </a:solidFill>
              </a:defRPr>
            </a:lvl5pPr>
            <a:lvl6pPr lvl="5" rtl="0">
              <a:lnSpc>
                <a:spcPct val="115000"/>
              </a:lnSpc>
              <a:spcBef>
                <a:spcPts val="0"/>
              </a:spcBef>
              <a:spcAft>
                <a:spcPts val="0"/>
              </a:spcAft>
              <a:buClr>
                <a:srgbClr val="000000"/>
              </a:buClr>
              <a:buSzPts val="1600"/>
              <a:buNone/>
              <a:defRPr b="1" sz="1600">
                <a:solidFill>
                  <a:srgbClr val="000000"/>
                </a:solidFill>
              </a:defRPr>
            </a:lvl6pPr>
            <a:lvl7pPr lvl="6" rtl="0">
              <a:lnSpc>
                <a:spcPct val="115000"/>
              </a:lnSpc>
              <a:spcBef>
                <a:spcPts val="0"/>
              </a:spcBef>
              <a:spcAft>
                <a:spcPts val="0"/>
              </a:spcAft>
              <a:buClr>
                <a:srgbClr val="000000"/>
              </a:buClr>
              <a:buSzPts val="1600"/>
              <a:buNone/>
              <a:defRPr b="1" sz="1600">
                <a:solidFill>
                  <a:srgbClr val="000000"/>
                </a:solidFill>
              </a:defRPr>
            </a:lvl7pPr>
            <a:lvl8pPr lvl="7" rtl="0">
              <a:lnSpc>
                <a:spcPct val="115000"/>
              </a:lnSpc>
              <a:spcBef>
                <a:spcPts val="0"/>
              </a:spcBef>
              <a:spcAft>
                <a:spcPts val="0"/>
              </a:spcAft>
              <a:buClr>
                <a:srgbClr val="000000"/>
              </a:buClr>
              <a:buSzPts val="1600"/>
              <a:buNone/>
              <a:defRPr b="1" sz="1600">
                <a:solidFill>
                  <a:srgbClr val="000000"/>
                </a:solidFill>
              </a:defRPr>
            </a:lvl8pPr>
            <a:lvl9pPr lvl="8" rtl="0">
              <a:lnSpc>
                <a:spcPct val="115000"/>
              </a:lnSpc>
              <a:spcBef>
                <a:spcPts val="0"/>
              </a:spcBef>
              <a:spcAft>
                <a:spcPts val="0"/>
              </a:spcAft>
              <a:buClr>
                <a:srgbClr val="000000"/>
              </a:buClr>
              <a:buSzPts val="1600"/>
              <a:buNone/>
              <a:defRPr b="1" sz="1600">
                <a:solidFill>
                  <a:srgbClr val="000000"/>
                </a:solidFill>
              </a:defRPr>
            </a:lvl9pPr>
          </a:lstStyle>
          <a:p/>
        </p:txBody>
      </p:sp>
      <p:sp>
        <p:nvSpPr>
          <p:cNvPr id="164" name="Google Shape;164;p14"/>
          <p:cNvSpPr txBox="1"/>
          <p:nvPr>
            <p:ph idx="5" type="subTitle"/>
          </p:nvPr>
        </p:nvSpPr>
        <p:spPr>
          <a:xfrm>
            <a:off x="3461875" y="792750"/>
            <a:ext cx="5250000" cy="824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100"/>
              <a:buNone/>
              <a:defRPr sz="1100"/>
            </a:lvl1pPr>
            <a:lvl2pPr lvl="1" rtl="0">
              <a:lnSpc>
                <a:spcPct val="115000"/>
              </a:lnSpc>
              <a:spcBef>
                <a:spcPts val="0"/>
              </a:spcBef>
              <a:spcAft>
                <a:spcPts val="0"/>
              </a:spcAft>
              <a:buSzPts val="1100"/>
              <a:buNone/>
              <a:defRPr sz="1100"/>
            </a:lvl2pPr>
            <a:lvl3pPr lvl="2" rtl="0">
              <a:lnSpc>
                <a:spcPct val="115000"/>
              </a:lnSpc>
              <a:spcBef>
                <a:spcPts val="0"/>
              </a:spcBef>
              <a:spcAft>
                <a:spcPts val="0"/>
              </a:spcAft>
              <a:buSzPts val="1100"/>
              <a:buNone/>
              <a:defRPr sz="1100"/>
            </a:lvl3pPr>
            <a:lvl4pPr lvl="3" rtl="0">
              <a:lnSpc>
                <a:spcPct val="115000"/>
              </a:lnSpc>
              <a:spcBef>
                <a:spcPts val="0"/>
              </a:spcBef>
              <a:spcAft>
                <a:spcPts val="0"/>
              </a:spcAft>
              <a:buSzPts val="1100"/>
              <a:buNone/>
              <a:defRPr sz="1100"/>
            </a:lvl4pPr>
            <a:lvl5pPr lvl="4" rtl="0">
              <a:lnSpc>
                <a:spcPct val="115000"/>
              </a:lnSpc>
              <a:spcBef>
                <a:spcPts val="0"/>
              </a:spcBef>
              <a:spcAft>
                <a:spcPts val="0"/>
              </a:spcAft>
              <a:buSzPts val="1100"/>
              <a:buNone/>
              <a:defRPr sz="1100"/>
            </a:lvl5pPr>
            <a:lvl6pPr lvl="5" rtl="0">
              <a:lnSpc>
                <a:spcPct val="115000"/>
              </a:lnSpc>
              <a:spcBef>
                <a:spcPts val="0"/>
              </a:spcBef>
              <a:spcAft>
                <a:spcPts val="0"/>
              </a:spcAft>
              <a:buSzPts val="1100"/>
              <a:buNone/>
              <a:defRPr sz="1100"/>
            </a:lvl6pPr>
            <a:lvl7pPr lvl="6" rtl="0">
              <a:lnSpc>
                <a:spcPct val="115000"/>
              </a:lnSpc>
              <a:spcBef>
                <a:spcPts val="0"/>
              </a:spcBef>
              <a:spcAft>
                <a:spcPts val="0"/>
              </a:spcAft>
              <a:buSzPts val="1100"/>
              <a:buNone/>
              <a:defRPr sz="1100"/>
            </a:lvl7pPr>
            <a:lvl8pPr lvl="7" rtl="0">
              <a:lnSpc>
                <a:spcPct val="115000"/>
              </a:lnSpc>
              <a:spcBef>
                <a:spcPts val="0"/>
              </a:spcBef>
              <a:spcAft>
                <a:spcPts val="0"/>
              </a:spcAft>
              <a:buSzPts val="1100"/>
              <a:buNone/>
              <a:defRPr sz="1100"/>
            </a:lvl8pPr>
            <a:lvl9pPr lvl="8" rtl="0">
              <a:lnSpc>
                <a:spcPct val="115000"/>
              </a:lnSpc>
              <a:spcBef>
                <a:spcPts val="0"/>
              </a:spcBef>
              <a:spcAft>
                <a:spcPts val="0"/>
              </a:spcAft>
              <a:buSzPts val="1100"/>
              <a:buNone/>
              <a:defRPr sz="1100"/>
            </a:lvl9pPr>
          </a:lstStyle>
          <a:p/>
        </p:txBody>
      </p:sp>
    </p:spTree>
  </p:cSld>
  <p:clrMapOvr>
    <a:masterClrMapping/>
  </p:clrMapOvr>
  <p:extLst>
    <p:ext uri="{DCECCB84-F9BA-43D5-87BE-67443E8EF086}">
      <p15:sldGuideLst>
        <p15:guide id="1" pos="270">
          <p15:clr>
            <a:srgbClr val="FA7B17"/>
          </p15:clr>
        </p15:guide>
        <p15:guide id="2" orient="horz" pos="259">
          <p15:clr>
            <a:srgbClr val="FA7B17"/>
          </p15:clr>
        </p15:guide>
        <p15:guide id="3" pos="5488">
          <p15:clr>
            <a:srgbClr val="FA7B17"/>
          </p15:clr>
        </p15:guide>
        <p15:guide id="4" orient="horz" pos="2981">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cSld name="CUSTOM_1">
    <p:spTree>
      <p:nvGrpSpPr>
        <p:cNvPr id="165" name="Shape 165"/>
        <p:cNvGrpSpPr/>
        <p:nvPr/>
      </p:nvGrpSpPr>
      <p:grpSpPr>
        <a:xfrm>
          <a:off x="0" y="0"/>
          <a:ext cx="0" cy="0"/>
          <a:chOff x="0" y="0"/>
          <a:chExt cx="0" cy="0"/>
        </a:xfrm>
      </p:grpSpPr>
      <p:sp>
        <p:nvSpPr>
          <p:cNvPr id="166" name="Google Shape;166;p15"/>
          <p:cNvSpPr/>
          <p:nvPr/>
        </p:nvSpPr>
        <p:spPr>
          <a:xfrm>
            <a:off x="75" y="0"/>
            <a:ext cx="45702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4225787" y="1193143"/>
            <a:ext cx="720000" cy="7200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1</a:t>
            </a:r>
            <a:endParaRPr b="1" sz="2900">
              <a:solidFill>
                <a:srgbClr val="FFFFFF"/>
              </a:solidFill>
              <a:latin typeface="Roboto"/>
              <a:ea typeface="Roboto"/>
              <a:cs typeface="Roboto"/>
              <a:sym typeface="Roboto"/>
            </a:endParaRPr>
          </a:p>
        </p:txBody>
      </p:sp>
      <p:sp>
        <p:nvSpPr>
          <p:cNvPr id="168" name="Google Shape;168;p15"/>
          <p:cNvSpPr/>
          <p:nvPr/>
        </p:nvSpPr>
        <p:spPr>
          <a:xfrm>
            <a:off x="4218587" y="2412343"/>
            <a:ext cx="720000" cy="7200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2</a:t>
            </a:r>
            <a:endParaRPr b="1" sz="2900">
              <a:solidFill>
                <a:srgbClr val="FFFFFF"/>
              </a:solidFill>
              <a:latin typeface="Roboto"/>
              <a:ea typeface="Roboto"/>
              <a:cs typeface="Roboto"/>
              <a:sym typeface="Roboto"/>
            </a:endParaRPr>
          </a:p>
        </p:txBody>
      </p:sp>
      <p:sp>
        <p:nvSpPr>
          <p:cNvPr id="169" name="Google Shape;169;p15"/>
          <p:cNvSpPr/>
          <p:nvPr/>
        </p:nvSpPr>
        <p:spPr>
          <a:xfrm>
            <a:off x="4218587" y="3631543"/>
            <a:ext cx="720000" cy="7200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3</a:t>
            </a:r>
            <a:endParaRPr b="1" sz="2900">
              <a:solidFill>
                <a:srgbClr val="FFFFFF"/>
              </a:solidFill>
              <a:latin typeface="Roboto"/>
              <a:ea typeface="Roboto"/>
              <a:cs typeface="Roboto"/>
              <a:sym typeface="Roboto"/>
            </a:endParaRPr>
          </a:p>
        </p:txBody>
      </p:sp>
      <p:sp>
        <p:nvSpPr>
          <p:cNvPr id="170" name="Google Shape;170;p15"/>
          <p:cNvSpPr/>
          <p:nvPr>
            <p:ph idx="2" type="pic"/>
          </p:nvPr>
        </p:nvSpPr>
        <p:spPr>
          <a:xfrm>
            <a:off x="394393" y="460129"/>
            <a:ext cx="336000" cy="233700"/>
          </a:xfrm>
          <a:prstGeom prst="rect">
            <a:avLst/>
          </a:prstGeom>
          <a:noFill/>
          <a:ln>
            <a:noFill/>
          </a:ln>
        </p:spPr>
      </p:sp>
      <p:sp>
        <p:nvSpPr>
          <p:cNvPr id="171" name="Google Shape;171;p15"/>
          <p:cNvSpPr txBox="1"/>
          <p:nvPr>
            <p:ph idx="1"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72" name="Google Shape;172;p15"/>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173" name="Google Shape;173;p15"/>
          <p:cNvSpPr txBox="1"/>
          <p:nvPr>
            <p:ph type="title"/>
          </p:nvPr>
        </p:nvSpPr>
        <p:spPr>
          <a:xfrm>
            <a:off x="321376" y="1453404"/>
            <a:ext cx="3607800" cy="26364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3900"/>
              <a:buNone/>
              <a:defRPr b="1" sz="3900">
                <a:solidFill>
                  <a:srgbClr val="FFFFFF"/>
                </a:solidFill>
              </a:defRPr>
            </a:lvl1pPr>
            <a:lvl2pPr lvl="1" rtl="0">
              <a:spcBef>
                <a:spcPts val="0"/>
              </a:spcBef>
              <a:spcAft>
                <a:spcPts val="0"/>
              </a:spcAft>
              <a:buClr>
                <a:srgbClr val="FFFFFF"/>
              </a:buClr>
              <a:buSzPts val="3900"/>
              <a:buNone/>
              <a:defRPr b="1" sz="3900">
                <a:solidFill>
                  <a:srgbClr val="FFFFFF"/>
                </a:solidFill>
              </a:defRPr>
            </a:lvl2pPr>
            <a:lvl3pPr lvl="2" rtl="0">
              <a:spcBef>
                <a:spcPts val="0"/>
              </a:spcBef>
              <a:spcAft>
                <a:spcPts val="0"/>
              </a:spcAft>
              <a:buClr>
                <a:srgbClr val="FFFFFF"/>
              </a:buClr>
              <a:buSzPts val="3900"/>
              <a:buNone/>
              <a:defRPr b="1" sz="3900">
                <a:solidFill>
                  <a:srgbClr val="FFFFFF"/>
                </a:solidFill>
              </a:defRPr>
            </a:lvl3pPr>
            <a:lvl4pPr lvl="3" rtl="0">
              <a:spcBef>
                <a:spcPts val="0"/>
              </a:spcBef>
              <a:spcAft>
                <a:spcPts val="0"/>
              </a:spcAft>
              <a:buClr>
                <a:srgbClr val="FFFFFF"/>
              </a:buClr>
              <a:buSzPts val="3900"/>
              <a:buNone/>
              <a:defRPr b="1" sz="3900">
                <a:solidFill>
                  <a:srgbClr val="FFFFFF"/>
                </a:solidFill>
              </a:defRPr>
            </a:lvl4pPr>
            <a:lvl5pPr lvl="4" rtl="0">
              <a:spcBef>
                <a:spcPts val="0"/>
              </a:spcBef>
              <a:spcAft>
                <a:spcPts val="0"/>
              </a:spcAft>
              <a:buClr>
                <a:srgbClr val="FFFFFF"/>
              </a:buClr>
              <a:buSzPts val="3900"/>
              <a:buNone/>
              <a:defRPr b="1" sz="3900">
                <a:solidFill>
                  <a:srgbClr val="FFFFFF"/>
                </a:solidFill>
              </a:defRPr>
            </a:lvl5pPr>
            <a:lvl6pPr lvl="5" rtl="0">
              <a:spcBef>
                <a:spcPts val="0"/>
              </a:spcBef>
              <a:spcAft>
                <a:spcPts val="0"/>
              </a:spcAft>
              <a:buClr>
                <a:srgbClr val="FFFFFF"/>
              </a:buClr>
              <a:buSzPts val="3900"/>
              <a:buNone/>
              <a:defRPr b="1" sz="3900">
                <a:solidFill>
                  <a:srgbClr val="FFFFFF"/>
                </a:solidFill>
              </a:defRPr>
            </a:lvl6pPr>
            <a:lvl7pPr lvl="6" rtl="0">
              <a:spcBef>
                <a:spcPts val="0"/>
              </a:spcBef>
              <a:spcAft>
                <a:spcPts val="0"/>
              </a:spcAft>
              <a:buClr>
                <a:srgbClr val="FFFFFF"/>
              </a:buClr>
              <a:buSzPts val="3900"/>
              <a:buNone/>
              <a:defRPr b="1" sz="3900">
                <a:solidFill>
                  <a:srgbClr val="FFFFFF"/>
                </a:solidFill>
              </a:defRPr>
            </a:lvl7pPr>
            <a:lvl8pPr lvl="7" rtl="0">
              <a:spcBef>
                <a:spcPts val="0"/>
              </a:spcBef>
              <a:spcAft>
                <a:spcPts val="0"/>
              </a:spcAft>
              <a:buClr>
                <a:srgbClr val="FFFFFF"/>
              </a:buClr>
              <a:buSzPts val="3900"/>
              <a:buNone/>
              <a:defRPr b="1" sz="3900">
                <a:solidFill>
                  <a:srgbClr val="FFFFFF"/>
                </a:solidFill>
              </a:defRPr>
            </a:lvl8pPr>
            <a:lvl9pPr lvl="8" rtl="0">
              <a:spcBef>
                <a:spcPts val="0"/>
              </a:spcBef>
              <a:spcAft>
                <a:spcPts val="0"/>
              </a:spcAft>
              <a:buClr>
                <a:srgbClr val="FFFFFF"/>
              </a:buClr>
              <a:buSzPts val="3900"/>
              <a:buNone/>
              <a:defRPr b="1" sz="3900">
                <a:solidFill>
                  <a:srgbClr val="FFFFFF"/>
                </a:solidFill>
              </a:defRPr>
            </a:lvl9pPr>
          </a:lstStyle>
          <a:p/>
        </p:txBody>
      </p:sp>
      <p:sp>
        <p:nvSpPr>
          <p:cNvPr id="174" name="Google Shape;174;p15"/>
          <p:cNvSpPr txBox="1"/>
          <p:nvPr>
            <p:ph idx="4" type="subTitle"/>
          </p:nvPr>
        </p:nvSpPr>
        <p:spPr>
          <a:xfrm>
            <a:off x="5278050" y="11173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300"/>
              <a:buNone/>
              <a:defRPr b="1" sz="1300">
                <a:solidFill>
                  <a:srgbClr val="000000"/>
                </a:solidFill>
              </a:defRPr>
            </a:lvl1pPr>
            <a:lvl2pPr lvl="1" rtl="0">
              <a:lnSpc>
                <a:spcPct val="115000"/>
              </a:lnSpc>
              <a:spcBef>
                <a:spcPts val="0"/>
              </a:spcBef>
              <a:spcAft>
                <a:spcPts val="0"/>
              </a:spcAft>
              <a:buClr>
                <a:srgbClr val="000000"/>
              </a:buClr>
              <a:buSzPts val="1300"/>
              <a:buNone/>
              <a:defRPr b="1" sz="1300">
                <a:solidFill>
                  <a:srgbClr val="000000"/>
                </a:solidFill>
              </a:defRPr>
            </a:lvl2pPr>
            <a:lvl3pPr lvl="2" rtl="0">
              <a:lnSpc>
                <a:spcPct val="115000"/>
              </a:lnSpc>
              <a:spcBef>
                <a:spcPts val="0"/>
              </a:spcBef>
              <a:spcAft>
                <a:spcPts val="0"/>
              </a:spcAft>
              <a:buClr>
                <a:srgbClr val="000000"/>
              </a:buClr>
              <a:buSzPts val="1300"/>
              <a:buNone/>
              <a:defRPr b="1" sz="1300">
                <a:solidFill>
                  <a:srgbClr val="000000"/>
                </a:solidFill>
              </a:defRPr>
            </a:lvl3pPr>
            <a:lvl4pPr lvl="3" rtl="0">
              <a:lnSpc>
                <a:spcPct val="115000"/>
              </a:lnSpc>
              <a:spcBef>
                <a:spcPts val="0"/>
              </a:spcBef>
              <a:spcAft>
                <a:spcPts val="0"/>
              </a:spcAft>
              <a:buClr>
                <a:srgbClr val="000000"/>
              </a:buClr>
              <a:buSzPts val="1300"/>
              <a:buNone/>
              <a:defRPr b="1" sz="1300">
                <a:solidFill>
                  <a:srgbClr val="000000"/>
                </a:solidFill>
              </a:defRPr>
            </a:lvl4pPr>
            <a:lvl5pPr lvl="4" rtl="0">
              <a:lnSpc>
                <a:spcPct val="115000"/>
              </a:lnSpc>
              <a:spcBef>
                <a:spcPts val="0"/>
              </a:spcBef>
              <a:spcAft>
                <a:spcPts val="0"/>
              </a:spcAft>
              <a:buClr>
                <a:srgbClr val="000000"/>
              </a:buClr>
              <a:buSzPts val="1300"/>
              <a:buNone/>
              <a:defRPr b="1" sz="1300">
                <a:solidFill>
                  <a:srgbClr val="000000"/>
                </a:solidFill>
              </a:defRPr>
            </a:lvl5pPr>
            <a:lvl6pPr lvl="5" rtl="0">
              <a:lnSpc>
                <a:spcPct val="115000"/>
              </a:lnSpc>
              <a:spcBef>
                <a:spcPts val="0"/>
              </a:spcBef>
              <a:spcAft>
                <a:spcPts val="0"/>
              </a:spcAft>
              <a:buClr>
                <a:srgbClr val="000000"/>
              </a:buClr>
              <a:buSzPts val="1300"/>
              <a:buNone/>
              <a:defRPr b="1" sz="1300">
                <a:solidFill>
                  <a:srgbClr val="000000"/>
                </a:solidFill>
              </a:defRPr>
            </a:lvl6pPr>
            <a:lvl7pPr lvl="6" rtl="0">
              <a:lnSpc>
                <a:spcPct val="115000"/>
              </a:lnSpc>
              <a:spcBef>
                <a:spcPts val="0"/>
              </a:spcBef>
              <a:spcAft>
                <a:spcPts val="0"/>
              </a:spcAft>
              <a:buClr>
                <a:srgbClr val="000000"/>
              </a:buClr>
              <a:buSzPts val="1300"/>
              <a:buNone/>
              <a:defRPr b="1" sz="1300">
                <a:solidFill>
                  <a:srgbClr val="000000"/>
                </a:solidFill>
              </a:defRPr>
            </a:lvl7pPr>
            <a:lvl8pPr lvl="7" rtl="0">
              <a:lnSpc>
                <a:spcPct val="115000"/>
              </a:lnSpc>
              <a:spcBef>
                <a:spcPts val="0"/>
              </a:spcBef>
              <a:spcAft>
                <a:spcPts val="0"/>
              </a:spcAft>
              <a:buClr>
                <a:srgbClr val="000000"/>
              </a:buClr>
              <a:buSzPts val="1300"/>
              <a:buNone/>
              <a:defRPr b="1" sz="1300">
                <a:solidFill>
                  <a:srgbClr val="000000"/>
                </a:solidFill>
              </a:defRPr>
            </a:lvl8pPr>
            <a:lvl9pPr lvl="8" rtl="0">
              <a:lnSpc>
                <a:spcPct val="115000"/>
              </a:lnSpc>
              <a:spcBef>
                <a:spcPts val="0"/>
              </a:spcBef>
              <a:spcAft>
                <a:spcPts val="0"/>
              </a:spcAft>
              <a:buClr>
                <a:srgbClr val="000000"/>
              </a:buClr>
              <a:buSzPts val="1300"/>
              <a:buNone/>
              <a:defRPr b="1" sz="1300">
                <a:solidFill>
                  <a:srgbClr val="000000"/>
                </a:solidFill>
              </a:defRPr>
            </a:lvl9pPr>
          </a:lstStyle>
          <a:p/>
        </p:txBody>
      </p:sp>
      <p:sp>
        <p:nvSpPr>
          <p:cNvPr id="175" name="Google Shape;175;p15"/>
          <p:cNvSpPr txBox="1"/>
          <p:nvPr>
            <p:ph idx="5" type="subTitle"/>
          </p:nvPr>
        </p:nvSpPr>
        <p:spPr>
          <a:xfrm>
            <a:off x="5278050" y="23365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300"/>
              <a:buNone/>
              <a:defRPr b="1" sz="1300">
                <a:solidFill>
                  <a:srgbClr val="000000"/>
                </a:solidFill>
              </a:defRPr>
            </a:lvl1pPr>
            <a:lvl2pPr lvl="1" rtl="0">
              <a:lnSpc>
                <a:spcPct val="115000"/>
              </a:lnSpc>
              <a:spcBef>
                <a:spcPts val="0"/>
              </a:spcBef>
              <a:spcAft>
                <a:spcPts val="0"/>
              </a:spcAft>
              <a:buClr>
                <a:srgbClr val="000000"/>
              </a:buClr>
              <a:buSzPts val="1300"/>
              <a:buNone/>
              <a:defRPr b="1" sz="1300">
                <a:solidFill>
                  <a:srgbClr val="000000"/>
                </a:solidFill>
              </a:defRPr>
            </a:lvl2pPr>
            <a:lvl3pPr lvl="2" rtl="0">
              <a:lnSpc>
                <a:spcPct val="115000"/>
              </a:lnSpc>
              <a:spcBef>
                <a:spcPts val="0"/>
              </a:spcBef>
              <a:spcAft>
                <a:spcPts val="0"/>
              </a:spcAft>
              <a:buClr>
                <a:srgbClr val="000000"/>
              </a:buClr>
              <a:buSzPts val="1300"/>
              <a:buNone/>
              <a:defRPr b="1" sz="1300">
                <a:solidFill>
                  <a:srgbClr val="000000"/>
                </a:solidFill>
              </a:defRPr>
            </a:lvl3pPr>
            <a:lvl4pPr lvl="3" rtl="0">
              <a:lnSpc>
                <a:spcPct val="115000"/>
              </a:lnSpc>
              <a:spcBef>
                <a:spcPts val="0"/>
              </a:spcBef>
              <a:spcAft>
                <a:spcPts val="0"/>
              </a:spcAft>
              <a:buClr>
                <a:srgbClr val="000000"/>
              </a:buClr>
              <a:buSzPts val="1300"/>
              <a:buNone/>
              <a:defRPr b="1" sz="1300">
                <a:solidFill>
                  <a:srgbClr val="000000"/>
                </a:solidFill>
              </a:defRPr>
            </a:lvl4pPr>
            <a:lvl5pPr lvl="4" rtl="0">
              <a:lnSpc>
                <a:spcPct val="115000"/>
              </a:lnSpc>
              <a:spcBef>
                <a:spcPts val="0"/>
              </a:spcBef>
              <a:spcAft>
                <a:spcPts val="0"/>
              </a:spcAft>
              <a:buClr>
                <a:srgbClr val="000000"/>
              </a:buClr>
              <a:buSzPts val="1300"/>
              <a:buNone/>
              <a:defRPr b="1" sz="1300">
                <a:solidFill>
                  <a:srgbClr val="000000"/>
                </a:solidFill>
              </a:defRPr>
            </a:lvl5pPr>
            <a:lvl6pPr lvl="5" rtl="0">
              <a:lnSpc>
                <a:spcPct val="115000"/>
              </a:lnSpc>
              <a:spcBef>
                <a:spcPts val="0"/>
              </a:spcBef>
              <a:spcAft>
                <a:spcPts val="0"/>
              </a:spcAft>
              <a:buClr>
                <a:srgbClr val="000000"/>
              </a:buClr>
              <a:buSzPts val="1300"/>
              <a:buNone/>
              <a:defRPr b="1" sz="1300">
                <a:solidFill>
                  <a:srgbClr val="000000"/>
                </a:solidFill>
              </a:defRPr>
            </a:lvl6pPr>
            <a:lvl7pPr lvl="6" rtl="0">
              <a:lnSpc>
                <a:spcPct val="115000"/>
              </a:lnSpc>
              <a:spcBef>
                <a:spcPts val="0"/>
              </a:spcBef>
              <a:spcAft>
                <a:spcPts val="0"/>
              </a:spcAft>
              <a:buClr>
                <a:srgbClr val="000000"/>
              </a:buClr>
              <a:buSzPts val="1300"/>
              <a:buNone/>
              <a:defRPr b="1" sz="1300">
                <a:solidFill>
                  <a:srgbClr val="000000"/>
                </a:solidFill>
              </a:defRPr>
            </a:lvl7pPr>
            <a:lvl8pPr lvl="7" rtl="0">
              <a:lnSpc>
                <a:spcPct val="115000"/>
              </a:lnSpc>
              <a:spcBef>
                <a:spcPts val="0"/>
              </a:spcBef>
              <a:spcAft>
                <a:spcPts val="0"/>
              </a:spcAft>
              <a:buClr>
                <a:srgbClr val="000000"/>
              </a:buClr>
              <a:buSzPts val="1300"/>
              <a:buNone/>
              <a:defRPr b="1" sz="1300">
                <a:solidFill>
                  <a:srgbClr val="000000"/>
                </a:solidFill>
              </a:defRPr>
            </a:lvl8pPr>
            <a:lvl9pPr lvl="8" rtl="0">
              <a:lnSpc>
                <a:spcPct val="115000"/>
              </a:lnSpc>
              <a:spcBef>
                <a:spcPts val="0"/>
              </a:spcBef>
              <a:spcAft>
                <a:spcPts val="0"/>
              </a:spcAft>
              <a:buClr>
                <a:srgbClr val="000000"/>
              </a:buClr>
              <a:buSzPts val="1300"/>
              <a:buNone/>
              <a:defRPr b="1" sz="1300">
                <a:solidFill>
                  <a:srgbClr val="000000"/>
                </a:solidFill>
              </a:defRPr>
            </a:lvl9pPr>
          </a:lstStyle>
          <a:p/>
        </p:txBody>
      </p:sp>
      <p:sp>
        <p:nvSpPr>
          <p:cNvPr id="176" name="Google Shape;176;p15"/>
          <p:cNvSpPr txBox="1"/>
          <p:nvPr>
            <p:ph idx="6" type="subTitle"/>
          </p:nvPr>
        </p:nvSpPr>
        <p:spPr>
          <a:xfrm>
            <a:off x="5278050" y="35557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300"/>
              <a:buNone/>
              <a:defRPr b="1" sz="1300">
                <a:solidFill>
                  <a:srgbClr val="000000"/>
                </a:solidFill>
              </a:defRPr>
            </a:lvl1pPr>
            <a:lvl2pPr lvl="1" rtl="0">
              <a:lnSpc>
                <a:spcPct val="115000"/>
              </a:lnSpc>
              <a:spcBef>
                <a:spcPts val="0"/>
              </a:spcBef>
              <a:spcAft>
                <a:spcPts val="0"/>
              </a:spcAft>
              <a:buClr>
                <a:srgbClr val="000000"/>
              </a:buClr>
              <a:buSzPts val="1300"/>
              <a:buNone/>
              <a:defRPr b="1" sz="1300">
                <a:solidFill>
                  <a:srgbClr val="000000"/>
                </a:solidFill>
              </a:defRPr>
            </a:lvl2pPr>
            <a:lvl3pPr lvl="2" rtl="0">
              <a:lnSpc>
                <a:spcPct val="115000"/>
              </a:lnSpc>
              <a:spcBef>
                <a:spcPts val="0"/>
              </a:spcBef>
              <a:spcAft>
                <a:spcPts val="0"/>
              </a:spcAft>
              <a:buClr>
                <a:srgbClr val="000000"/>
              </a:buClr>
              <a:buSzPts val="1300"/>
              <a:buNone/>
              <a:defRPr b="1" sz="1300">
                <a:solidFill>
                  <a:srgbClr val="000000"/>
                </a:solidFill>
              </a:defRPr>
            </a:lvl3pPr>
            <a:lvl4pPr lvl="3" rtl="0">
              <a:lnSpc>
                <a:spcPct val="115000"/>
              </a:lnSpc>
              <a:spcBef>
                <a:spcPts val="0"/>
              </a:spcBef>
              <a:spcAft>
                <a:spcPts val="0"/>
              </a:spcAft>
              <a:buClr>
                <a:srgbClr val="000000"/>
              </a:buClr>
              <a:buSzPts val="1300"/>
              <a:buNone/>
              <a:defRPr b="1" sz="1300">
                <a:solidFill>
                  <a:srgbClr val="000000"/>
                </a:solidFill>
              </a:defRPr>
            </a:lvl4pPr>
            <a:lvl5pPr lvl="4" rtl="0">
              <a:lnSpc>
                <a:spcPct val="115000"/>
              </a:lnSpc>
              <a:spcBef>
                <a:spcPts val="0"/>
              </a:spcBef>
              <a:spcAft>
                <a:spcPts val="0"/>
              </a:spcAft>
              <a:buClr>
                <a:srgbClr val="000000"/>
              </a:buClr>
              <a:buSzPts val="1300"/>
              <a:buNone/>
              <a:defRPr b="1" sz="1300">
                <a:solidFill>
                  <a:srgbClr val="000000"/>
                </a:solidFill>
              </a:defRPr>
            </a:lvl5pPr>
            <a:lvl6pPr lvl="5" rtl="0">
              <a:lnSpc>
                <a:spcPct val="115000"/>
              </a:lnSpc>
              <a:spcBef>
                <a:spcPts val="0"/>
              </a:spcBef>
              <a:spcAft>
                <a:spcPts val="0"/>
              </a:spcAft>
              <a:buClr>
                <a:srgbClr val="000000"/>
              </a:buClr>
              <a:buSzPts val="1300"/>
              <a:buNone/>
              <a:defRPr b="1" sz="1300">
                <a:solidFill>
                  <a:srgbClr val="000000"/>
                </a:solidFill>
              </a:defRPr>
            </a:lvl6pPr>
            <a:lvl7pPr lvl="6" rtl="0">
              <a:lnSpc>
                <a:spcPct val="115000"/>
              </a:lnSpc>
              <a:spcBef>
                <a:spcPts val="0"/>
              </a:spcBef>
              <a:spcAft>
                <a:spcPts val="0"/>
              </a:spcAft>
              <a:buClr>
                <a:srgbClr val="000000"/>
              </a:buClr>
              <a:buSzPts val="1300"/>
              <a:buNone/>
              <a:defRPr b="1" sz="1300">
                <a:solidFill>
                  <a:srgbClr val="000000"/>
                </a:solidFill>
              </a:defRPr>
            </a:lvl7pPr>
            <a:lvl8pPr lvl="7" rtl="0">
              <a:lnSpc>
                <a:spcPct val="115000"/>
              </a:lnSpc>
              <a:spcBef>
                <a:spcPts val="0"/>
              </a:spcBef>
              <a:spcAft>
                <a:spcPts val="0"/>
              </a:spcAft>
              <a:buClr>
                <a:srgbClr val="000000"/>
              </a:buClr>
              <a:buSzPts val="1300"/>
              <a:buNone/>
              <a:defRPr b="1" sz="1300">
                <a:solidFill>
                  <a:srgbClr val="000000"/>
                </a:solidFill>
              </a:defRPr>
            </a:lvl8pPr>
            <a:lvl9pPr lvl="8" rtl="0">
              <a:lnSpc>
                <a:spcPct val="115000"/>
              </a:lnSpc>
              <a:spcBef>
                <a:spcPts val="0"/>
              </a:spcBef>
              <a:spcAft>
                <a:spcPts val="0"/>
              </a:spcAft>
              <a:buClr>
                <a:srgbClr val="000000"/>
              </a:buClr>
              <a:buSzPts val="1300"/>
              <a:buNone/>
              <a:defRPr b="1" sz="1300">
                <a:solidFill>
                  <a:srgbClr val="000000"/>
                </a:solidFill>
              </a:defRPr>
            </a:lvl9pPr>
          </a:lstStyle>
          <a:p/>
        </p:txBody>
      </p:sp>
      <p:sp>
        <p:nvSpPr>
          <p:cNvPr id="177" name="Google Shape;177;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CUSTOM_2">
    <p:spTree>
      <p:nvGrpSpPr>
        <p:cNvPr id="178" name="Shape 178"/>
        <p:cNvGrpSpPr/>
        <p:nvPr/>
      </p:nvGrpSpPr>
      <p:grpSpPr>
        <a:xfrm>
          <a:off x="0" y="0"/>
          <a:ext cx="0" cy="0"/>
          <a:chOff x="0" y="0"/>
          <a:chExt cx="0" cy="0"/>
        </a:xfrm>
      </p:grpSpPr>
      <p:sp>
        <p:nvSpPr>
          <p:cNvPr id="179" name="Google Shape;179;p16"/>
          <p:cNvSpPr txBox="1"/>
          <p:nvPr>
            <p:ph idx="1" type="subTitle"/>
          </p:nvPr>
        </p:nvSpPr>
        <p:spPr>
          <a:xfrm>
            <a:off x="2846950" y="1658100"/>
            <a:ext cx="3540900" cy="87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700"/>
              <a:buNone/>
              <a:defRPr b="1" sz="1700"/>
            </a:lvl1pPr>
            <a:lvl2pPr lvl="1" rtl="0">
              <a:lnSpc>
                <a:spcPct val="100000"/>
              </a:lnSpc>
              <a:spcBef>
                <a:spcPts val="0"/>
              </a:spcBef>
              <a:spcAft>
                <a:spcPts val="0"/>
              </a:spcAft>
              <a:buSzPts val="1700"/>
              <a:buNone/>
              <a:defRPr b="1" sz="1700"/>
            </a:lvl2pPr>
            <a:lvl3pPr lvl="2" rtl="0">
              <a:lnSpc>
                <a:spcPct val="100000"/>
              </a:lnSpc>
              <a:spcBef>
                <a:spcPts val="0"/>
              </a:spcBef>
              <a:spcAft>
                <a:spcPts val="0"/>
              </a:spcAft>
              <a:buSzPts val="1700"/>
              <a:buNone/>
              <a:defRPr b="1" sz="1700"/>
            </a:lvl3pPr>
            <a:lvl4pPr lvl="3" rtl="0">
              <a:lnSpc>
                <a:spcPct val="100000"/>
              </a:lnSpc>
              <a:spcBef>
                <a:spcPts val="0"/>
              </a:spcBef>
              <a:spcAft>
                <a:spcPts val="0"/>
              </a:spcAft>
              <a:buSzPts val="1700"/>
              <a:buNone/>
              <a:defRPr b="1" sz="1700"/>
            </a:lvl4pPr>
            <a:lvl5pPr lvl="4" rtl="0">
              <a:lnSpc>
                <a:spcPct val="100000"/>
              </a:lnSpc>
              <a:spcBef>
                <a:spcPts val="0"/>
              </a:spcBef>
              <a:spcAft>
                <a:spcPts val="0"/>
              </a:spcAft>
              <a:buSzPts val="1700"/>
              <a:buNone/>
              <a:defRPr b="1" sz="1700"/>
            </a:lvl5pPr>
            <a:lvl6pPr lvl="5" rtl="0">
              <a:lnSpc>
                <a:spcPct val="100000"/>
              </a:lnSpc>
              <a:spcBef>
                <a:spcPts val="0"/>
              </a:spcBef>
              <a:spcAft>
                <a:spcPts val="0"/>
              </a:spcAft>
              <a:buSzPts val="1700"/>
              <a:buNone/>
              <a:defRPr b="1" sz="1700"/>
            </a:lvl6pPr>
            <a:lvl7pPr lvl="6" rtl="0">
              <a:lnSpc>
                <a:spcPct val="100000"/>
              </a:lnSpc>
              <a:spcBef>
                <a:spcPts val="0"/>
              </a:spcBef>
              <a:spcAft>
                <a:spcPts val="0"/>
              </a:spcAft>
              <a:buSzPts val="1700"/>
              <a:buNone/>
              <a:defRPr b="1" sz="1700"/>
            </a:lvl7pPr>
            <a:lvl8pPr lvl="7" rtl="0">
              <a:lnSpc>
                <a:spcPct val="100000"/>
              </a:lnSpc>
              <a:spcBef>
                <a:spcPts val="0"/>
              </a:spcBef>
              <a:spcAft>
                <a:spcPts val="0"/>
              </a:spcAft>
              <a:buSzPts val="1700"/>
              <a:buNone/>
              <a:defRPr b="1" sz="1700"/>
            </a:lvl8pPr>
            <a:lvl9pPr lvl="8" rtl="0">
              <a:lnSpc>
                <a:spcPct val="100000"/>
              </a:lnSpc>
              <a:spcBef>
                <a:spcPts val="0"/>
              </a:spcBef>
              <a:spcAft>
                <a:spcPts val="0"/>
              </a:spcAft>
              <a:buSzPts val="1700"/>
              <a:buNone/>
              <a:defRPr b="1" sz="1700"/>
            </a:lvl9pPr>
          </a:lstStyle>
          <a:p/>
        </p:txBody>
      </p:sp>
      <p:sp>
        <p:nvSpPr>
          <p:cNvPr id="180" name="Google Shape;180;p16"/>
          <p:cNvSpPr txBox="1"/>
          <p:nvPr>
            <p:ph idx="2" type="body"/>
          </p:nvPr>
        </p:nvSpPr>
        <p:spPr>
          <a:xfrm>
            <a:off x="2846954" y="2413575"/>
            <a:ext cx="3540900" cy="2490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81" name="Google Shape;181;p16"/>
          <p:cNvSpPr/>
          <p:nvPr/>
        </p:nvSpPr>
        <p:spPr>
          <a:xfrm>
            <a:off x="0" y="0"/>
            <a:ext cx="24984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6"/>
          <p:cNvSpPr txBox="1"/>
          <p:nvPr/>
        </p:nvSpPr>
        <p:spPr>
          <a:xfrm>
            <a:off x="4648834" y="419475"/>
            <a:ext cx="4145700" cy="3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900">
                <a:solidFill>
                  <a:srgbClr val="FFFFFF"/>
                </a:solidFill>
                <a:latin typeface="Roboto"/>
                <a:ea typeface="Roboto"/>
                <a:cs typeface="Roboto"/>
                <a:sym typeface="Roboto"/>
              </a:rPr>
              <a:t>Lorem ipsum dolor sit amet</a:t>
            </a:r>
            <a:r>
              <a:rPr lang="es" sz="900">
                <a:solidFill>
                  <a:srgbClr val="FFFFFF"/>
                </a:solidFill>
                <a:latin typeface="Roboto"/>
                <a:ea typeface="Roboto"/>
                <a:cs typeface="Roboto"/>
                <a:sym typeface="Roboto"/>
              </a:rPr>
              <a:t>, consectetur adipiscing elit</a:t>
            </a:r>
            <a:endParaRPr sz="900">
              <a:solidFill>
                <a:srgbClr val="FFFFFF"/>
              </a:solidFill>
              <a:latin typeface="Roboto"/>
              <a:ea typeface="Roboto"/>
              <a:cs typeface="Roboto"/>
              <a:sym typeface="Roboto"/>
            </a:endParaRPr>
          </a:p>
        </p:txBody>
      </p:sp>
      <p:sp>
        <p:nvSpPr>
          <p:cNvPr id="183" name="Google Shape;183;p16"/>
          <p:cNvSpPr/>
          <p:nvPr/>
        </p:nvSpPr>
        <p:spPr>
          <a:xfrm>
            <a:off x="828976" y="2151597"/>
            <a:ext cx="840300" cy="840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184" name="Google Shape;184;p16"/>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85" name="Google Shape;185;p16"/>
          <p:cNvSpPr txBox="1"/>
          <p:nvPr>
            <p:ph type="title"/>
          </p:nvPr>
        </p:nvSpPr>
        <p:spPr>
          <a:xfrm>
            <a:off x="2846954" y="826025"/>
            <a:ext cx="5937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b="1" sz="2700"/>
            </a:lvl1pPr>
            <a:lvl2pPr lvl="1" rtl="0">
              <a:spcBef>
                <a:spcPts val="0"/>
              </a:spcBef>
              <a:spcAft>
                <a:spcPts val="0"/>
              </a:spcAft>
              <a:buSzPts val="2700"/>
              <a:buNone/>
              <a:defRPr b="1" sz="2700"/>
            </a:lvl2pPr>
            <a:lvl3pPr lvl="2" rtl="0">
              <a:spcBef>
                <a:spcPts val="0"/>
              </a:spcBef>
              <a:spcAft>
                <a:spcPts val="0"/>
              </a:spcAft>
              <a:buSzPts val="2700"/>
              <a:buNone/>
              <a:defRPr b="1" sz="2700"/>
            </a:lvl3pPr>
            <a:lvl4pPr lvl="3" rtl="0">
              <a:spcBef>
                <a:spcPts val="0"/>
              </a:spcBef>
              <a:spcAft>
                <a:spcPts val="0"/>
              </a:spcAft>
              <a:buSzPts val="2700"/>
              <a:buNone/>
              <a:defRPr b="1" sz="2700"/>
            </a:lvl4pPr>
            <a:lvl5pPr lvl="4" rtl="0">
              <a:spcBef>
                <a:spcPts val="0"/>
              </a:spcBef>
              <a:spcAft>
                <a:spcPts val="0"/>
              </a:spcAft>
              <a:buSzPts val="2700"/>
              <a:buNone/>
              <a:defRPr b="1" sz="2700"/>
            </a:lvl5pPr>
            <a:lvl6pPr lvl="5" rtl="0">
              <a:spcBef>
                <a:spcPts val="0"/>
              </a:spcBef>
              <a:spcAft>
                <a:spcPts val="0"/>
              </a:spcAft>
              <a:buSzPts val="2700"/>
              <a:buNone/>
              <a:defRPr b="1" sz="2700"/>
            </a:lvl6pPr>
            <a:lvl7pPr lvl="6" rtl="0">
              <a:spcBef>
                <a:spcPts val="0"/>
              </a:spcBef>
              <a:spcAft>
                <a:spcPts val="0"/>
              </a:spcAft>
              <a:buSzPts val="2700"/>
              <a:buNone/>
              <a:defRPr b="1" sz="2700"/>
            </a:lvl7pPr>
            <a:lvl8pPr lvl="7" rtl="0">
              <a:spcBef>
                <a:spcPts val="0"/>
              </a:spcBef>
              <a:spcAft>
                <a:spcPts val="0"/>
              </a:spcAft>
              <a:buSzPts val="2700"/>
              <a:buNone/>
              <a:defRPr b="1" sz="2700"/>
            </a:lvl8pPr>
            <a:lvl9pPr lvl="8" rtl="0">
              <a:spcBef>
                <a:spcPts val="0"/>
              </a:spcBef>
              <a:spcAft>
                <a:spcPts val="0"/>
              </a:spcAft>
              <a:buSzPts val="2700"/>
              <a:buNone/>
              <a:defRPr b="1" sz="2700"/>
            </a:lvl9pPr>
          </a:lstStyle>
          <a:p/>
        </p:txBody>
      </p:sp>
      <p:sp>
        <p:nvSpPr>
          <p:cNvPr id="186" name="Google Shape;186;p16"/>
          <p:cNvSpPr/>
          <p:nvPr>
            <p:ph idx="4" type="pic"/>
          </p:nvPr>
        </p:nvSpPr>
        <p:spPr>
          <a:xfrm>
            <a:off x="6641850" y="1661325"/>
            <a:ext cx="2073600" cy="3070200"/>
          </a:xfrm>
          <a:prstGeom prst="rect">
            <a:avLst/>
          </a:prstGeom>
          <a:noFill/>
          <a:ln>
            <a:noFill/>
          </a:ln>
        </p:spPr>
      </p:sp>
      <p:sp>
        <p:nvSpPr>
          <p:cNvPr id="187" name="Google Shape;187;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88" name="Google Shape;188;p16"/>
          <p:cNvSpPr txBox="1"/>
          <p:nvPr>
            <p:ph idx="5" type="subTitle"/>
          </p:nvPr>
        </p:nvSpPr>
        <p:spPr>
          <a:xfrm>
            <a:off x="828775" y="2151600"/>
            <a:ext cx="840300" cy="8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2600"/>
              <a:buNone/>
              <a:defRPr b="1" sz="2600">
                <a:solidFill>
                  <a:srgbClr val="FFFFFF"/>
                </a:solidFill>
              </a:defRPr>
            </a:lvl1pPr>
            <a:lvl2pPr lvl="1" rtl="0" algn="ctr">
              <a:lnSpc>
                <a:spcPct val="100000"/>
              </a:lnSpc>
              <a:spcBef>
                <a:spcPts val="0"/>
              </a:spcBef>
              <a:spcAft>
                <a:spcPts val="0"/>
              </a:spcAft>
              <a:buClr>
                <a:srgbClr val="FFFFFF"/>
              </a:buClr>
              <a:buSzPts val="1700"/>
              <a:buNone/>
              <a:defRPr b="1" sz="1700">
                <a:solidFill>
                  <a:srgbClr val="FFFFFF"/>
                </a:solidFill>
              </a:defRPr>
            </a:lvl2pPr>
            <a:lvl3pPr lvl="2" rtl="0" algn="ctr">
              <a:lnSpc>
                <a:spcPct val="100000"/>
              </a:lnSpc>
              <a:spcBef>
                <a:spcPts val="0"/>
              </a:spcBef>
              <a:spcAft>
                <a:spcPts val="0"/>
              </a:spcAft>
              <a:buClr>
                <a:srgbClr val="FFFFFF"/>
              </a:buClr>
              <a:buSzPts val="1700"/>
              <a:buNone/>
              <a:defRPr b="1" sz="1700">
                <a:solidFill>
                  <a:srgbClr val="FFFFFF"/>
                </a:solidFill>
              </a:defRPr>
            </a:lvl3pPr>
            <a:lvl4pPr lvl="3" rtl="0" algn="ctr">
              <a:lnSpc>
                <a:spcPct val="100000"/>
              </a:lnSpc>
              <a:spcBef>
                <a:spcPts val="0"/>
              </a:spcBef>
              <a:spcAft>
                <a:spcPts val="0"/>
              </a:spcAft>
              <a:buClr>
                <a:srgbClr val="FFFFFF"/>
              </a:buClr>
              <a:buSzPts val="1700"/>
              <a:buNone/>
              <a:defRPr b="1" sz="1700">
                <a:solidFill>
                  <a:srgbClr val="FFFFFF"/>
                </a:solidFill>
              </a:defRPr>
            </a:lvl4pPr>
            <a:lvl5pPr lvl="4" rtl="0" algn="ctr">
              <a:lnSpc>
                <a:spcPct val="100000"/>
              </a:lnSpc>
              <a:spcBef>
                <a:spcPts val="0"/>
              </a:spcBef>
              <a:spcAft>
                <a:spcPts val="0"/>
              </a:spcAft>
              <a:buClr>
                <a:srgbClr val="FFFFFF"/>
              </a:buClr>
              <a:buSzPts val="1700"/>
              <a:buNone/>
              <a:defRPr b="1" sz="1700">
                <a:solidFill>
                  <a:srgbClr val="FFFFFF"/>
                </a:solidFill>
              </a:defRPr>
            </a:lvl5pPr>
            <a:lvl6pPr lvl="5" rtl="0" algn="ctr">
              <a:lnSpc>
                <a:spcPct val="100000"/>
              </a:lnSpc>
              <a:spcBef>
                <a:spcPts val="0"/>
              </a:spcBef>
              <a:spcAft>
                <a:spcPts val="0"/>
              </a:spcAft>
              <a:buClr>
                <a:srgbClr val="FFFFFF"/>
              </a:buClr>
              <a:buSzPts val="1700"/>
              <a:buNone/>
              <a:defRPr b="1" sz="1700">
                <a:solidFill>
                  <a:srgbClr val="FFFFFF"/>
                </a:solidFill>
              </a:defRPr>
            </a:lvl6pPr>
            <a:lvl7pPr lvl="6" rtl="0" algn="ctr">
              <a:lnSpc>
                <a:spcPct val="100000"/>
              </a:lnSpc>
              <a:spcBef>
                <a:spcPts val="0"/>
              </a:spcBef>
              <a:spcAft>
                <a:spcPts val="0"/>
              </a:spcAft>
              <a:buClr>
                <a:srgbClr val="FFFFFF"/>
              </a:buClr>
              <a:buSzPts val="1700"/>
              <a:buNone/>
              <a:defRPr b="1" sz="1700">
                <a:solidFill>
                  <a:srgbClr val="FFFFFF"/>
                </a:solidFill>
              </a:defRPr>
            </a:lvl7pPr>
            <a:lvl8pPr lvl="7" rtl="0" algn="ctr">
              <a:lnSpc>
                <a:spcPct val="100000"/>
              </a:lnSpc>
              <a:spcBef>
                <a:spcPts val="0"/>
              </a:spcBef>
              <a:spcAft>
                <a:spcPts val="0"/>
              </a:spcAft>
              <a:buClr>
                <a:srgbClr val="FFFFFF"/>
              </a:buClr>
              <a:buSzPts val="1700"/>
              <a:buNone/>
              <a:defRPr b="1" sz="1700">
                <a:solidFill>
                  <a:srgbClr val="FFFFFF"/>
                </a:solidFill>
              </a:defRPr>
            </a:lvl8pPr>
            <a:lvl9pPr lvl="8" rtl="0" algn="ctr">
              <a:lnSpc>
                <a:spcPct val="100000"/>
              </a:lnSpc>
              <a:spcBef>
                <a:spcPts val="0"/>
              </a:spcBef>
              <a:spcAft>
                <a:spcPts val="0"/>
              </a:spcAft>
              <a:buClr>
                <a:srgbClr val="FFFFFF"/>
              </a:buClr>
              <a:buSzPts val="1700"/>
              <a:buNone/>
              <a:defRPr b="1" sz="1700">
                <a:solidFill>
                  <a:srgbClr val="FFFFFF"/>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_3">
    <p:spTree>
      <p:nvGrpSpPr>
        <p:cNvPr id="189" name="Shape 189"/>
        <p:cNvGrpSpPr/>
        <p:nvPr/>
      </p:nvGrpSpPr>
      <p:grpSpPr>
        <a:xfrm>
          <a:off x="0" y="0"/>
          <a:ext cx="0" cy="0"/>
          <a:chOff x="0" y="0"/>
          <a:chExt cx="0" cy="0"/>
        </a:xfrm>
      </p:grpSpPr>
      <p:sp>
        <p:nvSpPr>
          <p:cNvPr id="190" name="Google Shape;190;p17"/>
          <p:cNvSpPr txBox="1"/>
          <p:nvPr>
            <p:ph idx="1" type="subTitle"/>
          </p:nvPr>
        </p:nvSpPr>
        <p:spPr>
          <a:xfrm>
            <a:off x="748650" y="1289775"/>
            <a:ext cx="3540900" cy="10329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Clr>
                <a:srgbClr val="999999"/>
              </a:buClr>
              <a:buSzPts val="1700"/>
              <a:buNone/>
              <a:defRPr b="1" sz="1700">
                <a:solidFill>
                  <a:srgbClr val="999999"/>
                </a:solidFill>
              </a:defRPr>
            </a:lvl1pPr>
            <a:lvl2pPr lvl="1" rtl="0" algn="ctr">
              <a:lnSpc>
                <a:spcPct val="115000"/>
              </a:lnSpc>
              <a:spcBef>
                <a:spcPts val="0"/>
              </a:spcBef>
              <a:spcAft>
                <a:spcPts val="0"/>
              </a:spcAft>
              <a:buClr>
                <a:srgbClr val="999999"/>
              </a:buClr>
              <a:buSzPts val="1700"/>
              <a:buNone/>
              <a:defRPr b="1" sz="1700">
                <a:solidFill>
                  <a:srgbClr val="999999"/>
                </a:solidFill>
              </a:defRPr>
            </a:lvl2pPr>
            <a:lvl3pPr lvl="2" rtl="0" algn="ctr">
              <a:lnSpc>
                <a:spcPct val="115000"/>
              </a:lnSpc>
              <a:spcBef>
                <a:spcPts val="0"/>
              </a:spcBef>
              <a:spcAft>
                <a:spcPts val="0"/>
              </a:spcAft>
              <a:buClr>
                <a:srgbClr val="999999"/>
              </a:buClr>
              <a:buSzPts val="1700"/>
              <a:buNone/>
              <a:defRPr b="1" sz="1700">
                <a:solidFill>
                  <a:srgbClr val="999999"/>
                </a:solidFill>
              </a:defRPr>
            </a:lvl3pPr>
            <a:lvl4pPr lvl="3" rtl="0" algn="ctr">
              <a:lnSpc>
                <a:spcPct val="115000"/>
              </a:lnSpc>
              <a:spcBef>
                <a:spcPts val="0"/>
              </a:spcBef>
              <a:spcAft>
                <a:spcPts val="0"/>
              </a:spcAft>
              <a:buClr>
                <a:srgbClr val="999999"/>
              </a:buClr>
              <a:buSzPts val="1700"/>
              <a:buNone/>
              <a:defRPr b="1" sz="1700">
                <a:solidFill>
                  <a:srgbClr val="999999"/>
                </a:solidFill>
              </a:defRPr>
            </a:lvl4pPr>
            <a:lvl5pPr lvl="4" rtl="0" algn="ctr">
              <a:lnSpc>
                <a:spcPct val="115000"/>
              </a:lnSpc>
              <a:spcBef>
                <a:spcPts val="0"/>
              </a:spcBef>
              <a:spcAft>
                <a:spcPts val="0"/>
              </a:spcAft>
              <a:buClr>
                <a:srgbClr val="999999"/>
              </a:buClr>
              <a:buSzPts val="1700"/>
              <a:buNone/>
              <a:defRPr b="1" sz="1700">
                <a:solidFill>
                  <a:srgbClr val="999999"/>
                </a:solidFill>
              </a:defRPr>
            </a:lvl5pPr>
            <a:lvl6pPr lvl="5" rtl="0" algn="ctr">
              <a:lnSpc>
                <a:spcPct val="115000"/>
              </a:lnSpc>
              <a:spcBef>
                <a:spcPts val="0"/>
              </a:spcBef>
              <a:spcAft>
                <a:spcPts val="0"/>
              </a:spcAft>
              <a:buClr>
                <a:srgbClr val="999999"/>
              </a:buClr>
              <a:buSzPts val="1700"/>
              <a:buNone/>
              <a:defRPr b="1" sz="1700">
                <a:solidFill>
                  <a:srgbClr val="999999"/>
                </a:solidFill>
              </a:defRPr>
            </a:lvl6pPr>
            <a:lvl7pPr lvl="6" rtl="0" algn="ctr">
              <a:lnSpc>
                <a:spcPct val="115000"/>
              </a:lnSpc>
              <a:spcBef>
                <a:spcPts val="0"/>
              </a:spcBef>
              <a:spcAft>
                <a:spcPts val="0"/>
              </a:spcAft>
              <a:buClr>
                <a:srgbClr val="999999"/>
              </a:buClr>
              <a:buSzPts val="1700"/>
              <a:buNone/>
              <a:defRPr b="1" sz="1700">
                <a:solidFill>
                  <a:srgbClr val="999999"/>
                </a:solidFill>
              </a:defRPr>
            </a:lvl7pPr>
            <a:lvl8pPr lvl="7" rtl="0" algn="ctr">
              <a:lnSpc>
                <a:spcPct val="115000"/>
              </a:lnSpc>
              <a:spcBef>
                <a:spcPts val="0"/>
              </a:spcBef>
              <a:spcAft>
                <a:spcPts val="0"/>
              </a:spcAft>
              <a:buClr>
                <a:srgbClr val="999999"/>
              </a:buClr>
              <a:buSzPts val="1700"/>
              <a:buNone/>
              <a:defRPr b="1" sz="1700">
                <a:solidFill>
                  <a:srgbClr val="999999"/>
                </a:solidFill>
              </a:defRPr>
            </a:lvl8pPr>
            <a:lvl9pPr lvl="8" rtl="0" algn="ctr">
              <a:lnSpc>
                <a:spcPct val="115000"/>
              </a:lnSpc>
              <a:spcBef>
                <a:spcPts val="0"/>
              </a:spcBef>
              <a:spcAft>
                <a:spcPts val="0"/>
              </a:spcAft>
              <a:buClr>
                <a:srgbClr val="999999"/>
              </a:buClr>
              <a:buSzPts val="1700"/>
              <a:buNone/>
              <a:defRPr b="1" sz="1700">
                <a:solidFill>
                  <a:srgbClr val="999999"/>
                </a:solidFill>
              </a:defRPr>
            </a:lvl9pPr>
          </a:lstStyle>
          <a:p/>
        </p:txBody>
      </p:sp>
      <p:sp>
        <p:nvSpPr>
          <p:cNvPr id="191" name="Google Shape;191;p17"/>
          <p:cNvSpPr/>
          <p:nvPr/>
        </p:nvSpPr>
        <p:spPr>
          <a:xfrm>
            <a:off x="6636108" y="833475"/>
            <a:ext cx="2074800" cy="3902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4564158" y="833475"/>
            <a:ext cx="2074800" cy="39024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p:nvPr/>
        </p:nvSpPr>
        <p:spPr>
          <a:xfrm>
            <a:off x="7329108"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17"/>
          <p:cNvSpPr/>
          <p:nvPr/>
        </p:nvSpPr>
        <p:spPr>
          <a:xfrm>
            <a:off x="5271708"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5" name="Google Shape;195;p17"/>
          <p:cNvPicPr preferRelativeResize="0"/>
          <p:nvPr/>
        </p:nvPicPr>
        <p:blipFill>
          <a:blip r:embed="rId2">
            <a:alphaModFix/>
          </a:blip>
          <a:stretch>
            <a:fillRect/>
          </a:stretch>
        </p:blipFill>
        <p:spPr>
          <a:xfrm>
            <a:off x="5413258" y="1278620"/>
            <a:ext cx="405700" cy="405700"/>
          </a:xfrm>
          <a:prstGeom prst="rect">
            <a:avLst/>
          </a:prstGeom>
          <a:noFill/>
          <a:ln>
            <a:noFill/>
          </a:ln>
        </p:spPr>
      </p:pic>
      <p:pic>
        <p:nvPicPr>
          <p:cNvPr id="196" name="Google Shape;196;p17"/>
          <p:cNvPicPr preferRelativeResize="0"/>
          <p:nvPr/>
        </p:nvPicPr>
        <p:blipFill>
          <a:blip r:embed="rId3">
            <a:alphaModFix/>
          </a:blip>
          <a:stretch>
            <a:fillRect/>
          </a:stretch>
        </p:blipFill>
        <p:spPr>
          <a:xfrm>
            <a:off x="7509008" y="1316975"/>
            <a:ext cx="329000" cy="329000"/>
          </a:xfrm>
          <a:prstGeom prst="rect">
            <a:avLst/>
          </a:prstGeom>
          <a:noFill/>
          <a:ln>
            <a:noFill/>
          </a:ln>
        </p:spPr>
      </p:pic>
      <p:sp>
        <p:nvSpPr>
          <p:cNvPr id="197" name="Google Shape;197;p17"/>
          <p:cNvSpPr/>
          <p:nvPr>
            <p:ph idx="2" type="pic"/>
          </p:nvPr>
        </p:nvSpPr>
        <p:spPr>
          <a:xfrm>
            <a:off x="394393" y="460129"/>
            <a:ext cx="336000" cy="233700"/>
          </a:xfrm>
          <a:prstGeom prst="rect">
            <a:avLst/>
          </a:prstGeom>
          <a:noFill/>
          <a:ln>
            <a:noFill/>
          </a:ln>
        </p:spPr>
      </p:sp>
      <p:sp>
        <p:nvSpPr>
          <p:cNvPr id="198" name="Google Shape;198;p17"/>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
        <p:nvSpPr>
          <p:cNvPr id="199" name="Google Shape;199;p17"/>
          <p:cNvSpPr txBox="1"/>
          <p:nvPr>
            <p:ph idx="4"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200" name="Google Shape;200;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01" name="Google Shape;201;p17"/>
          <p:cNvSpPr txBox="1"/>
          <p:nvPr>
            <p:ph idx="5" type="subTitle"/>
          </p:nvPr>
        </p:nvSpPr>
        <p:spPr>
          <a:xfrm>
            <a:off x="748650" y="2356575"/>
            <a:ext cx="3540900" cy="8781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161F27"/>
              </a:buClr>
              <a:buSzPts val="1200"/>
              <a:buNone/>
              <a:defRPr sz="1200">
                <a:solidFill>
                  <a:srgbClr val="161F27"/>
                </a:solidFill>
              </a:defRPr>
            </a:lvl1pPr>
            <a:lvl2pPr lvl="1" rtl="0" algn="ctr">
              <a:lnSpc>
                <a:spcPct val="115000"/>
              </a:lnSpc>
              <a:spcBef>
                <a:spcPts val="0"/>
              </a:spcBef>
              <a:spcAft>
                <a:spcPts val="0"/>
              </a:spcAft>
              <a:buClr>
                <a:srgbClr val="161F27"/>
              </a:buClr>
              <a:buSzPts val="1200"/>
              <a:buNone/>
              <a:defRPr sz="1200">
                <a:solidFill>
                  <a:srgbClr val="161F27"/>
                </a:solidFill>
              </a:defRPr>
            </a:lvl2pPr>
            <a:lvl3pPr lvl="2" rtl="0" algn="ctr">
              <a:lnSpc>
                <a:spcPct val="115000"/>
              </a:lnSpc>
              <a:spcBef>
                <a:spcPts val="0"/>
              </a:spcBef>
              <a:spcAft>
                <a:spcPts val="0"/>
              </a:spcAft>
              <a:buClr>
                <a:srgbClr val="161F27"/>
              </a:buClr>
              <a:buSzPts val="1200"/>
              <a:buNone/>
              <a:defRPr sz="1200">
                <a:solidFill>
                  <a:srgbClr val="161F27"/>
                </a:solidFill>
              </a:defRPr>
            </a:lvl3pPr>
            <a:lvl4pPr lvl="3" rtl="0" algn="ctr">
              <a:lnSpc>
                <a:spcPct val="115000"/>
              </a:lnSpc>
              <a:spcBef>
                <a:spcPts val="0"/>
              </a:spcBef>
              <a:spcAft>
                <a:spcPts val="0"/>
              </a:spcAft>
              <a:buClr>
                <a:srgbClr val="161F27"/>
              </a:buClr>
              <a:buSzPts val="1200"/>
              <a:buNone/>
              <a:defRPr sz="1200">
                <a:solidFill>
                  <a:srgbClr val="161F27"/>
                </a:solidFill>
              </a:defRPr>
            </a:lvl4pPr>
            <a:lvl5pPr lvl="4" rtl="0" algn="ctr">
              <a:lnSpc>
                <a:spcPct val="115000"/>
              </a:lnSpc>
              <a:spcBef>
                <a:spcPts val="0"/>
              </a:spcBef>
              <a:spcAft>
                <a:spcPts val="0"/>
              </a:spcAft>
              <a:buClr>
                <a:srgbClr val="161F27"/>
              </a:buClr>
              <a:buSzPts val="1200"/>
              <a:buNone/>
              <a:defRPr sz="1200">
                <a:solidFill>
                  <a:srgbClr val="161F27"/>
                </a:solidFill>
              </a:defRPr>
            </a:lvl5pPr>
            <a:lvl6pPr lvl="5" rtl="0" algn="ctr">
              <a:lnSpc>
                <a:spcPct val="115000"/>
              </a:lnSpc>
              <a:spcBef>
                <a:spcPts val="0"/>
              </a:spcBef>
              <a:spcAft>
                <a:spcPts val="0"/>
              </a:spcAft>
              <a:buClr>
                <a:srgbClr val="161F27"/>
              </a:buClr>
              <a:buSzPts val="1200"/>
              <a:buNone/>
              <a:defRPr sz="1200">
                <a:solidFill>
                  <a:srgbClr val="161F27"/>
                </a:solidFill>
              </a:defRPr>
            </a:lvl6pPr>
            <a:lvl7pPr lvl="6" rtl="0" algn="ctr">
              <a:lnSpc>
                <a:spcPct val="115000"/>
              </a:lnSpc>
              <a:spcBef>
                <a:spcPts val="0"/>
              </a:spcBef>
              <a:spcAft>
                <a:spcPts val="0"/>
              </a:spcAft>
              <a:buClr>
                <a:srgbClr val="161F27"/>
              </a:buClr>
              <a:buSzPts val="1200"/>
              <a:buNone/>
              <a:defRPr sz="1200">
                <a:solidFill>
                  <a:srgbClr val="161F27"/>
                </a:solidFill>
              </a:defRPr>
            </a:lvl7pPr>
            <a:lvl8pPr lvl="7" rtl="0" algn="ctr">
              <a:lnSpc>
                <a:spcPct val="115000"/>
              </a:lnSpc>
              <a:spcBef>
                <a:spcPts val="0"/>
              </a:spcBef>
              <a:spcAft>
                <a:spcPts val="0"/>
              </a:spcAft>
              <a:buClr>
                <a:srgbClr val="161F27"/>
              </a:buClr>
              <a:buSzPts val="1200"/>
              <a:buNone/>
              <a:defRPr sz="1200">
                <a:solidFill>
                  <a:srgbClr val="161F27"/>
                </a:solidFill>
              </a:defRPr>
            </a:lvl8pPr>
            <a:lvl9pPr lvl="8" rtl="0" algn="ctr">
              <a:lnSpc>
                <a:spcPct val="115000"/>
              </a:lnSpc>
              <a:spcBef>
                <a:spcPts val="0"/>
              </a:spcBef>
              <a:spcAft>
                <a:spcPts val="0"/>
              </a:spcAft>
              <a:buClr>
                <a:srgbClr val="161F27"/>
              </a:buClr>
              <a:buSzPts val="1200"/>
              <a:buNone/>
              <a:defRPr sz="1200">
                <a:solidFill>
                  <a:srgbClr val="161F27"/>
                </a:solidFill>
              </a:defRPr>
            </a:lvl9pPr>
          </a:lstStyle>
          <a:p/>
        </p:txBody>
      </p:sp>
      <p:sp>
        <p:nvSpPr>
          <p:cNvPr id="202" name="Google Shape;202;p17"/>
          <p:cNvSpPr txBox="1"/>
          <p:nvPr>
            <p:ph type="title"/>
          </p:nvPr>
        </p:nvSpPr>
        <p:spPr>
          <a:xfrm>
            <a:off x="748550" y="3440775"/>
            <a:ext cx="3540900" cy="121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b="1" sz="2700"/>
            </a:lvl1pPr>
            <a:lvl2pPr lvl="1" rtl="0" algn="ctr">
              <a:spcBef>
                <a:spcPts val="0"/>
              </a:spcBef>
              <a:spcAft>
                <a:spcPts val="0"/>
              </a:spcAft>
              <a:buClr>
                <a:srgbClr val="161F27"/>
              </a:buClr>
              <a:buSzPts val="2700"/>
              <a:buNone/>
              <a:defRPr b="1" sz="2700">
                <a:solidFill>
                  <a:srgbClr val="161F27"/>
                </a:solidFill>
              </a:defRPr>
            </a:lvl2pPr>
            <a:lvl3pPr lvl="2" rtl="0" algn="ctr">
              <a:spcBef>
                <a:spcPts val="0"/>
              </a:spcBef>
              <a:spcAft>
                <a:spcPts val="0"/>
              </a:spcAft>
              <a:buClr>
                <a:srgbClr val="161F27"/>
              </a:buClr>
              <a:buSzPts val="2700"/>
              <a:buNone/>
              <a:defRPr b="1" sz="2700">
                <a:solidFill>
                  <a:srgbClr val="161F27"/>
                </a:solidFill>
              </a:defRPr>
            </a:lvl3pPr>
            <a:lvl4pPr lvl="3" rtl="0" algn="ctr">
              <a:spcBef>
                <a:spcPts val="0"/>
              </a:spcBef>
              <a:spcAft>
                <a:spcPts val="0"/>
              </a:spcAft>
              <a:buClr>
                <a:srgbClr val="161F27"/>
              </a:buClr>
              <a:buSzPts val="2700"/>
              <a:buNone/>
              <a:defRPr b="1" sz="2700">
                <a:solidFill>
                  <a:srgbClr val="161F27"/>
                </a:solidFill>
              </a:defRPr>
            </a:lvl4pPr>
            <a:lvl5pPr lvl="4" rtl="0" algn="ctr">
              <a:spcBef>
                <a:spcPts val="0"/>
              </a:spcBef>
              <a:spcAft>
                <a:spcPts val="0"/>
              </a:spcAft>
              <a:buClr>
                <a:srgbClr val="161F27"/>
              </a:buClr>
              <a:buSzPts val="2700"/>
              <a:buNone/>
              <a:defRPr b="1" sz="2700">
                <a:solidFill>
                  <a:srgbClr val="161F27"/>
                </a:solidFill>
              </a:defRPr>
            </a:lvl5pPr>
            <a:lvl6pPr lvl="5" rtl="0" algn="ctr">
              <a:spcBef>
                <a:spcPts val="0"/>
              </a:spcBef>
              <a:spcAft>
                <a:spcPts val="0"/>
              </a:spcAft>
              <a:buClr>
                <a:srgbClr val="161F27"/>
              </a:buClr>
              <a:buSzPts val="2700"/>
              <a:buNone/>
              <a:defRPr b="1" sz="2700">
                <a:solidFill>
                  <a:srgbClr val="161F27"/>
                </a:solidFill>
              </a:defRPr>
            </a:lvl6pPr>
            <a:lvl7pPr lvl="6" rtl="0" algn="ctr">
              <a:spcBef>
                <a:spcPts val="0"/>
              </a:spcBef>
              <a:spcAft>
                <a:spcPts val="0"/>
              </a:spcAft>
              <a:buClr>
                <a:srgbClr val="161F27"/>
              </a:buClr>
              <a:buSzPts val="2700"/>
              <a:buNone/>
              <a:defRPr b="1" sz="2700">
                <a:solidFill>
                  <a:srgbClr val="161F27"/>
                </a:solidFill>
              </a:defRPr>
            </a:lvl7pPr>
            <a:lvl8pPr lvl="7" rtl="0" algn="ctr">
              <a:spcBef>
                <a:spcPts val="0"/>
              </a:spcBef>
              <a:spcAft>
                <a:spcPts val="0"/>
              </a:spcAft>
              <a:buClr>
                <a:srgbClr val="161F27"/>
              </a:buClr>
              <a:buSzPts val="2700"/>
              <a:buNone/>
              <a:defRPr b="1" sz="2700">
                <a:solidFill>
                  <a:srgbClr val="161F27"/>
                </a:solidFill>
              </a:defRPr>
            </a:lvl8pPr>
            <a:lvl9pPr lvl="8" rtl="0" algn="ctr">
              <a:spcBef>
                <a:spcPts val="0"/>
              </a:spcBef>
              <a:spcAft>
                <a:spcPts val="0"/>
              </a:spcAft>
              <a:buClr>
                <a:srgbClr val="161F27"/>
              </a:buClr>
              <a:buSzPts val="2700"/>
              <a:buNone/>
              <a:defRPr b="1" sz="2700">
                <a:solidFill>
                  <a:srgbClr val="161F27"/>
                </a:solidFill>
              </a:defRPr>
            </a:lvl9pPr>
          </a:lstStyle>
          <a:p/>
        </p:txBody>
      </p:sp>
      <p:sp>
        <p:nvSpPr>
          <p:cNvPr id="203" name="Google Shape;203;p17"/>
          <p:cNvSpPr txBox="1"/>
          <p:nvPr>
            <p:ph idx="6" type="subTitle"/>
          </p:nvPr>
        </p:nvSpPr>
        <p:spPr>
          <a:xfrm>
            <a:off x="4667508" y="1957925"/>
            <a:ext cx="18681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204" name="Google Shape;204;p17"/>
          <p:cNvSpPr txBox="1"/>
          <p:nvPr>
            <p:ph idx="7" type="subTitle"/>
          </p:nvPr>
        </p:nvSpPr>
        <p:spPr>
          <a:xfrm>
            <a:off x="4667508" y="2698425"/>
            <a:ext cx="18681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
        <p:nvSpPr>
          <p:cNvPr id="205" name="Google Shape;205;p17"/>
          <p:cNvSpPr txBox="1"/>
          <p:nvPr>
            <p:ph idx="8" type="subTitle"/>
          </p:nvPr>
        </p:nvSpPr>
        <p:spPr>
          <a:xfrm>
            <a:off x="6739458" y="1957925"/>
            <a:ext cx="18681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206" name="Google Shape;206;p17"/>
          <p:cNvSpPr txBox="1"/>
          <p:nvPr>
            <p:ph idx="9" type="subTitle"/>
          </p:nvPr>
        </p:nvSpPr>
        <p:spPr>
          <a:xfrm>
            <a:off x="6739458" y="2698425"/>
            <a:ext cx="18681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Tree>
  </p:cSld>
  <p:clrMapOvr>
    <a:masterClrMapping/>
  </p:clrMapOvr>
  <p:extLst>
    <p:ext uri="{DCECCB84-F9BA-43D5-87BE-67443E8EF086}">
      <p15:sldGuideLst>
        <p15:guide id="1" pos="5488">
          <p15:clr>
            <a:srgbClr val="FA7B17"/>
          </p15:clr>
        </p15:guide>
        <p15:guide id="2" orient="horz" pos="259">
          <p15:clr>
            <a:srgbClr val="FA7B17"/>
          </p15:clr>
        </p15:guide>
        <p15:guide id="3" pos="270">
          <p15:clr>
            <a:srgbClr val="FA7B17"/>
          </p15:clr>
        </p15:guide>
        <p15:guide id="4" orient="horz" pos="2981">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4">
    <p:spTree>
      <p:nvGrpSpPr>
        <p:cNvPr id="207" name="Shape 207"/>
        <p:cNvGrpSpPr/>
        <p:nvPr/>
      </p:nvGrpSpPr>
      <p:grpSpPr>
        <a:xfrm>
          <a:off x="0" y="0"/>
          <a:ext cx="0" cy="0"/>
          <a:chOff x="0" y="0"/>
          <a:chExt cx="0" cy="0"/>
        </a:xfrm>
      </p:grpSpPr>
      <p:sp>
        <p:nvSpPr>
          <p:cNvPr id="208" name="Google Shape;208;p18"/>
          <p:cNvSpPr/>
          <p:nvPr/>
        </p:nvSpPr>
        <p:spPr>
          <a:xfrm>
            <a:off x="428250" y="411750"/>
            <a:ext cx="8283600" cy="43200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9" name="Google Shape;209;p18"/>
          <p:cNvPicPr preferRelativeResize="0"/>
          <p:nvPr/>
        </p:nvPicPr>
        <p:blipFill>
          <a:blip r:embed="rId2">
            <a:alphaModFix amt="14000"/>
          </a:blip>
          <a:stretch>
            <a:fillRect/>
          </a:stretch>
        </p:blipFill>
        <p:spPr>
          <a:xfrm>
            <a:off x="1204913" y="-1087292"/>
            <a:ext cx="6581775" cy="6581775"/>
          </a:xfrm>
          <a:prstGeom prst="rect">
            <a:avLst/>
          </a:prstGeom>
          <a:noFill/>
          <a:ln>
            <a:noFill/>
          </a:ln>
        </p:spPr>
      </p:pic>
      <p:sp>
        <p:nvSpPr>
          <p:cNvPr id="210" name="Google Shape;210;p18"/>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1pPr>
            <a:lvl2pPr lvl="1"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2pPr>
            <a:lvl3pPr lvl="2"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3pPr>
            <a:lvl4pPr lvl="3"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4pPr>
            <a:lvl5pPr lvl="4"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5pPr>
            <a:lvl6pPr lvl="5"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6pPr>
            <a:lvl7pPr lvl="6"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7pPr>
            <a:lvl8pPr lvl="7"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8pPr>
            <a:lvl9pPr lvl="8"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9pPr>
          </a:lstStyle>
          <a:p/>
        </p:txBody>
      </p:sp>
      <p:pic>
        <p:nvPicPr>
          <p:cNvPr id="211" name="Google Shape;211;p18"/>
          <p:cNvPicPr preferRelativeResize="0"/>
          <p:nvPr/>
        </p:nvPicPr>
        <p:blipFill>
          <a:blip r:embed="rId3">
            <a:alphaModFix/>
          </a:blip>
          <a:stretch>
            <a:fillRect/>
          </a:stretch>
        </p:blipFill>
        <p:spPr>
          <a:xfrm>
            <a:off x="3935950" y="901663"/>
            <a:ext cx="1272100" cy="1272100"/>
          </a:xfrm>
          <a:prstGeom prst="rect">
            <a:avLst/>
          </a:prstGeom>
          <a:noFill/>
          <a:ln>
            <a:noFill/>
          </a:ln>
        </p:spPr>
      </p:pic>
      <p:sp>
        <p:nvSpPr>
          <p:cNvPr id="212" name="Google Shape;212;p18"/>
          <p:cNvSpPr txBox="1"/>
          <p:nvPr>
            <p:ph idx="1" type="subTitle"/>
          </p:nvPr>
        </p:nvSpPr>
        <p:spPr>
          <a:xfrm>
            <a:off x="966254" y="3823551"/>
            <a:ext cx="72999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b="1" sz="1600">
                <a:solidFill>
                  <a:srgbClr val="FFFFFF"/>
                </a:solidFill>
              </a:defRPr>
            </a:lvl1pPr>
            <a:lvl2pPr lvl="1"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2pPr>
            <a:lvl3pPr lvl="2"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3pPr>
            <a:lvl4pPr lvl="3"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4pPr>
            <a:lvl5pPr lvl="4"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5pPr>
            <a:lvl6pPr lvl="5"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6pPr>
            <a:lvl7pPr lvl="6"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7pPr>
            <a:lvl8pPr lvl="7"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8pPr>
            <a:lvl9pPr lvl="8"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9pPr>
          </a:lstStyle>
          <a:p/>
        </p:txBody>
      </p:sp>
      <p:sp>
        <p:nvSpPr>
          <p:cNvPr id="213" name="Google Shape;21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5">
    <p:bg>
      <p:bgPr>
        <a:solidFill>
          <a:srgbClr val="434343"/>
        </a:solidFill>
      </p:bgPr>
    </p:bg>
    <p:spTree>
      <p:nvGrpSpPr>
        <p:cNvPr id="214" name="Shape 214"/>
        <p:cNvGrpSpPr/>
        <p:nvPr/>
      </p:nvGrpSpPr>
      <p:grpSpPr>
        <a:xfrm>
          <a:off x="0" y="0"/>
          <a:ext cx="0" cy="0"/>
          <a:chOff x="0" y="0"/>
          <a:chExt cx="0" cy="0"/>
        </a:xfrm>
      </p:grpSpPr>
      <p:sp>
        <p:nvSpPr>
          <p:cNvPr id="215" name="Google Shape;215;p19"/>
          <p:cNvSpPr/>
          <p:nvPr/>
        </p:nvSpPr>
        <p:spPr>
          <a:xfrm>
            <a:off x="6642000" y="1296297"/>
            <a:ext cx="2073900" cy="34395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9"/>
          <p:cNvSpPr/>
          <p:nvPr/>
        </p:nvSpPr>
        <p:spPr>
          <a:xfrm>
            <a:off x="4576150" y="1296297"/>
            <a:ext cx="2073900" cy="3439500"/>
          </a:xfrm>
          <a:prstGeom prst="rect">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19"/>
          <p:cNvSpPr/>
          <p:nvPr/>
        </p:nvSpPr>
        <p:spPr>
          <a:xfrm>
            <a:off x="2502250" y="1296297"/>
            <a:ext cx="2073900" cy="34395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8" name="Google Shape;218;p19"/>
          <p:cNvCxnSpPr/>
          <p:nvPr/>
        </p:nvCxnSpPr>
        <p:spPr>
          <a:xfrm>
            <a:off x="3355000" y="2580450"/>
            <a:ext cx="368400" cy="0"/>
          </a:xfrm>
          <a:prstGeom prst="straightConnector1">
            <a:avLst/>
          </a:prstGeom>
          <a:noFill/>
          <a:ln cap="flat" cmpd="sng" w="9525">
            <a:solidFill>
              <a:srgbClr val="FFFFFF"/>
            </a:solidFill>
            <a:prstDash val="solid"/>
            <a:round/>
            <a:headEnd len="med" w="med" type="none"/>
            <a:tailEnd len="med" w="med" type="none"/>
          </a:ln>
        </p:spPr>
      </p:cxnSp>
      <p:cxnSp>
        <p:nvCxnSpPr>
          <p:cNvPr id="219" name="Google Shape;219;p19"/>
          <p:cNvCxnSpPr/>
          <p:nvPr/>
        </p:nvCxnSpPr>
        <p:spPr>
          <a:xfrm>
            <a:off x="5428900" y="2580450"/>
            <a:ext cx="368400" cy="0"/>
          </a:xfrm>
          <a:prstGeom prst="straightConnector1">
            <a:avLst/>
          </a:prstGeom>
          <a:noFill/>
          <a:ln cap="flat" cmpd="sng" w="9525">
            <a:solidFill>
              <a:srgbClr val="FFFFFF"/>
            </a:solidFill>
            <a:prstDash val="solid"/>
            <a:round/>
            <a:headEnd len="med" w="med" type="none"/>
            <a:tailEnd len="med" w="med" type="none"/>
          </a:ln>
        </p:spPr>
      </p:cxnSp>
      <p:sp>
        <p:nvSpPr>
          <p:cNvPr id="220" name="Google Shape;220;p19"/>
          <p:cNvSpPr txBox="1"/>
          <p:nvPr>
            <p:ph type="title"/>
          </p:nvPr>
        </p:nvSpPr>
        <p:spPr>
          <a:xfrm>
            <a:off x="371175" y="222325"/>
            <a:ext cx="8344800" cy="7461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3400"/>
              <a:buNone/>
              <a:defRPr sz="3400">
                <a:solidFill>
                  <a:srgbClr val="FFFFFF"/>
                </a:solidFill>
              </a:defRPr>
            </a:lvl1pPr>
            <a:lvl2pPr lvl="1" rtl="0">
              <a:spcBef>
                <a:spcPts val="0"/>
              </a:spcBef>
              <a:spcAft>
                <a:spcPts val="0"/>
              </a:spcAft>
              <a:buClr>
                <a:srgbClr val="FFFFFF"/>
              </a:buClr>
              <a:buSzPts val="3400"/>
              <a:buNone/>
              <a:defRPr sz="3400">
                <a:solidFill>
                  <a:srgbClr val="FFFFFF"/>
                </a:solidFill>
              </a:defRPr>
            </a:lvl2pPr>
            <a:lvl3pPr lvl="2" rtl="0">
              <a:spcBef>
                <a:spcPts val="0"/>
              </a:spcBef>
              <a:spcAft>
                <a:spcPts val="0"/>
              </a:spcAft>
              <a:buClr>
                <a:srgbClr val="FFFFFF"/>
              </a:buClr>
              <a:buSzPts val="3400"/>
              <a:buNone/>
              <a:defRPr sz="3400">
                <a:solidFill>
                  <a:srgbClr val="FFFFFF"/>
                </a:solidFill>
              </a:defRPr>
            </a:lvl3pPr>
            <a:lvl4pPr lvl="3" rtl="0">
              <a:spcBef>
                <a:spcPts val="0"/>
              </a:spcBef>
              <a:spcAft>
                <a:spcPts val="0"/>
              </a:spcAft>
              <a:buClr>
                <a:srgbClr val="FFFFFF"/>
              </a:buClr>
              <a:buSzPts val="3400"/>
              <a:buNone/>
              <a:defRPr sz="3400">
                <a:solidFill>
                  <a:srgbClr val="FFFFFF"/>
                </a:solidFill>
              </a:defRPr>
            </a:lvl4pPr>
            <a:lvl5pPr lvl="4" rtl="0">
              <a:spcBef>
                <a:spcPts val="0"/>
              </a:spcBef>
              <a:spcAft>
                <a:spcPts val="0"/>
              </a:spcAft>
              <a:buClr>
                <a:srgbClr val="FFFFFF"/>
              </a:buClr>
              <a:buSzPts val="3400"/>
              <a:buNone/>
              <a:defRPr sz="3400">
                <a:solidFill>
                  <a:srgbClr val="FFFFFF"/>
                </a:solidFill>
              </a:defRPr>
            </a:lvl5pPr>
            <a:lvl6pPr lvl="5" rtl="0">
              <a:spcBef>
                <a:spcPts val="0"/>
              </a:spcBef>
              <a:spcAft>
                <a:spcPts val="0"/>
              </a:spcAft>
              <a:buClr>
                <a:srgbClr val="FFFFFF"/>
              </a:buClr>
              <a:buSzPts val="3400"/>
              <a:buNone/>
              <a:defRPr sz="3400">
                <a:solidFill>
                  <a:srgbClr val="FFFFFF"/>
                </a:solidFill>
              </a:defRPr>
            </a:lvl6pPr>
            <a:lvl7pPr lvl="6" rtl="0">
              <a:spcBef>
                <a:spcPts val="0"/>
              </a:spcBef>
              <a:spcAft>
                <a:spcPts val="0"/>
              </a:spcAft>
              <a:buClr>
                <a:srgbClr val="FFFFFF"/>
              </a:buClr>
              <a:buSzPts val="3400"/>
              <a:buNone/>
              <a:defRPr sz="3400">
                <a:solidFill>
                  <a:srgbClr val="FFFFFF"/>
                </a:solidFill>
              </a:defRPr>
            </a:lvl7pPr>
            <a:lvl8pPr lvl="7" rtl="0">
              <a:spcBef>
                <a:spcPts val="0"/>
              </a:spcBef>
              <a:spcAft>
                <a:spcPts val="0"/>
              </a:spcAft>
              <a:buClr>
                <a:srgbClr val="FFFFFF"/>
              </a:buClr>
              <a:buSzPts val="3400"/>
              <a:buNone/>
              <a:defRPr sz="3400">
                <a:solidFill>
                  <a:srgbClr val="FFFFFF"/>
                </a:solidFill>
              </a:defRPr>
            </a:lvl8pPr>
            <a:lvl9pPr lvl="8" rtl="0">
              <a:spcBef>
                <a:spcPts val="0"/>
              </a:spcBef>
              <a:spcAft>
                <a:spcPts val="0"/>
              </a:spcAft>
              <a:buClr>
                <a:srgbClr val="FFFFFF"/>
              </a:buClr>
              <a:buSzPts val="3400"/>
              <a:buNone/>
              <a:defRPr sz="3400">
                <a:solidFill>
                  <a:srgbClr val="FFFFFF"/>
                </a:solidFill>
              </a:defRPr>
            </a:lvl9pPr>
          </a:lstStyle>
          <a:p/>
        </p:txBody>
      </p:sp>
      <p:sp>
        <p:nvSpPr>
          <p:cNvPr id="221" name="Google Shape;221;p19"/>
          <p:cNvSpPr txBox="1"/>
          <p:nvPr>
            <p:ph idx="1" type="subTitle"/>
          </p:nvPr>
        </p:nvSpPr>
        <p:spPr>
          <a:xfrm>
            <a:off x="324050" y="1296300"/>
            <a:ext cx="1997100" cy="34329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FFFFFF"/>
              </a:buClr>
              <a:buSzPts val="1300"/>
              <a:buNone/>
              <a:defRPr b="1" sz="1300">
                <a:solidFill>
                  <a:srgbClr val="FFFFFF"/>
                </a:solidFill>
              </a:defRPr>
            </a:lvl1pPr>
            <a:lvl2pPr lvl="1" rtl="0">
              <a:lnSpc>
                <a:spcPct val="115000"/>
              </a:lnSpc>
              <a:spcBef>
                <a:spcPts val="0"/>
              </a:spcBef>
              <a:spcAft>
                <a:spcPts val="0"/>
              </a:spcAft>
              <a:buClr>
                <a:srgbClr val="FFFFFF"/>
              </a:buClr>
              <a:buSzPts val="1300"/>
              <a:buNone/>
              <a:defRPr b="1" sz="1300">
                <a:solidFill>
                  <a:srgbClr val="FFFFFF"/>
                </a:solidFill>
              </a:defRPr>
            </a:lvl2pPr>
            <a:lvl3pPr lvl="2" rtl="0">
              <a:lnSpc>
                <a:spcPct val="115000"/>
              </a:lnSpc>
              <a:spcBef>
                <a:spcPts val="0"/>
              </a:spcBef>
              <a:spcAft>
                <a:spcPts val="0"/>
              </a:spcAft>
              <a:buClr>
                <a:srgbClr val="FFFFFF"/>
              </a:buClr>
              <a:buSzPts val="1300"/>
              <a:buNone/>
              <a:defRPr b="1" sz="1300">
                <a:solidFill>
                  <a:srgbClr val="FFFFFF"/>
                </a:solidFill>
              </a:defRPr>
            </a:lvl3pPr>
            <a:lvl4pPr lvl="3" rtl="0">
              <a:lnSpc>
                <a:spcPct val="115000"/>
              </a:lnSpc>
              <a:spcBef>
                <a:spcPts val="0"/>
              </a:spcBef>
              <a:spcAft>
                <a:spcPts val="0"/>
              </a:spcAft>
              <a:buClr>
                <a:srgbClr val="FFFFFF"/>
              </a:buClr>
              <a:buSzPts val="1300"/>
              <a:buNone/>
              <a:defRPr b="1" sz="1300">
                <a:solidFill>
                  <a:srgbClr val="FFFFFF"/>
                </a:solidFill>
              </a:defRPr>
            </a:lvl4pPr>
            <a:lvl5pPr lvl="4" rtl="0">
              <a:lnSpc>
                <a:spcPct val="115000"/>
              </a:lnSpc>
              <a:spcBef>
                <a:spcPts val="0"/>
              </a:spcBef>
              <a:spcAft>
                <a:spcPts val="0"/>
              </a:spcAft>
              <a:buClr>
                <a:srgbClr val="FFFFFF"/>
              </a:buClr>
              <a:buSzPts val="1300"/>
              <a:buNone/>
              <a:defRPr b="1" sz="1300">
                <a:solidFill>
                  <a:srgbClr val="FFFFFF"/>
                </a:solidFill>
              </a:defRPr>
            </a:lvl5pPr>
            <a:lvl6pPr lvl="5" rtl="0">
              <a:lnSpc>
                <a:spcPct val="115000"/>
              </a:lnSpc>
              <a:spcBef>
                <a:spcPts val="0"/>
              </a:spcBef>
              <a:spcAft>
                <a:spcPts val="0"/>
              </a:spcAft>
              <a:buClr>
                <a:srgbClr val="FFFFFF"/>
              </a:buClr>
              <a:buSzPts val="1300"/>
              <a:buNone/>
              <a:defRPr b="1" sz="1300">
                <a:solidFill>
                  <a:srgbClr val="FFFFFF"/>
                </a:solidFill>
              </a:defRPr>
            </a:lvl6pPr>
            <a:lvl7pPr lvl="6" rtl="0">
              <a:lnSpc>
                <a:spcPct val="115000"/>
              </a:lnSpc>
              <a:spcBef>
                <a:spcPts val="0"/>
              </a:spcBef>
              <a:spcAft>
                <a:spcPts val="0"/>
              </a:spcAft>
              <a:buClr>
                <a:srgbClr val="FFFFFF"/>
              </a:buClr>
              <a:buSzPts val="1300"/>
              <a:buNone/>
              <a:defRPr b="1" sz="1300">
                <a:solidFill>
                  <a:srgbClr val="FFFFFF"/>
                </a:solidFill>
              </a:defRPr>
            </a:lvl7pPr>
            <a:lvl8pPr lvl="7" rtl="0">
              <a:lnSpc>
                <a:spcPct val="115000"/>
              </a:lnSpc>
              <a:spcBef>
                <a:spcPts val="0"/>
              </a:spcBef>
              <a:spcAft>
                <a:spcPts val="0"/>
              </a:spcAft>
              <a:buClr>
                <a:srgbClr val="FFFFFF"/>
              </a:buClr>
              <a:buSzPts val="1300"/>
              <a:buNone/>
              <a:defRPr b="1" sz="1300">
                <a:solidFill>
                  <a:srgbClr val="FFFFFF"/>
                </a:solidFill>
              </a:defRPr>
            </a:lvl8pPr>
            <a:lvl9pPr lvl="8" rtl="0">
              <a:lnSpc>
                <a:spcPct val="115000"/>
              </a:lnSpc>
              <a:spcBef>
                <a:spcPts val="0"/>
              </a:spcBef>
              <a:spcAft>
                <a:spcPts val="0"/>
              </a:spcAft>
              <a:buClr>
                <a:srgbClr val="FFFFFF"/>
              </a:buClr>
              <a:buSzPts val="1300"/>
              <a:buNone/>
              <a:defRPr b="1" sz="1300">
                <a:solidFill>
                  <a:srgbClr val="FFFFFF"/>
                </a:solidFill>
              </a:defRPr>
            </a:lvl9pPr>
          </a:lstStyle>
          <a:p/>
        </p:txBody>
      </p:sp>
      <p:sp>
        <p:nvSpPr>
          <p:cNvPr id="222" name="Google Shape;222;p19"/>
          <p:cNvSpPr txBox="1"/>
          <p:nvPr>
            <p:ph idx="2" type="subTitle"/>
          </p:nvPr>
        </p:nvSpPr>
        <p:spPr>
          <a:xfrm>
            <a:off x="2598325"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23" name="Google Shape;223;p19"/>
          <p:cNvSpPr txBox="1"/>
          <p:nvPr>
            <p:ph idx="3" type="subTitle"/>
          </p:nvPr>
        </p:nvSpPr>
        <p:spPr>
          <a:xfrm>
            <a:off x="2598325"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24" name="Google Shape;224;p19"/>
          <p:cNvSpPr txBox="1"/>
          <p:nvPr>
            <p:ph idx="4" type="subTitle"/>
          </p:nvPr>
        </p:nvSpPr>
        <p:spPr>
          <a:xfrm>
            <a:off x="2598325"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sp>
        <p:nvSpPr>
          <p:cNvPr id="225" name="Google Shape;225;p19"/>
          <p:cNvSpPr txBox="1"/>
          <p:nvPr>
            <p:ph idx="5" type="subTitle"/>
          </p:nvPr>
        </p:nvSpPr>
        <p:spPr>
          <a:xfrm>
            <a:off x="4673400"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26" name="Google Shape;226;p19"/>
          <p:cNvSpPr txBox="1"/>
          <p:nvPr>
            <p:ph idx="6" type="subTitle"/>
          </p:nvPr>
        </p:nvSpPr>
        <p:spPr>
          <a:xfrm>
            <a:off x="4673400"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27" name="Google Shape;227;p19"/>
          <p:cNvSpPr txBox="1"/>
          <p:nvPr>
            <p:ph idx="7" type="subTitle"/>
          </p:nvPr>
        </p:nvSpPr>
        <p:spPr>
          <a:xfrm>
            <a:off x="4673400"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cxnSp>
        <p:nvCxnSpPr>
          <p:cNvPr id="228" name="Google Shape;228;p19"/>
          <p:cNvCxnSpPr/>
          <p:nvPr/>
        </p:nvCxnSpPr>
        <p:spPr>
          <a:xfrm>
            <a:off x="7498084" y="2580450"/>
            <a:ext cx="368400" cy="0"/>
          </a:xfrm>
          <a:prstGeom prst="straightConnector1">
            <a:avLst/>
          </a:prstGeom>
          <a:noFill/>
          <a:ln cap="flat" cmpd="sng" w="9525">
            <a:solidFill>
              <a:srgbClr val="FFFFFF"/>
            </a:solidFill>
            <a:prstDash val="solid"/>
            <a:round/>
            <a:headEnd len="med" w="med" type="none"/>
            <a:tailEnd len="med" w="med" type="none"/>
          </a:ln>
        </p:spPr>
      </p:cxnSp>
      <p:sp>
        <p:nvSpPr>
          <p:cNvPr id="229" name="Google Shape;229;p19"/>
          <p:cNvSpPr txBox="1"/>
          <p:nvPr>
            <p:ph idx="8" type="subTitle"/>
          </p:nvPr>
        </p:nvSpPr>
        <p:spPr>
          <a:xfrm>
            <a:off x="6742584"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30" name="Google Shape;230;p19"/>
          <p:cNvSpPr txBox="1"/>
          <p:nvPr>
            <p:ph idx="9" type="subTitle"/>
          </p:nvPr>
        </p:nvSpPr>
        <p:spPr>
          <a:xfrm>
            <a:off x="6742584"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31" name="Google Shape;231;p19"/>
          <p:cNvSpPr txBox="1"/>
          <p:nvPr>
            <p:ph idx="13" type="subTitle"/>
          </p:nvPr>
        </p:nvSpPr>
        <p:spPr>
          <a:xfrm>
            <a:off x="6742584"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sp>
        <p:nvSpPr>
          <p:cNvPr id="232" name="Google Shape;2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orient="horz" pos="259">
          <p15:clr>
            <a:srgbClr val="FA7B17"/>
          </p15:clr>
        </p15:guide>
        <p15:guide id="2" pos="270">
          <p15:clr>
            <a:srgbClr val="FA7B17"/>
          </p15:clr>
        </p15:guide>
        <p15:guide id="3" pos="5490">
          <p15:clr>
            <a:srgbClr val="FA7B17"/>
          </p15:clr>
        </p15:guide>
        <p15:guide id="4" orient="horz" pos="2981">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6">
    <p:bg>
      <p:bgPr>
        <a:solidFill>
          <a:srgbClr val="000000"/>
        </a:solidFill>
      </p:bgPr>
    </p:bg>
    <p:spTree>
      <p:nvGrpSpPr>
        <p:cNvPr id="233" name="Shape 233"/>
        <p:cNvGrpSpPr/>
        <p:nvPr/>
      </p:nvGrpSpPr>
      <p:grpSpPr>
        <a:xfrm>
          <a:off x="0" y="0"/>
          <a:ext cx="0" cy="0"/>
          <a:chOff x="0" y="0"/>
          <a:chExt cx="0" cy="0"/>
        </a:xfrm>
      </p:grpSpPr>
      <p:pic>
        <p:nvPicPr>
          <p:cNvPr id="234" name="Google Shape;234;p20"/>
          <p:cNvPicPr preferRelativeResize="0"/>
          <p:nvPr/>
        </p:nvPicPr>
        <p:blipFill>
          <a:blip r:embed="rId2">
            <a:alphaModFix amt="10000"/>
          </a:blip>
          <a:stretch>
            <a:fillRect/>
          </a:stretch>
        </p:blipFill>
        <p:spPr>
          <a:xfrm>
            <a:off x="1204913" y="-1087292"/>
            <a:ext cx="6581775" cy="6581775"/>
          </a:xfrm>
          <a:prstGeom prst="rect">
            <a:avLst/>
          </a:prstGeom>
          <a:noFill/>
          <a:ln>
            <a:noFill/>
          </a:ln>
        </p:spPr>
      </p:pic>
      <p:pic>
        <p:nvPicPr>
          <p:cNvPr id="235" name="Google Shape;235;p20"/>
          <p:cNvPicPr preferRelativeResize="0"/>
          <p:nvPr/>
        </p:nvPicPr>
        <p:blipFill>
          <a:blip r:embed="rId3">
            <a:alphaModFix/>
          </a:blip>
          <a:stretch>
            <a:fillRect/>
          </a:stretch>
        </p:blipFill>
        <p:spPr>
          <a:xfrm rot="10800000">
            <a:off x="4260450" y="1308950"/>
            <a:ext cx="623100" cy="623100"/>
          </a:xfrm>
          <a:prstGeom prst="rect">
            <a:avLst/>
          </a:prstGeom>
          <a:noFill/>
          <a:ln>
            <a:noFill/>
          </a:ln>
        </p:spPr>
      </p:pic>
      <p:sp>
        <p:nvSpPr>
          <p:cNvPr id="236" name="Google Shape;236;p20"/>
          <p:cNvSpPr txBox="1"/>
          <p:nvPr>
            <p:ph type="title"/>
          </p:nvPr>
        </p:nvSpPr>
        <p:spPr>
          <a:xfrm>
            <a:off x="1390500" y="2297400"/>
            <a:ext cx="6363000" cy="212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1pPr>
            <a:lvl2pPr lvl="1"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2pPr>
            <a:lvl3pPr lvl="2"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3pPr>
            <a:lvl4pPr lvl="3"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4pPr>
            <a:lvl5pPr lvl="4"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5pPr>
            <a:lvl6pPr lvl="5"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6pPr>
            <a:lvl7pPr lvl="6"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7pPr>
            <a:lvl8pPr lvl="7"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8pPr>
            <a:lvl9pPr lvl="8"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9pPr>
          </a:lstStyle>
          <a:p/>
        </p:txBody>
      </p:sp>
      <p:sp>
        <p:nvSpPr>
          <p:cNvPr id="237" name="Google Shape;23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7">
    <p:spTree>
      <p:nvGrpSpPr>
        <p:cNvPr id="238" name="Shape 238"/>
        <p:cNvGrpSpPr/>
        <p:nvPr/>
      </p:nvGrpSpPr>
      <p:grpSpPr>
        <a:xfrm>
          <a:off x="0" y="0"/>
          <a:ext cx="0" cy="0"/>
          <a:chOff x="0" y="0"/>
          <a:chExt cx="0" cy="0"/>
        </a:xfrm>
      </p:grpSpPr>
      <p:sp>
        <p:nvSpPr>
          <p:cNvPr id="239" name="Google Shape;239;p21"/>
          <p:cNvSpPr/>
          <p:nvPr>
            <p:ph idx="2" type="pic"/>
          </p:nvPr>
        </p:nvSpPr>
        <p:spPr>
          <a:xfrm>
            <a:off x="3514950" y="-7650"/>
            <a:ext cx="5629200" cy="2579400"/>
          </a:xfrm>
          <a:prstGeom prst="rect">
            <a:avLst/>
          </a:prstGeom>
          <a:noFill/>
          <a:ln>
            <a:noFill/>
          </a:ln>
        </p:spPr>
      </p:sp>
      <p:sp>
        <p:nvSpPr>
          <p:cNvPr id="240" name="Google Shape;240;p21"/>
          <p:cNvSpPr/>
          <p:nvPr/>
        </p:nvSpPr>
        <p:spPr>
          <a:xfrm>
            <a:off x="3514950" y="2564225"/>
            <a:ext cx="5629200" cy="2579400"/>
          </a:xfrm>
          <a:prstGeom prst="rect">
            <a:avLst/>
          </a:prstGeom>
          <a:solidFill>
            <a:srgbClr val="666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1" name="Google Shape;241;p21"/>
          <p:cNvSpPr txBox="1"/>
          <p:nvPr>
            <p:ph idx="1" type="subTitle"/>
          </p:nvPr>
        </p:nvSpPr>
        <p:spPr>
          <a:xfrm>
            <a:off x="3983225" y="2959400"/>
            <a:ext cx="4732500" cy="9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FFFFF"/>
              </a:buClr>
              <a:buSzPts val="1700"/>
              <a:buNone/>
              <a:defRPr b="1" sz="1700">
                <a:solidFill>
                  <a:srgbClr val="FFFFFF"/>
                </a:solidFill>
              </a:defRPr>
            </a:lvl1pPr>
            <a:lvl2pPr lvl="1" rtl="0">
              <a:lnSpc>
                <a:spcPct val="100000"/>
              </a:lnSpc>
              <a:spcBef>
                <a:spcPts val="0"/>
              </a:spcBef>
              <a:spcAft>
                <a:spcPts val="0"/>
              </a:spcAft>
              <a:buClr>
                <a:srgbClr val="FFFFFF"/>
              </a:buClr>
              <a:buSzPts val="1700"/>
              <a:buNone/>
              <a:defRPr b="1" sz="1700">
                <a:solidFill>
                  <a:srgbClr val="FFFFFF"/>
                </a:solidFill>
              </a:defRPr>
            </a:lvl2pPr>
            <a:lvl3pPr lvl="2" rtl="0">
              <a:lnSpc>
                <a:spcPct val="100000"/>
              </a:lnSpc>
              <a:spcBef>
                <a:spcPts val="0"/>
              </a:spcBef>
              <a:spcAft>
                <a:spcPts val="0"/>
              </a:spcAft>
              <a:buClr>
                <a:srgbClr val="FFFFFF"/>
              </a:buClr>
              <a:buSzPts val="1700"/>
              <a:buNone/>
              <a:defRPr b="1" sz="1700">
                <a:solidFill>
                  <a:srgbClr val="FFFFFF"/>
                </a:solidFill>
              </a:defRPr>
            </a:lvl3pPr>
            <a:lvl4pPr lvl="3" rtl="0">
              <a:lnSpc>
                <a:spcPct val="100000"/>
              </a:lnSpc>
              <a:spcBef>
                <a:spcPts val="0"/>
              </a:spcBef>
              <a:spcAft>
                <a:spcPts val="0"/>
              </a:spcAft>
              <a:buClr>
                <a:srgbClr val="FFFFFF"/>
              </a:buClr>
              <a:buSzPts val="1700"/>
              <a:buNone/>
              <a:defRPr b="1" sz="1700">
                <a:solidFill>
                  <a:srgbClr val="FFFFFF"/>
                </a:solidFill>
              </a:defRPr>
            </a:lvl4pPr>
            <a:lvl5pPr lvl="4" rtl="0">
              <a:lnSpc>
                <a:spcPct val="100000"/>
              </a:lnSpc>
              <a:spcBef>
                <a:spcPts val="0"/>
              </a:spcBef>
              <a:spcAft>
                <a:spcPts val="0"/>
              </a:spcAft>
              <a:buClr>
                <a:srgbClr val="FFFFFF"/>
              </a:buClr>
              <a:buSzPts val="1700"/>
              <a:buNone/>
              <a:defRPr b="1" sz="1700">
                <a:solidFill>
                  <a:srgbClr val="FFFFFF"/>
                </a:solidFill>
              </a:defRPr>
            </a:lvl5pPr>
            <a:lvl6pPr lvl="5" rtl="0">
              <a:lnSpc>
                <a:spcPct val="100000"/>
              </a:lnSpc>
              <a:spcBef>
                <a:spcPts val="0"/>
              </a:spcBef>
              <a:spcAft>
                <a:spcPts val="0"/>
              </a:spcAft>
              <a:buClr>
                <a:srgbClr val="FFFFFF"/>
              </a:buClr>
              <a:buSzPts val="1700"/>
              <a:buNone/>
              <a:defRPr b="1" sz="1700">
                <a:solidFill>
                  <a:srgbClr val="FFFFFF"/>
                </a:solidFill>
              </a:defRPr>
            </a:lvl6pPr>
            <a:lvl7pPr lvl="6" rtl="0">
              <a:lnSpc>
                <a:spcPct val="100000"/>
              </a:lnSpc>
              <a:spcBef>
                <a:spcPts val="0"/>
              </a:spcBef>
              <a:spcAft>
                <a:spcPts val="0"/>
              </a:spcAft>
              <a:buClr>
                <a:srgbClr val="FFFFFF"/>
              </a:buClr>
              <a:buSzPts val="1700"/>
              <a:buNone/>
              <a:defRPr b="1" sz="1700">
                <a:solidFill>
                  <a:srgbClr val="FFFFFF"/>
                </a:solidFill>
              </a:defRPr>
            </a:lvl7pPr>
            <a:lvl8pPr lvl="7" rtl="0">
              <a:lnSpc>
                <a:spcPct val="100000"/>
              </a:lnSpc>
              <a:spcBef>
                <a:spcPts val="0"/>
              </a:spcBef>
              <a:spcAft>
                <a:spcPts val="0"/>
              </a:spcAft>
              <a:buClr>
                <a:srgbClr val="FFFFFF"/>
              </a:buClr>
              <a:buSzPts val="1700"/>
              <a:buNone/>
              <a:defRPr b="1" sz="1700">
                <a:solidFill>
                  <a:srgbClr val="FFFFFF"/>
                </a:solidFill>
              </a:defRPr>
            </a:lvl8pPr>
            <a:lvl9pPr lvl="8" rtl="0">
              <a:lnSpc>
                <a:spcPct val="100000"/>
              </a:lnSpc>
              <a:spcBef>
                <a:spcPts val="0"/>
              </a:spcBef>
              <a:spcAft>
                <a:spcPts val="0"/>
              </a:spcAft>
              <a:buClr>
                <a:srgbClr val="FFFFFF"/>
              </a:buClr>
              <a:buSzPts val="1700"/>
              <a:buNone/>
              <a:defRPr b="1" sz="1700">
                <a:solidFill>
                  <a:srgbClr val="FFFFFF"/>
                </a:solidFill>
              </a:defRPr>
            </a:lvl9pPr>
          </a:lstStyle>
          <a:p/>
        </p:txBody>
      </p:sp>
      <p:sp>
        <p:nvSpPr>
          <p:cNvPr id="242" name="Google Shape;242;p21"/>
          <p:cNvSpPr txBox="1"/>
          <p:nvPr>
            <p:ph idx="3" type="body"/>
          </p:nvPr>
        </p:nvSpPr>
        <p:spPr>
          <a:xfrm>
            <a:off x="3983225" y="3566922"/>
            <a:ext cx="4732500" cy="109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285750" lvl="1" marL="914400" rtl="0">
              <a:spcBef>
                <a:spcPts val="0"/>
              </a:spcBef>
              <a:spcAft>
                <a:spcPts val="0"/>
              </a:spcAft>
              <a:buClr>
                <a:srgbClr val="FFFFFF"/>
              </a:buClr>
              <a:buSzPts val="900"/>
              <a:buChar char="○"/>
              <a:defRPr sz="900">
                <a:solidFill>
                  <a:srgbClr val="FFFFFF"/>
                </a:solidFill>
              </a:defRPr>
            </a:lvl2pPr>
            <a:lvl3pPr indent="-285750" lvl="2" marL="1371600" rtl="0">
              <a:spcBef>
                <a:spcPts val="0"/>
              </a:spcBef>
              <a:spcAft>
                <a:spcPts val="0"/>
              </a:spcAft>
              <a:buClr>
                <a:srgbClr val="FFFFFF"/>
              </a:buClr>
              <a:buSzPts val="900"/>
              <a:buChar char="■"/>
              <a:defRPr sz="900">
                <a:solidFill>
                  <a:srgbClr val="FFFFFF"/>
                </a:solidFill>
              </a:defRPr>
            </a:lvl3pPr>
            <a:lvl4pPr indent="-285750" lvl="3" marL="1828800" rtl="0">
              <a:spcBef>
                <a:spcPts val="0"/>
              </a:spcBef>
              <a:spcAft>
                <a:spcPts val="0"/>
              </a:spcAft>
              <a:buClr>
                <a:srgbClr val="FFFFFF"/>
              </a:buClr>
              <a:buSzPts val="900"/>
              <a:buChar char="●"/>
              <a:defRPr sz="900">
                <a:solidFill>
                  <a:srgbClr val="FFFFFF"/>
                </a:solidFill>
              </a:defRPr>
            </a:lvl4pPr>
            <a:lvl5pPr indent="-285750" lvl="4" marL="2286000" rtl="0">
              <a:spcBef>
                <a:spcPts val="0"/>
              </a:spcBef>
              <a:spcAft>
                <a:spcPts val="0"/>
              </a:spcAft>
              <a:buClr>
                <a:srgbClr val="FFFFFF"/>
              </a:buClr>
              <a:buSzPts val="900"/>
              <a:buChar char="○"/>
              <a:defRPr sz="900">
                <a:solidFill>
                  <a:srgbClr val="FFFFFF"/>
                </a:solidFill>
              </a:defRPr>
            </a:lvl5pPr>
            <a:lvl6pPr indent="-285750" lvl="5" marL="2743200" rtl="0">
              <a:spcBef>
                <a:spcPts val="0"/>
              </a:spcBef>
              <a:spcAft>
                <a:spcPts val="0"/>
              </a:spcAft>
              <a:buClr>
                <a:srgbClr val="FFFFFF"/>
              </a:buClr>
              <a:buSzPts val="900"/>
              <a:buChar char="■"/>
              <a:defRPr sz="900">
                <a:solidFill>
                  <a:srgbClr val="FFFFFF"/>
                </a:solidFill>
              </a:defRPr>
            </a:lvl6pPr>
            <a:lvl7pPr indent="-285750" lvl="6" marL="3200400" rtl="0">
              <a:spcBef>
                <a:spcPts val="0"/>
              </a:spcBef>
              <a:spcAft>
                <a:spcPts val="0"/>
              </a:spcAft>
              <a:buClr>
                <a:srgbClr val="FFFFFF"/>
              </a:buClr>
              <a:buSzPts val="900"/>
              <a:buChar char="●"/>
              <a:defRPr sz="900">
                <a:solidFill>
                  <a:srgbClr val="FFFFFF"/>
                </a:solidFill>
              </a:defRPr>
            </a:lvl7pPr>
            <a:lvl8pPr indent="-285750" lvl="7" marL="3657600" rtl="0">
              <a:spcBef>
                <a:spcPts val="0"/>
              </a:spcBef>
              <a:spcAft>
                <a:spcPts val="0"/>
              </a:spcAft>
              <a:buClr>
                <a:srgbClr val="FFFFFF"/>
              </a:buClr>
              <a:buSzPts val="900"/>
              <a:buChar char="○"/>
              <a:defRPr sz="900">
                <a:solidFill>
                  <a:srgbClr val="FFFFFF"/>
                </a:solidFill>
              </a:defRPr>
            </a:lvl8pPr>
            <a:lvl9pPr indent="-285750" lvl="8" marL="4114800" rtl="0">
              <a:spcBef>
                <a:spcPts val="0"/>
              </a:spcBef>
              <a:spcAft>
                <a:spcPts val="0"/>
              </a:spcAft>
              <a:buClr>
                <a:srgbClr val="FFFFFF"/>
              </a:buClr>
              <a:buSzPts val="900"/>
              <a:buChar char="■"/>
              <a:defRPr sz="900">
                <a:solidFill>
                  <a:srgbClr val="FFFFFF"/>
                </a:solidFill>
              </a:defRPr>
            </a:lvl9pPr>
          </a:lstStyle>
          <a:p/>
        </p:txBody>
      </p:sp>
      <p:sp>
        <p:nvSpPr>
          <p:cNvPr id="243" name="Google Shape;243;p21"/>
          <p:cNvSpPr txBox="1"/>
          <p:nvPr>
            <p:ph type="title"/>
          </p:nvPr>
        </p:nvSpPr>
        <p:spPr>
          <a:xfrm>
            <a:off x="176750" y="2396775"/>
            <a:ext cx="3157500" cy="1395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61F27"/>
              </a:buClr>
              <a:buSzPts val="2600"/>
              <a:buNone/>
              <a:defRPr b="1" sz="2600">
                <a:solidFill>
                  <a:srgbClr val="161F27"/>
                </a:solidFill>
              </a:defRPr>
            </a:lvl1pPr>
            <a:lvl2pPr lvl="1" rtl="0" algn="ctr">
              <a:spcBef>
                <a:spcPts val="0"/>
              </a:spcBef>
              <a:spcAft>
                <a:spcPts val="0"/>
              </a:spcAft>
              <a:buClr>
                <a:srgbClr val="161F27"/>
              </a:buClr>
              <a:buSzPts val="2600"/>
              <a:buNone/>
              <a:defRPr b="1" sz="2600">
                <a:solidFill>
                  <a:srgbClr val="161F27"/>
                </a:solidFill>
              </a:defRPr>
            </a:lvl2pPr>
            <a:lvl3pPr lvl="2" rtl="0" algn="ctr">
              <a:spcBef>
                <a:spcPts val="0"/>
              </a:spcBef>
              <a:spcAft>
                <a:spcPts val="0"/>
              </a:spcAft>
              <a:buClr>
                <a:srgbClr val="161F27"/>
              </a:buClr>
              <a:buSzPts val="2600"/>
              <a:buNone/>
              <a:defRPr b="1" sz="2600">
                <a:solidFill>
                  <a:srgbClr val="161F27"/>
                </a:solidFill>
              </a:defRPr>
            </a:lvl3pPr>
            <a:lvl4pPr lvl="3" rtl="0" algn="ctr">
              <a:spcBef>
                <a:spcPts val="0"/>
              </a:spcBef>
              <a:spcAft>
                <a:spcPts val="0"/>
              </a:spcAft>
              <a:buClr>
                <a:srgbClr val="161F27"/>
              </a:buClr>
              <a:buSzPts val="2600"/>
              <a:buNone/>
              <a:defRPr b="1" sz="2600">
                <a:solidFill>
                  <a:srgbClr val="161F27"/>
                </a:solidFill>
              </a:defRPr>
            </a:lvl4pPr>
            <a:lvl5pPr lvl="4" rtl="0" algn="ctr">
              <a:spcBef>
                <a:spcPts val="0"/>
              </a:spcBef>
              <a:spcAft>
                <a:spcPts val="0"/>
              </a:spcAft>
              <a:buClr>
                <a:srgbClr val="161F27"/>
              </a:buClr>
              <a:buSzPts val="2600"/>
              <a:buNone/>
              <a:defRPr b="1" sz="2600">
                <a:solidFill>
                  <a:srgbClr val="161F27"/>
                </a:solidFill>
              </a:defRPr>
            </a:lvl5pPr>
            <a:lvl6pPr lvl="5" rtl="0" algn="ctr">
              <a:spcBef>
                <a:spcPts val="0"/>
              </a:spcBef>
              <a:spcAft>
                <a:spcPts val="0"/>
              </a:spcAft>
              <a:buClr>
                <a:srgbClr val="161F27"/>
              </a:buClr>
              <a:buSzPts val="2600"/>
              <a:buNone/>
              <a:defRPr b="1" sz="2600">
                <a:solidFill>
                  <a:srgbClr val="161F27"/>
                </a:solidFill>
              </a:defRPr>
            </a:lvl6pPr>
            <a:lvl7pPr lvl="6" rtl="0" algn="ctr">
              <a:spcBef>
                <a:spcPts val="0"/>
              </a:spcBef>
              <a:spcAft>
                <a:spcPts val="0"/>
              </a:spcAft>
              <a:buClr>
                <a:srgbClr val="161F27"/>
              </a:buClr>
              <a:buSzPts val="2600"/>
              <a:buNone/>
              <a:defRPr b="1" sz="2600">
                <a:solidFill>
                  <a:srgbClr val="161F27"/>
                </a:solidFill>
              </a:defRPr>
            </a:lvl7pPr>
            <a:lvl8pPr lvl="7" rtl="0" algn="ctr">
              <a:spcBef>
                <a:spcPts val="0"/>
              </a:spcBef>
              <a:spcAft>
                <a:spcPts val="0"/>
              </a:spcAft>
              <a:buClr>
                <a:srgbClr val="161F27"/>
              </a:buClr>
              <a:buSzPts val="2600"/>
              <a:buNone/>
              <a:defRPr b="1" sz="2600">
                <a:solidFill>
                  <a:srgbClr val="161F27"/>
                </a:solidFill>
              </a:defRPr>
            </a:lvl8pPr>
            <a:lvl9pPr lvl="8" rtl="0" algn="ctr">
              <a:spcBef>
                <a:spcPts val="0"/>
              </a:spcBef>
              <a:spcAft>
                <a:spcPts val="0"/>
              </a:spcAft>
              <a:buClr>
                <a:srgbClr val="161F27"/>
              </a:buClr>
              <a:buSzPts val="2600"/>
              <a:buNone/>
              <a:defRPr b="1" sz="2600">
                <a:solidFill>
                  <a:srgbClr val="161F27"/>
                </a:solidFill>
              </a:defRPr>
            </a:lvl9pPr>
          </a:lstStyle>
          <a:p/>
        </p:txBody>
      </p:sp>
      <p:sp>
        <p:nvSpPr>
          <p:cNvPr id="244" name="Google Shape;244;p21"/>
          <p:cNvSpPr/>
          <p:nvPr/>
        </p:nvSpPr>
        <p:spPr>
          <a:xfrm>
            <a:off x="1335350" y="1389597"/>
            <a:ext cx="840300" cy="8403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245" name="Google Shape;245;p21"/>
          <p:cNvSpPr txBox="1"/>
          <p:nvPr>
            <p:ph idx="4" type="subTitle"/>
          </p:nvPr>
        </p:nvSpPr>
        <p:spPr>
          <a:xfrm>
            <a:off x="1335350" y="1389600"/>
            <a:ext cx="840300" cy="8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2600"/>
              <a:buNone/>
              <a:defRPr b="1" sz="2600">
                <a:solidFill>
                  <a:srgbClr val="FFFFFF"/>
                </a:solidFill>
              </a:defRPr>
            </a:lvl1pPr>
            <a:lvl2pPr lvl="1" rtl="0" algn="ctr">
              <a:lnSpc>
                <a:spcPct val="100000"/>
              </a:lnSpc>
              <a:spcBef>
                <a:spcPts val="0"/>
              </a:spcBef>
              <a:spcAft>
                <a:spcPts val="0"/>
              </a:spcAft>
              <a:buClr>
                <a:srgbClr val="FFFFFF"/>
              </a:buClr>
              <a:buSzPts val="1700"/>
              <a:buNone/>
              <a:defRPr b="1" sz="1700">
                <a:solidFill>
                  <a:srgbClr val="FFFFFF"/>
                </a:solidFill>
              </a:defRPr>
            </a:lvl2pPr>
            <a:lvl3pPr lvl="2" rtl="0" algn="ctr">
              <a:lnSpc>
                <a:spcPct val="100000"/>
              </a:lnSpc>
              <a:spcBef>
                <a:spcPts val="0"/>
              </a:spcBef>
              <a:spcAft>
                <a:spcPts val="0"/>
              </a:spcAft>
              <a:buClr>
                <a:srgbClr val="FFFFFF"/>
              </a:buClr>
              <a:buSzPts val="1700"/>
              <a:buNone/>
              <a:defRPr b="1" sz="1700">
                <a:solidFill>
                  <a:srgbClr val="FFFFFF"/>
                </a:solidFill>
              </a:defRPr>
            </a:lvl3pPr>
            <a:lvl4pPr lvl="3" rtl="0" algn="ctr">
              <a:lnSpc>
                <a:spcPct val="100000"/>
              </a:lnSpc>
              <a:spcBef>
                <a:spcPts val="0"/>
              </a:spcBef>
              <a:spcAft>
                <a:spcPts val="0"/>
              </a:spcAft>
              <a:buClr>
                <a:srgbClr val="FFFFFF"/>
              </a:buClr>
              <a:buSzPts val="1700"/>
              <a:buNone/>
              <a:defRPr b="1" sz="1700">
                <a:solidFill>
                  <a:srgbClr val="FFFFFF"/>
                </a:solidFill>
              </a:defRPr>
            </a:lvl4pPr>
            <a:lvl5pPr lvl="4" rtl="0" algn="ctr">
              <a:lnSpc>
                <a:spcPct val="100000"/>
              </a:lnSpc>
              <a:spcBef>
                <a:spcPts val="0"/>
              </a:spcBef>
              <a:spcAft>
                <a:spcPts val="0"/>
              </a:spcAft>
              <a:buClr>
                <a:srgbClr val="FFFFFF"/>
              </a:buClr>
              <a:buSzPts val="1700"/>
              <a:buNone/>
              <a:defRPr b="1" sz="1700">
                <a:solidFill>
                  <a:srgbClr val="FFFFFF"/>
                </a:solidFill>
              </a:defRPr>
            </a:lvl5pPr>
            <a:lvl6pPr lvl="5" rtl="0" algn="ctr">
              <a:lnSpc>
                <a:spcPct val="100000"/>
              </a:lnSpc>
              <a:spcBef>
                <a:spcPts val="0"/>
              </a:spcBef>
              <a:spcAft>
                <a:spcPts val="0"/>
              </a:spcAft>
              <a:buClr>
                <a:srgbClr val="FFFFFF"/>
              </a:buClr>
              <a:buSzPts val="1700"/>
              <a:buNone/>
              <a:defRPr b="1" sz="1700">
                <a:solidFill>
                  <a:srgbClr val="FFFFFF"/>
                </a:solidFill>
              </a:defRPr>
            </a:lvl6pPr>
            <a:lvl7pPr lvl="6" rtl="0" algn="ctr">
              <a:lnSpc>
                <a:spcPct val="100000"/>
              </a:lnSpc>
              <a:spcBef>
                <a:spcPts val="0"/>
              </a:spcBef>
              <a:spcAft>
                <a:spcPts val="0"/>
              </a:spcAft>
              <a:buClr>
                <a:srgbClr val="FFFFFF"/>
              </a:buClr>
              <a:buSzPts val="1700"/>
              <a:buNone/>
              <a:defRPr b="1" sz="1700">
                <a:solidFill>
                  <a:srgbClr val="FFFFFF"/>
                </a:solidFill>
              </a:defRPr>
            </a:lvl7pPr>
            <a:lvl8pPr lvl="7" rtl="0" algn="ctr">
              <a:lnSpc>
                <a:spcPct val="100000"/>
              </a:lnSpc>
              <a:spcBef>
                <a:spcPts val="0"/>
              </a:spcBef>
              <a:spcAft>
                <a:spcPts val="0"/>
              </a:spcAft>
              <a:buClr>
                <a:srgbClr val="FFFFFF"/>
              </a:buClr>
              <a:buSzPts val="1700"/>
              <a:buNone/>
              <a:defRPr b="1" sz="1700">
                <a:solidFill>
                  <a:srgbClr val="FFFFFF"/>
                </a:solidFill>
              </a:defRPr>
            </a:lvl8pPr>
            <a:lvl9pPr lvl="8" rtl="0" algn="ctr">
              <a:lnSpc>
                <a:spcPct val="100000"/>
              </a:lnSpc>
              <a:spcBef>
                <a:spcPts val="0"/>
              </a:spcBef>
              <a:spcAft>
                <a:spcPts val="0"/>
              </a:spcAft>
              <a:buClr>
                <a:srgbClr val="FFFFFF"/>
              </a:buClr>
              <a:buSzPts val="1700"/>
              <a:buNone/>
              <a:defRPr b="1" sz="1700">
                <a:solidFill>
                  <a:srgbClr val="FFFFFF"/>
                </a:solidFill>
              </a:defRPr>
            </a:lvl9pPr>
          </a:lstStyle>
          <a:p/>
        </p:txBody>
      </p:sp>
      <p:sp>
        <p:nvSpPr>
          <p:cNvPr id="246" name="Google Shape;246;p21"/>
          <p:cNvSpPr/>
          <p:nvPr>
            <p:ph idx="5" type="pic"/>
          </p:nvPr>
        </p:nvSpPr>
        <p:spPr>
          <a:xfrm>
            <a:off x="394393" y="460129"/>
            <a:ext cx="336000" cy="233700"/>
          </a:xfrm>
          <a:prstGeom prst="rect">
            <a:avLst/>
          </a:prstGeom>
          <a:noFill/>
          <a:ln>
            <a:noFill/>
          </a:ln>
        </p:spPr>
      </p:sp>
      <p:sp>
        <p:nvSpPr>
          <p:cNvPr id="247" name="Google Shape;247;p21"/>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248" name="Google Shape;248;p21"/>
          <p:cNvSpPr txBox="1"/>
          <p:nvPr>
            <p:ph idx="7" type="subTitle"/>
          </p:nvPr>
        </p:nvSpPr>
        <p:spPr>
          <a:xfrm>
            <a:off x="176750" y="3471350"/>
            <a:ext cx="3157500" cy="8715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300"/>
              <a:buNone/>
              <a:defRPr b="1" sz="1300"/>
            </a:lvl1pPr>
            <a:lvl2pPr lvl="1" rtl="0" algn="ctr">
              <a:lnSpc>
                <a:spcPct val="115000"/>
              </a:lnSpc>
              <a:spcBef>
                <a:spcPts val="0"/>
              </a:spcBef>
              <a:spcAft>
                <a:spcPts val="0"/>
              </a:spcAft>
              <a:buSzPts val="1300"/>
              <a:buNone/>
              <a:defRPr b="1" sz="1300"/>
            </a:lvl2pPr>
            <a:lvl3pPr lvl="2" rtl="0" algn="ctr">
              <a:lnSpc>
                <a:spcPct val="115000"/>
              </a:lnSpc>
              <a:spcBef>
                <a:spcPts val="0"/>
              </a:spcBef>
              <a:spcAft>
                <a:spcPts val="0"/>
              </a:spcAft>
              <a:buSzPts val="1300"/>
              <a:buNone/>
              <a:defRPr b="1" sz="1300"/>
            </a:lvl3pPr>
            <a:lvl4pPr lvl="3" rtl="0" algn="ctr">
              <a:lnSpc>
                <a:spcPct val="115000"/>
              </a:lnSpc>
              <a:spcBef>
                <a:spcPts val="0"/>
              </a:spcBef>
              <a:spcAft>
                <a:spcPts val="0"/>
              </a:spcAft>
              <a:buSzPts val="1300"/>
              <a:buNone/>
              <a:defRPr b="1" sz="1300"/>
            </a:lvl4pPr>
            <a:lvl5pPr lvl="4" rtl="0" algn="ctr">
              <a:lnSpc>
                <a:spcPct val="115000"/>
              </a:lnSpc>
              <a:spcBef>
                <a:spcPts val="0"/>
              </a:spcBef>
              <a:spcAft>
                <a:spcPts val="0"/>
              </a:spcAft>
              <a:buSzPts val="1300"/>
              <a:buNone/>
              <a:defRPr b="1" sz="1300"/>
            </a:lvl5pPr>
            <a:lvl6pPr lvl="5" rtl="0" algn="ctr">
              <a:lnSpc>
                <a:spcPct val="115000"/>
              </a:lnSpc>
              <a:spcBef>
                <a:spcPts val="0"/>
              </a:spcBef>
              <a:spcAft>
                <a:spcPts val="0"/>
              </a:spcAft>
              <a:buSzPts val="1300"/>
              <a:buNone/>
              <a:defRPr b="1" sz="1300"/>
            </a:lvl6pPr>
            <a:lvl7pPr lvl="6" rtl="0" algn="ctr">
              <a:lnSpc>
                <a:spcPct val="115000"/>
              </a:lnSpc>
              <a:spcBef>
                <a:spcPts val="0"/>
              </a:spcBef>
              <a:spcAft>
                <a:spcPts val="0"/>
              </a:spcAft>
              <a:buSzPts val="1300"/>
              <a:buNone/>
              <a:defRPr b="1" sz="1300"/>
            </a:lvl7pPr>
            <a:lvl8pPr lvl="7" rtl="0" algn="ctr">
              <a:lnSpc>
                <a:spcPct val="115000"/>
              </a:lnSpc>
              <a:spcBef>
                <a:spcPts val="0"/>
              </a:spcBef>
              <a:spcAft>
                <a:spcPts val="0"/>
              </a:spcAft>
              <a:buSzPts val="1300"/>
              <a:buNone/>
              <a:defRPr b="1" sz="1300"/>
            </a:lvl8pPr>
            <a:lvl9pPr lvl="8" rtl="0" algn="ctr">
              <a:lnSpc>
                <a:spcPct val="115000"/>
              </a:lnSpc>
              <a:spcBef>
                <a:spcPts val="0"/>
              </a:spcBef>
              <a:spcAft>
                <a:spcPts val="0"/>
              </a:spcAft>
              <a:buSzPts val="1300"/>
              <a:buNone/>
              <a:defRPr b="1" sz="1300"/>
            </a:lvl9pPr>
          </a:lstStyle>
          <a:p/>
        </p:txBody>
      </p:sp>
      <p:sp>
        <p:nvSpPr>
          <p:cNvPr id="249" name="Google Shape;24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8">
    <p:bg>
      <p:bgPr>
        <a:solidFill>
          <a:srgbClr val="434343"/>
        </a:solidFill>
      </p:bgPr>
    </p:bg>
    <p:spTree>
      <p:nvGrpSpPr>
        <p:cNvPr id="250" name="Shape 250"/>
        <p:cNvGrpSpPr/>
        <p:nvPr/>
      </p:nvGrpSpPr>
      <p:grpSpPr>
        <a:xfrm>
          <a:off x="0" y="0"/>
          <a:ext cx="0" cy="0"/>
          <a:chOff x="0" y="0"/>
          <a:chExt cx="0" cy="0"/>
        </a:xfrm>
      </p:grpSpPr>
      <p:sp>
        <p:nvSpPr>
          <p:cNvPr id="251" name="Google Shape;251;p22"/>
          <p:cNvSpPr/>
          <p:nvPr>
            <p:ph idx="2" type="pic"/>
          </p:nvPr>
        </p:nvSpPr>
        <p:spPr>
          <a:xfrm>
            <a:off x="-11850" y="0"/>
            <a:ext cx="9167700" cy="5143500"/>
          </a:xfrm>
          <a:prstGeom prst="rect">
            <a:avLst/>
          </a:prstGeom>
          <a:noFill/>
          <a:ln>
            <a:noFill/>
          </a:ln>
        </p:spPr>
      </p:sp>
      <p:sp>
        <p:nvSpPr>
          <p:cNvPr id="252" name="Google Shape;252;p22"/>
          <p:cNvSpPr txBox="1"/>
          <p:nvPr>
            <p:ph type="title"/>
          </p:nvPr>
        </p:nvSpPr>
        <p:spPr>
          <a:xfrm>
            <a:off x="428250" y="40045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None/>
              <a:defRPr sz="2700">
                <a:solidFill>
                  <a:srgbClr val="FFFFFF"/>
                </a:solidFill>
              </a:defRPr>
            </a:lvl1pPr>
            <a:lvl2pPr lvl="1" rtl="0">
              <a:spcBef>
                <a:spcPts val="0"/>
              </a:spcBef>
              <a:spcAft>
                <a:spcPts val="0"/>
              </a:spcAft>
              <a:buClr>
                <a:srgbClr val="FFFFFF"/>
              </a:buClr>
              <a:buSzPts val="2700"/>
              <a:buNone/>
              <a:defRPr sz="2700">
                <a:solidFill>
                  <a:srgbClr val="FFFFFF"/>
                </a:solidFill>
              </a:defRPr>
            </a:lvl2pPr>
            <a:lvl3pPr lvl="2" rtl="0">
              <a:spcBef>
                <a:spcPts val="0"/>
              </a:spcBef>
              <a:spcAft>
                <a:spcPts val="0"/>
              </a:spcAft>
              <a:buClr>
                <a:srgbClr val="FFFFFF"/>
              </a:buClr>
              <a:buSzPts val="2700"/>
              <a:buNone/>
              <a:defRPr sz="2700">
                <a:solidFill>
                  <a:srgbClr val="FFFFFF"/>
                </a:solidFill>
              </a:defRPr>
            </a:lvl3pPr>
            <a:lvl4pPr lvl="3" rtl="0">
              <a:spcBef>
                <a:spcPts val="0"/>
              </a:spcBef>
              <a:spcAft>
                <a:spcPts val="0"/>
              </a:spcAft>
              <a:buClr>
                <a:srgbClr val="FFFFFF"/>
              </a:buClr>
              <a:buSzPts val="2700"/>
              <a:buNone/>
              <a:defRPr sz="2700">
                <a:solidFill>
                  <a:srgbClr val="FFFFFF"/>
                </a:solidFill>
              </a:defRPr>
            </a:lvl4pPr>
            <a:lvl5pPr lvl="4" rtl="0">
              <a:spcBef>
                <a:spcPts val="0"/>
              </a:spcBef>
              <a:spcAft>
                <a:spcPts val="0"/>
              </a:spcAft>
              <a:buClr>
                <a:srgbClr val="FFFFFF"/>
              </a:buClr>
              <a:buSzPts val="2700"/>
              <a:buNone/>
              <a:defRPr sz="2700">
                <a:solidFill>
                  <a:srgbClr val="FFFFFF"/>
                </a:solidFill>
              </a:defRPr>
            </a:lvl5pPr>
            <a:lvl6pPr lvl="5" rtl="0">
              <a:spcBef>
                <a:spcPts val="0"/>
              </a:spcBef>
              <a:spcAft>
                <a:spcPts val="0"/>
              </a:spcAft>
              <a:buClr>
                <a:srgbClr val="FFFFFF"/>
              </a:buClr>
              <a:buSzPts val="2700"/>
              <a:buNone/>
              <a:defRPr sz="2700">
                <a:solidFill>
                  <a:srgbClr val="FFFFFF"/>
                </a:solidFill>
              </a:defRPr>
            </a:lvl6pPr>
            <a:lvl7pPr lvl="6" rtl="0">
              <a:spcBef>
                <a:spcPts val="0"/>
              </a:spcBef>
              <a:spcAft>
                <a:spcPts val="0"/>
              </a:spcAft>
              <a:buClr>
                <a:srgbClr val="FFFFFF"/>
              </a:buClr>
              <a:buSzPts val="2700"/>
              <a:buNone/>
              <a:defRPr sz="2700">
                <a:solidFill>
                  <a:srgbClr val="FFFFFF"/>
                </a:solidFill>
              </a:defRPr>
            </a:lvl7pPr>
            <a:lvl8pPr lvl="7" rtl="0">
              <a:spcBef>
                <a:spcPts val="0"/>
              </a:spcBef>
              <a:spcAft>
                <a:spcPts val="0"/>
              </a:spcAft>
              <a:buClr>
                <a:srgbClr val="FFFFFF"/>
              </a:buClr>
              <a:buSzPts val="2700"/>
              <a:buNone/>
              <a:defRPr sz="2700">
                <a:solidFill>
                  <a:srgbClr val="FFFFFF"/>
                </a:solidFill>
              </a:defRPr>
            </a:lvl8pPr>
            <a:lvl9pPr lvl="8" rtl="0">
              <a:spcBef>
                <a:spcPts val="0"/>
              </a:spcBef>
              <a:spcAft>
                <a:spcPts val="0"/>
              </a:spcAft>
              <a:buClr>
                <a:srgbClr val="FFFFFF"/>
              </a:buClr>
              <a:buSzPts val="2700"/>
              <a:buNone/>
              <a:defRPr sz="2700">
                <a:solidFill>
                  <a:srgbClr val="FFFFFF"/>
                </a:solidFill>
              </a:defRPr>
            </a:lvl9pPr>
          </a:lstStyle>
          <a:p/>
        </p:txBody>
      </p:sp>
      <p:sp>
        <p:nvSpPr>
          <p:cNvPr id="253" name="Google Shape;25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9">
    <p:bg>
      <p:bgPr>
        <a:solidFill>
          <a:srgbClr val="434343"/>
        </a:solidFill>
      </p:bgPr>
    </p:bg>
    <p:spTree>
      <p:nvGrpSpPr>
        <p:cNvPr id="254" name="Shape 254"/>
        <p:cNvGrpSpPr/>
        <p:nvPr/>
      </p:nvGrpSpPr>
      <p:grpSpPr>
        <a:xfrm>
          <a:off x="0" y="0"/>
          <a:ext cx="0" cy="0"/>
          <a:chOff x="0" y="0"/>
          <a:chExt cx="0" cy="0"/>
        </a:xfrm>
      </p:grpSpPr>
      <p:grpSp>
        <p:nvGrpSpPr>
          <p:cNvPr id="255" name="Google Shape;255;p23"/>
          <p:cNvGrpSpPr/>
          <p:nvPr/>
        </p:nvGrpSpPr>
        <p:grpSpPr>
          <a:xfrm>
            <a:off x="428239" y="538655"/>
            <a:ext cx="7950049" cy="4400508"/>
            <a:chOff x="2654821" y="2311071"/>
            <a:chExt cx="2279715" cy="1262120"/>
          </a:xfrm>
        </p:grpSpPr>
        <p:grpSp>
          <p:nvGrpSpPr>
            <p:cNvPr id="256" name="Google Shape;256;p23"/>
            <p:cNvGrpSpPr/>
            <p:nvPr/>
          </p:nvGrpSpPr>
          <p:grpSpPr>
            <a:xfrm>
              <a:off x="4034269" y="2840745"/>
              <a:ext cx="40212" cy="36437"/>
              <a:chOff x="4293400" y="2574725"/>
              <a:chExt cx="84425" cy="80100"/>
            </a:xfrm>
          </p:grpSpPr>
          <p:sp>
            <p:nvSpPr>
              <p:cNvPr id="257" name="Google Shape;257;p2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666666"/>
              </a:solidFill>
              <a:ln>
                <a:noFill/>
              </a:ln>
            </p:spPr>
          </p:sp>
          <p:sp>
            <p:nvSpPr>
              <p:cNvPr id="258" name="Google Shape;258;p2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23"/>
            <p:cNvGrpSpPr/>
            <p:nvPr/>
          </p:nvGrpSpPr>
          <p:grpSpPr>
            <a:xfrm>
              <a:off x="3894606" y="2334874"/>
              <a:ext cx="913198" cy="518984"/>
              <a:chOff x="4000175" y="1462675"/>
              <a:chExt cx="1917275" cy="1140875"/>
            </a:xfrm>
          </p:grpSpPr>
          <p:sp>
            <p:nvSpPr>
              <p:cNvPr id="260" name="Google Shape;260;p2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666666"/>
              </a:solidFill>
              <a:ln>
                <a:noFill/>
              </a:ln>
            </p:spPr>
          </p:sp>
          <p:grpSp>
            <p:nvGrpSpPr>
              <p:cNvPr id="261" name="Google Shape;261;p23"/>
              <p:cNvGrpSpPr/>
              <p:nvPr/>
            </p:nvGrpSpPr>
            <p:grpSpPr>
              <a:xfrm>
                <a:off x="4000175" y="1462675"/>
                <a:ext cx="1917275" cy="1140875"/>
                <a:chOff x="4000175" y="1462675"/>
                <a:chExt cx="1917275" cy="1140875"/>
              </a:xfrm>
            </p:grpSpPr>
            <p:sp>
              <p:nvSpPr>
                <p:cNvPr id="262" name="Google Shape;262;p2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666666"/>
                </a:solidFill>
                <a:ln>
                  <a:noFill/>
                </a:ln>
              </p:spPr>
            </p:sp>
            <p:sp>
              <p:nvSpPr>
                <p:cNvPr id="263" name="Google Shape;263;p2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3"/>
                <p:cNvSpPr/>
                <p:nvPr/>
              </p:nvSpPr>
              <p:spPr>
                <a:xfrm>
                  <a:off x="4015475" y="1586100"/>
                  <a:ext cx="1901975" cy="1017450"/>
                </a:xfrm>
                <a:custGeom>
                  <a:rect b="b" l="l" r="r" t="t"/>
                  <a:pathLst>
                    <a:path extrusionOk="0" h="40698" w="76079">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267" name="Google Shape;267;p2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8" name="Google Shape;268;p23"/>
            <p:cNvGrpSpPr/>
            <p:nvPr/>
          </p:nvGrpSpPr>
          <p:grpSpPr>
            <a:xfrm>
              <a:off x="3875768" y="2846704"/>
              <a:ext cx="44796" cy="47366"/>
              <a:chOff x="3960625" y="2587825"/>
              <a:chExt cx="94050" cy="104125"/>
            </a:xfrm>
          </p:grpSpPr>
          <p:sp>
            <p:nvSpPr>
              <p:cNvPr id="269" name="Google Shape;269;p2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666666"/>
              </a:solidFill>
              <a:ln>
                <a:noFill/>
              </a:ln>
            </p:spPr>
          </p:sp>
          <p:sp>
            <p:nvSpPr>
              <p:cNvPr id="270" name="Google Shape;270;p2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23"/>
            <p:cNvGrpSpPr/>
            <p:nvPr/>
          </p:nvGrpSpPr>
          <p:grpSpPr>
            <a:xfrm>
              <a:off x="3782759" y="2807162"/>
              <a:ext cx="82686" cy="85487"/>
              <a:chOff x="3765350" y="2500900"/>
              <a:chExt cx="173600" cy="187925"/>
            </a:xfrm>
          </p:grpSpPr>
          <p:sp>
            <p:nvSpPr>
              <p:cNvPr id="272" name="Google Shape;272;p2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666666"/>
              </a:solidFill>
              <a:ln>
                <a:noFill/>
              </a:ln>
            </p:spPr>
          </p:sp>
          <p:sp>
            <p:nvSpPr>
              <p:cNvPr id="273" name="Google Shape;273;p2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23"/>
            <p:cNvGrpSpPr/>
            <p:nvPr/>
          </p:nvGrpSpPr>
          <p:grpSpPr>
            <a:xfrm>
              <a:off x="3775674" y="2798496"/>
              <a:ext cx="40545" cy="23564"/>
              <a:chOff x="3750475" y="2481850"/>
              <a:chExt cx="85125" cy="51800"/>
            </a:xfrm>
          </p:grpSpPr>
          <p:sp>
            <p:nvSpPr>
              <p:cNvPr id="279" name="Google Shape;279;p2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666666"/>
              </a:solidFill>
              <a:ln>
                <a:noFill/>
              </a:ln>
            </p:spPr>
          </p:sp>
        </p:grpSp>
        <p:grpSp>
          <p:nvGrpSpPr>
            <p:cNvPr id="281" name="Google Shape;281;p23"/>
            <p:cNvGrpSpPr/>
            <p:nvPr/>
          </p:nvGrpSpPr>
          <p:grpSpPr>
            <a:xfrm>
              <a:off x="3716946" y="2776024"/>
              <a:ext cx="81971" cy="76912"/>
              <a:chOff x="3627175" y="2432450"/>
              <a:chExt cx="172100" cy="169075"/>
            </a:xfrm>
          </p:grpSpPr>
          <p:sp>
            <p:nvSpPr>
              <p:cNvPr id="282" name="Google Shape;282;p2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666666"/>
              </a:solidFill>
              <a:ln>
                <a:noFill/>
              </a:ln>
            </p:spPr>
          </p:sp>
          <p:sp>
            <p:nvSpPr>
              <p:cNvPr id="284" name="Google Shape;284;p2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666666"/>
              </a:solidFill>
              <a:ln>
                <a:noFill/>
              </a:ln>
            </p:spPr>
          </p:sp>
        </p:grpSp>
        <p:grpSp>
          <p:nvGrpSpPr>
            <p:cNvPr id="285" name="Google Shape;285;p23"/>
            <p:cNvGrpSpPr/>
            <p:nvPr/>
          </p:nvGrpSpPr>
          <p:grpSpPr>
            <a:xfrm>
              <a:off x="3685682" y="2845624"/>
              <a:ext cx="29311" cy="45055"/>
              <a:chOff x="3561536" y="2585450"/>
              <a:chExt cx="61539" cy="99045"/>
            </a:xfrm>
          </p:grpSpPr>
          <p:sp>
            <p:nvSpPr>
              <p:cNvPr id="286" name="Google Shape;286;p2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666666"/>
              </a:solidFill>
              <a:ln>
                <a:noFill/>
              </a:ln>
            </p:spPr>
          </p:sp>
        </p:grpSp>
        <p:grpSp>
          <p:nvGrpSpPr>
            <p:cNvPr id="288" name="Google Shape;288;p23"/>
            <p:cNvGrpSpPr/>
            <p:nvPr/>
          </p:nvGrpSpPr>
          <p:grpSpPr>
            <a:xfrm>
              <a:off x="3849905" y="2572252"/>
              <a:ext cx="74339" cy="119559"/>
              <a:chOff x="3906325" y="1984500"/>
              <a:chExt cx="156075" cy="262825"/>
            </a:xfrm>
          </p:grpSpPr>
          <p:sp>
            <p:nvSpPr>
              <p:cNvPr id="289" name="Google Shape;289;p2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666666"/>
              </a:solidFill>
              <a:ln>
                <a:noFill/>
              </a:ln>
            </p:spPr>
          </p:sp>
          <p:sp>
            <p:nvSpPr>
              <p:cNvPr id="290" name="Google Shape;290;p2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23"/>
            <p:cNvGrpSpPr/>
            <p:nvPr/>
          </p:nvGrpSpPr>
          <p:grpSpPr>
            <a:xfrm>
              <a:off x="2654821" y="2414345"/>
              <a:ext cx="667570" cy="558731"/>
              <a:chOff x="1397225" y="1637375"/>
              <a:chExt cx="1401575" cy="1228250"/>
            </a:xfrm>
          </p:grpSpPr>
          <p:sp>
            <p:nvSpPr>
              <p:cNvPr id="292" name="Google Shape;292;p2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666666"/>
              </a:solidFill>
              <a:ln>
                <a:noFill/>
              </a:ln>
            </p:spPr>
          </p:sp>
          <p:grpSp>
            <p:nvGrpSpPr>
              <p:cNvPr id="293" name="Google Shape;293;p23"/>
              <p:cNvGrpSpPr/>
              <p:nvPr/>
            </p:nvGrpSpPr>
            <p:grpSpPr>
              <a:xfrm>
                <a:off x="1397225" y="1637375"/>
                <a:ext cx="1398775" cy="1228250"/>
                <a:chOff x="1397225" y="1637375"/>
                <a:chExt cx="1398775" cy="1228250"/>
              </a:xfrm>
            </p:grpSpPr>
            <p:sp>
              <p:nvSpPr>
                <p:cNvPr id="294" name="Google Shape;294;p2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6" name="Google Shape;296;p23"/>
            <p:cNvGrpSpPr/>
            <p:nvPr/>
          </p:nvGrpSpPr>
          <p:grpSpPr>
            <a:xfrm>
              <a:off x="3230417" y="3103734"/>
              <a:ext cx="282982" cy="280332"/>
              <a:chOff x="2605700" y="3152850"/>
              <a:chExt cx="594125" cy="616250"/>
            </a:xfrm>
          </p:grpSpPr>
          <p:sp>
            <p:nvSpPr>
              <p:cNvPr id="297" name="Google Shape;297;p2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666666"/>
              </a:solidFill>
              <a:ln>
                <a:noFill/>
              </a:ln>
            </p:spPr>
          </p:sp>
          <p:sp>
            <p:nvSpPr>
              <p:cNvPr id="298" name="Google Shape;298;p2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grpSp>
          <p:nvGrpSpPr>
            <p:cNvPr id="299" name="Google Shape;299;p23"/>
            <p:cNvGrpSpPr/>
            <p:nvPr/>
          </p:nvGrpSpPr>
          <p:grpSpPr>
            <a:xfrm>
              <a:off x="3265985" y="3226989"/>
              <a:ext cx="87151" cy="346202"/>
              <a:chOff x="2680375" y="3423800"/>
              <a:chExt cx="182975" cy="761050"/>
            </a:xfrm>
          </p:grpSpPr>
          <p:sp>
            <p:nvSpPr>
              <p:cNvPr id="300" name="Google Shape;300;p2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666666"/>
              </a:solidFill>
              <a:ln>
                <a:noFill/>
              </a:ln>
            </p:spPr>
          </p:sp>
          <p:sp>
            <p:nvSpPr>
              <p:cNvPr id="301" name="Google Shape;301;p2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23"/>
            <p:cNvGrpSpPr/>
            <p:nvPr/>
          </p:nvGrpSpPr>
          <p:grpSpPr>
            <a:xfrm>
              <a:off x="3855466" y="3289811"/>
              <a:ext cx="112514" cy="94210"/>
              <a:chOff x="3918000" y="3561900"/>
              <a:chExt cx="236225" cy="207100"/>
            </a:xfrm>
          </p:grpSpPr>
          <p:sp>
            <p:nvSpPr>
              <p:cNvPr id="303" name="Google Shape;303;p2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666666"/>
              </a:solidFill>
              <a:ln>
                <a:noFill/>
              </a:ln>
            </p:spPr>
          </p:sp>
          <p:sp>
            <p:nvSpPr>
              <p:cNvPr id="304" name="Google Shape;304;p2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23"/>
            <p:cNvSpPr/>
            <p:nvPr/>
          </p:nvSpPr>
          <p:spPr>
            <a:xfrm>
              <a:off x="3292646" y="3020419"/>
              <a:ext cx="18695" cy="5482"/>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3260258" y="3010662"/>
              <a:ext cx="26423" cy="16661"/>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3408744" y="2329870"/>
              <a:ext cx="289769" cy="354333"/>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nvGrpSpPr>
            <p:cNvPr id="308" name="Google Shape;308;p23"/>
            <p:cNvGrpSpPr/>
            <p:nvPr/>
          </p:nvGrpSpPr>
          <p:grpSpPr>
            <a:xfrm>
              <a:off x="2905224" y="2311071"/>
              <a:ext cx="596721" cy="528992"/>
              <a:chOff x="1922950" y="1410350"/>
              <a:chExt cx="1252825" cy="1162875"/>
            </a:xfrm>
          </p:grpSpPr>
          <p:sp>
            <p:nvSpPr>
              <p:cNvPr id="309" name="Google Shape;309;p2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grpSp>
        <p:sp>
          <p:nvSpPr>
            <p:cNvPr id="325" name="Google Shape;325;p23"/>
            <p:cNvSpPr/>
            <p:nvPr/>
          </p:nvSpPr>
          <p:spPr>
            <a:xfrm>
              <a:off x="3216902" y="3020658"/>
              <a:ext cx="15456" cy="5959"/>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3"/>
            <p:cNvSpPr/>
            <p:nvPr/>
          </p:nvSpPr>
          <p:spPr>
            <a:xfrm>
              <a:off x="3243063" y="3010423"/>
              <a:ext cx="19695" cy="13340"/>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3"/>
            <p:cNvSpPr/>
            <p:nvPr/>
          </p:nvSpPr>
          <p:spPr>
            <a:xfrm>
              <a:off x="3173297" y="2986859"/>
              <a:ext cx="73267" cy="24997"/>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3"/>
            <p:cNvSpPr/>
            <p:nvPr/>
          </p:nvSpPr>
          <p:spPr>
            <a:xfrm>
              <a:off x="3371128" y="3527019"/>
              <a:ext cx="18695" cy="10247"/>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3"/>
            <p:cNvSpPr/>
            <p:nvPr/>
          </p:nvSpPr>
          <p:spPr>
            <a:xfrm>
              <a:off x="3183264" y="3080853"/>
              <a:ext cx="38140" cy="16672"/>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3"/>
            <p:cNvSpPr/>
            <p:nvPr/>
          </p:nvSpPr>
          <p:spPr>
            <a:xfrm>
              <a:off x="3163092" y="3070629"/>
              <a:ext cx="23172" cy="20709"/>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3"/>
            <p:cNvSpPr/>
            <p:nvPr/>
          </p:nvSpPr>
          <p:spPr>
            <a:xfrm>
              <a:off x="3150875" y="3043494"/>
              <a:ext cx="32150" cy="30467"/>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3"/>
            <p:cNvSpPr/>
            <p:nvPr/>
          </p:nvSpPr>
          <p:spPr>
            <a:xfrm>
              <a:off x="3140409" y="3037308"/>
              <a:ext cx="43617" cy="20948"/>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3"/>
            <p:cNvSpPr/>
            <p:nvPr/>
          </p:nvSpPr>
          <p:spPr>
            <a:xfrm>
              <a:off x="3134431" y="3048737"/>
              <a:ext cx="17206" cy="9519"/>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3"/>
            <p:cNvSpPr/>
            <p:nvPr/>
          </p:nvSpPr>
          <p:spPr>
            <a:xfrm>
              <a:off x="3142159" y="3021841"/>
              <a:ext cx="7978" cy="16672"/>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3"/>
            <p:cNvSpPr/>
            <p:nvPr/>
          </p:nvSpPr>
          <p:spPr>
            <a:xfrm>
              <a:off x="3120487" y="3025651"/>
              <a:ext cx="28411" cy="28568"/>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3"/>
            <p:cNvSpPr/>
            <p:nvPr/>
          </p:nvSpPr>
          <p:spPr>
            <a:xfrm>
              <a:off x="2965761" y="2909287"/>
              <a:ext cx="196343" cy="138983"/>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3"/>
            <p:cNvSpPr/>
            <p:nvPr/>
          </p:nvSpPr>
          <p:spPr>
            <a:xfrm>
              <a:off x="3378594" y="3107749"/>
              <a:ext cx="19445" cy="26657"/>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3"/>
            <p:cNvSpPr/>
            <p:nvPr/>
          </p:nvSpPr>
          <p:spPr>
            <a:xfrm>
              <a:off x="3354434" y="3105122"/>
              <a:ext cx="27661" cy="28807"/>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3"/>
            <p:cNvSpPr/>
            <p:nvPr/>
          </p:nvSpPr>
          <p:spPr>
            <a:xfrm>
              <a:off x="3331012" y="3088711"/>
              <a:ext cx="34639" cy="49743"/>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3"/>
            <p:cNvSpPr/>
            <p:nvPr/>
          </p:nvSpPr>
          <p:spPr>
            <a:xfrm>
              <a:off x="3250041" y="3063487"/>
              <a:ext cx="91450" cy="78538"/>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p:nvPr/>
          </p:nvSpPr>
          <p:spPr>
            <a:xfrm>
              <a:off x="3209425" y="3061815"/>
              <a:ext cx="82733" cy="112565"/>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3"/>
            <p:cNvSpPr/>
            <p:nvPr/>
          </p:nvSpPr>
          <p:spPr>
            <a:xfrm>
              <a:off x="3195231" y="3136533"/>
              <a:ext cx="40867" cy="42852"/>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3"/>
            <p:cNvSpPr/>
            <p:nvPr/>
          </p:nvSpPr>
          <p:spPr>
            <a:xfrm>
              <a:off x="3192980" y="3146290"/>
              <a:ext cx="88711" cy="124938"/>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3"/>
            <p:cNvSpPr/>
            <p:nvPr/>
          </p:nvSpPr>
          <p:spPr>
            <a:xfrm>
              <a:off x="3275452" y="3211250"/>
              <a:ext cx="85722" cy="91389"/>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45" name="Google Shape;345;p23"/>
            <p:cNvSpPr/>
            <p:nvPr/>
          </p:nvSpPr>
          <p:spPr>
            <a:xfrm>
              <a:off x="3327273" y="3275982"/>
              <a:ext cx="58811" cy="59262"/>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46" name="Google Shape;346;p23"/>
            <p:cNvSpPr/>
            <p:nvPr/>
          </p:nvSpPr>
          <p:spPr>
            <a:xfrm>
              <a:off x="3363150" y="3352838"/>
              <a:ext cx="34889" cy="37848"/>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 name="Google Shape;347;p23"/>
            <p:cNvGrpSpPr/>
            <p:nvPr/>
          </p:nvGrpSpPr>
          <p:grpSpPr>
            <a:xfrm>
              <a:off x="3280929" y="3294542"/>
              <a:ext cx="109894" cy="272224"/>
              <a:chOff x="2711750" y="3572300"/>
              <a:chExt cx="230725" cy="598425"/>
            </a:xfrm>
          </p:grpSpPr>
          <p:sp>
            <p:nvSpPr>
              <p:cNvPr id="348" name="Google Shape;348;p2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23"/>
            <p:cNvSpPr/>
            <p:nvPr/>
          </p:nvSpPr>
          <p:spPr>
            <a:xfrm>
              <a:off x="4563295" y="2964728"/>
              <a:ext cx="12467" cy="27863"/>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1" name="Google Shape;351;p23"/>
            <p:cNvGrpSpPr/>
            <p:nvPr/>
          </p:nvGrpSpPr>
          <p:grpSpPr>
            <a:xfrm>
              <a:off x="3790439" y="2408636"/>
              <a:ext cx="73017" cy="75684"/>
              <a:chOff x="3781475" y="1624825"/>
              <a:chExt cx="153300" cy="166375"/>
            </a:xfrm>
          </p:grpSpPr>
          <p:sp>
            <p:nvSpPr>
              <p:cNvPr id="352" name="Google Shape;352;p2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 name="Google Shape;356;p23"/>
            <p:cNvSpPr/>
            <p:nvPr/>
          </p:nvSpPr>
          <p:spPr>
            <a:xfrm>
              <a:off x="4614379" y="2777935"/>
              <a:ext cx="83472" cy="1397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3"/>
            <p:cNvSpPr/>
            <p:nvPr/>
          </p:nvSpPr>
          <p:spPr>
            <a:xfrm>
              <a:off x="4580490" y="2850992"/>
              <a:ext cx="28661" cy="38087"/>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3"/>
            <p:cNvSpPr/>
            <p:nvPr/>
          </p:nvSpPr>
          <p:spPr>
            <a:xfrm>
              <a:off x="4566534" y="2807208"/>
              <a:ext cx="32650" cy="53553"/>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3"/>
            <p:cNvSpPr/>
            <p:nvPr/>
          </p:nvSpPr>
          <p:spPr>
            <a:xfrm>
              <a:off x="4301938" y="2737722"/>
              <a:ext cx="211787" cy="95438"/>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3"/>
            <p:cNvSpPr/>
            <p:nvPr/>
          </p:nvSpPr>
          <p:spPr>
            <a:xfrm>
              <a:off x="4718522" y="3165089"/>
              <a:ext cx="67277" cy="54986"/>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3"/>
            <p:cNvSpPr/>
            <p:nvPr/>
          </p:nvSpPr>
          <p:spPr>
            <a:xfrm>
              <a:off x="4567785" y="3016610"/>
              <a:ext cx="54822" cy="91389"/>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3"/>
            <p:cNvSpPr/>
            <p:nvPr/>
          </p:nvSpPr>
          <p:spPr>
            <a:xfrm>
              <a:off x="4595934" y="3205063"/>
              <a:ext cx="26673" cy="13340"/>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3" name="Google Shape;363;p23"/>
            <p:cNvGrpSpPr/>
            <p:nvPr/>
          </p:nvGrpSpPr>
          <p:grpSpPr>
            <a:xfrm>
              <a:off x="4403342" y="3107749"/>
              <a:ext cx="316680" cy="101374"/>
              <a:chOff x="5068275" y="3161675"/>
              <a:chExt cx="664875" cy="222850"/>
            </a:xfrm>
          </p:grpSpPr>
          <p:sp>
            <p:nvSpPr>
              <p:cNvPr id="364" name="Google Shape;364;p2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8" name="Google Shape;368;p23"/>
            <p:cNvSpPr/>
            <p:nvPr/>
          </p:nvSpPr>
          <p:spPr>
            <a:xfrm>
              <a:off x="4437231" y="3100607"/>
              <a:ext cx="29912" cy="3737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3"/>
            <p:cNvSpPr/>
            <p:nvPr/>
          </p:nvSpPr>
          <p:spPr>
            <a:xfrm>
              <a:off x="4503746" y="3099174"/>
              <a:ext cx="65289" cy="4213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3"/>
            <p:cNvSpPr/>
            <p:nvPr/>
          </p:nvSpPr>
          <p:spPr>
            <a:xfrm>
              <a:off x="4442708" y="2983061"/>
              <a:ext cx="56823" cy="104945"/>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3"/>
            <p:cNvSpPr/>
            <p:nvPr/>
          </p:nvSpPr>
          <p:spPr>
            <a:xfrm>
              <a:off x="4450186" y="3045644"/>
              <a:ext cx="36139" cy="2975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3"/>
            <p:cNvSpPr/>
            <p:nvPr/>
          </p:nvSpPr>
          <p:spPr>
            <a:xfrm>
              <a:off x="4429753" y="2990191"/>
              <a:ext cx="55822" cy="61650"/>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3"/>
            <p:cNvSpPr/>
            <p:nvPr/>
          </p:nvSpPr>
          <p:spPr>
            <a:xfrm>
              <a:off x="4413309" y="3004475"/>
              <a:ext cx="58061" cy="103285"/>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a:off x="4375443" y="2948079"/>
              <a:ext cx="61050" cy="131125"/>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3"/>
            <p:cNvSpPr/>
            <p:nvPr/>
          </p:nvSpPr>
          <p:spPr>
            <a:xfrm>
              <a:off x="4343054" y="2959975"/>
              <a:ext cx="35389" cy="43557"/>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3"/>
            <p:cNvSpPr/>
            <p:nvPr/>
          </p:nvSpPr>
          <p:spPr>
            <a:xfrm>
              <a:off x="3793178" y="2712975"/>
              <a:ext cx="26423" cy="3094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3"/>
            <p:cNvSpPr/>
            <p:nvPr/>
          </p:nvSpPr>
          <p:spPr>
            <a:xfrm>
              <a:off x="3772256" y="2560208"/>
              <a:ext cx="138282" cy="15349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3"/>
            <p:cNvSpPr/>
            <p:nvPr/>
          </p:nvSpPr>
          <p:spPr>
            <a:xfrm>
              <a:off x="3810372" y="2589242"/>
              <a:ext cx="68528" cy="147786"/>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3"/>
            <p:cNvSpPr/>
            <p:nvPr/>
          </p:nvSpPr>
          <p:spPr>
            <a:xfrm>
              <a:off x="3883127" y="2693471"/>
              <a:ext cx="27411" cy="23803"/>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3"/>
            <p:cNvSpPr/>
            <p:nvPr/>
          </p:nvSpPr>
          <p:spPr>
            <a:xfrm>
              <a:off x="3870422" y="2710598"/>
              <a:ext cx="43605" cy="22620"/>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a:off x="3871910" y="2726065"/>
              <a:ext cx="33901" cy="23803"/>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3"/>
            <p:cNvSpPr/>
            <p:nvPr/>
          </p:nvSpPr>
          <p:spPr>
            <a:xfrm>
              <a:off x="3888104" y="2727737"/>
              <a:ext cx="57573" cy="42601"/>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3"/>
            <p:cNvSpPr/>
            <p:nvPr/>
          </p:nvSpPr>
          <p:spPr>
            <a:xfrm>
              <a:off x="3848488" y="2796972"/>
              <a:ext cx="39628" cy="24519"/>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
            <p:cNvSpPr/>
            <p:nvPr/>
          </p:nvSpPr>
          <p:spPr>
            <a:xfrm>
              <a:off x="3851727" y="2789842"/>
              <a:ext cx="34151" cy="14284"/>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3869672" y="2845760"/>
              <a:ext cx="12967" cy="23803"/>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3"/>
            <p:cNvSpPr/>
            <p:nvPr/>
          </p:nvSpPr>
          <p:spPr>
            <a:xfrm>
              <a:off x="3863444" y="2836958"/>
              <a:ext cx="12467" cy="15000"/>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3"/>
            <p:cNvSpPr/>
            <p:nvPr/>
          </p:nvSpPr>
          <p:spPr>
            <a:xfrm>
              <a:off x="3844761" y="2824346"/>
              <a:ext cx="25923" cy="2166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3830555" y="2811734"/>
              <a:ext cx="20195" cy="12146"/>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3"/>
            <p:cNvSpPr/>
            <p:nvPr/>
          </p:nvSpPr>
          <p:spPr>
            <a:xfrm>
              <a:off x="3804645" y="2793401"/>
              <a:ext cx="47594" cy="21903"/>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3"/>
            <p:cNvSpPr/>
            <p:nvPr/>
          </p:nvSpPr>
          <p:spPr>
            <a:xfrm>
              <a:off x="3831556" y="2741054"/>
              <a:ext cx="63038" cy="50699"/>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3"/>
            <p:cNvSpPr/>
            <p:nvPr/>
          </p:nvSpPr>
          <p:spPr>
            <a:xfrm>
              <a:off x="3819089" y="2776036"/>
              <a:ext cx="50345" cy="20948"/>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3"/>
            <p:cNvSpPr/>
            <p:nvPr/>
          </p:nvSpPr>
          <p:spPr>
            <a:xfrm>
              <a:off x="3779972" y="2741293"/>
              <a:ext cx="57323" cy="65449"/>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3"/>
            <p:cNvSpPr/>
            <p:nvPr/>
          </p:nvSpPr>
          <p:spPr>
            <a:xfrm>
              <a:off x="3764778" y="2755577"/>
              <a:ext cx="24672" cy="21426"/>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3"/>
            <p:cNvSpPr/>
            <p:nvPr/>
          </p:nvSpPr>
          <p:spPr>
            <a:xfrm>
              <a:off x="3762540" y="2773181"/>
              <a:ext cx="19445" cy="15956"/>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3"/>
            <p:cNvSpPr/>
            <p:nvPr/>
          </p:nvSpPr>
          <p:spPr>
            <a:xfrm>
              <a:off x="3779484" y="2783894"/>
              <a:ext cx="4739" cy="64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3681319" y="2737017"/>
              <a:ext cx="27661" cy="34982"/>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7" name="Google Shape;397;p23"/>
            <p:cNvGrpSpPr/>
            <p:nvPr/>
          </p:nvGrpSpPr>
          <p:grpSpPr>
            <a:xfrm>
              <a:off x="3697513" y="2707266"/>
              <a:ext cx="59549" cy="79733"/>
              <a:chOff x="3586375" y="2281300"/>
              <a:chExt cx="125025" cy="175275"/>
            </a:xfrm>
          </p:grpSpPr>
          <p:sp>
            <p:nvSpPr>
              <p:cNvPr id="398" name="Google Shape;398;p2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23"/>
            <p:cNvSpPr/>
            <p:nvPr/>
          </p:nvSpPr>
          <p:spPr>
            <a:xfrm>
              <a:off x="4037841" y="3224817"/>
              <a:ext cx="52333" cy="93527"/>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1" name="Google Shape;401;p23"/>
            <p:cNvGrpSpPr/>
            <p:nvPr/>
          </p:nvGrpSpPr>
          <p:grpSpPr>
            <a:xfrm>
              <a:off x="4513224" y="3221724"/>
              <a:ext cx="274563" cy="280321"/>
              <a:chOff x="5298975" y="3412225"/>
              <a:chExt cx="576450" cy="616225"/>
            </a:xfrm>
          </p:grpSpPr>
          <p:sp>
            <p:nvSpPr>
              <p:cNvPr id="402" name="Google Shape;402;p2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03" name="Google Shape;403;p2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4" name="Google Shape;404;p23"/>
            <p:cNvGrpSpPr/>
            <p:nvPr/>
          </p:nvGrpSpPr>
          <p:grpSpPr>
            <a:xfrm>
              <a:off x="4824403" y="3421846"/>
              <a:ext cx="110132" cy="130647"/>
              <a:chOff x="5952300" y="3852150"/>
              <a:chExt cx="231225" cy="287200"/>
            </a:xfrm>
          </p:grpSpPr>
          <p:sp>
            <p:nvSpPr>
              <p:cNvPr id="405" name="Google Shape;405;p2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7" name="Google Shape;407;p23"/>
            <p:cNvSpPr/>
            <p:nvPr/>
          </p:nvSpPr>
          <p:spPr>
            <a:xfrm>
              <a:off x="3608564" y="2619698"/>
              <a:ext cx="60550" cy="35232"/>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3"/>
            <p:cNvSpPr/>
            <p:nvPr/>
          </p:nvSpPr>
          <p:spPr>
            <a:xfrm>
              <a:off x="4188328" y="2704412"/>
              <a:ext cx="421823" cy="300791"/>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3"/>
            <p:cNvSpPr/>
            <p:nvPr/>
          </p:nvSpPr>
          <p:spPr>
            <a:xfrm>
              <a:off x="4442708" y="2990191"/>
              <a:ext cx="762" cy="967"/>
            </a:xfrm>
            <a:custGeom>
              <a:rect b="b" l="l" r="r" t="t"/>
              <a:pathLst>
                <a:path extrusionOk="0" h="85" w="64">
                  <a:moveTo>
                    <a:pt x="63" y="85"/>
                  </a:moveTo>
                  <a:lnTo>
                    <a:pt x="1" y="1"/>
                  </a:lnTo>
                  <a:lnTo>
                    <a:pt x="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3"/>
            <p:cNvSpPr/>
            <p:nvPr/>
          </p:nvSpPr>
          <p:spPr>
            <a:xfrm>
              <a:off x="4434742" y="2997094"/>
              <a:ext cx="1250" cy="1205"/>
            </a:xfrm>
            <a:custGeom>
              <a:rect b="b" l="l" r="r" t="t"/>
              <a:pathLst>
                <a:path extrusionOk="0" h="106" w="105">
                  <a:moveTo>
                    <a:pt x="0" y="105"/>
                  </a:moveTo>
                  <a:lnTo>
                    <a:pt x="105" y="1"/>
                  </a:lnTo>
                  <a:lnTo>
                    <a:pt x="10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3"/>
            <p:cNvSpPr/>
            <p:nvPr/>
          </p:nvSpPr>
          <p:spPr>
            <a:xfrm>
              <a:off x="4184339" y="2879787"/>
              <a:ext cx="2512" cy="728"/>
            </a:xfrm>
            <a:custGeom>
              <a:rect b="b" l="l" r="r" t="t"/>
              <a:pathLst>
                <a:path extrusionOk="0" h="64" w="211">
                  <a:moveTo>
                    <a:pt x="210" y="0"/>
                  </a:moveTo>
                  <a:lnTo>
                    <a:pt x="1" y="63"/>
                  </a:lnTo>
                  <a:lnTo>
                    <a:pt x="22" y="63"/>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3"/>
            <p:cNvSpPr/>
            <p:nvPr/>
          </p:nvSpPr>
          <p:spPr>
            <a:xfrm>
              <a:off x="4038591" y="2720356"/>
              <a:ext cx="260870" cy="130886"/>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3"/>
            <p:cNvSpPr/>
            <p:nvPr/>
          </p:nvSpPr>
          <p:spPr>
            <a:xfrm>
              <a:off x="4105619" y="2816249"/>
              <a:ext cx="110383" cy="65688"/>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3"/>
            <p:cNvSpPr/>
            <p:nvPr/>
          </p:nvSpPr>
          <p:spPr>
            <a:xfrm>
              <a:off x="4085936" y="2839096"/>
              <a:ext cx="98666" cy="59262"/>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23"/>
            <p:cNvGrpSpPr/>
            <p:nvPr/>
          </p:nvGrpSpPr>
          <p:grpSpPr>
            <a:xfrm>
              <a:off x="4295710" y="3079670"/>
              <a:ext cx="14968" cy="27135"/>
              <a:chOff x="4842300" y="3099950"/>
              <a:chExt cx="31425" cy="59650"/>
            </a:xfrm>
          </p:grpSpPr>
          <p:sp>
            <p:nvSpPr>
              <p:cNvPr id="416" name="Google Shape;416;p2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0" name="Google Shape;420;p23"/>
            <p:cNvSpPr/>
            <p:nvPr/>
          </p:nvSpPr>
          <p:spPr>
            <a:xfrm>
              <a:off x="4210500" y="2911903"/>
              <a:ext cx="193104" cy="180152"/>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3"/>
            <p:cNvSpPr/>
            <p:nvPr/>
          </p:nvSpPr>
          <p:spPr>
            <a:xfrm>
              <a:off x="4286244" y="2933329"/>
              <a:ext cx="56823" cy="29034"/>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3"/>
            <p:cNvSpPr/>
            <p:nvPr/>
          </p:nvSpPr>
          <p:spPr>
            <a:xfrm>
              <a:off x="4155440" y="2884541"/>
              <a:ext cx="95439" cy="100431"/>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3"/>
            <p:cNvSpPr/>
            <p:nvPr/>
          </p:nvSpPr>
          <p:spPr>
            <a:xfrm>
              <a:off x="4148462" y="2870746"/>
              <a:ext cx="91200" cy="72579"/>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3"/>
            <p:cNvSpPr/>
            <p:nvPr/>
          </p:nvSpPr>
          <p:spPr>
            <a:xfrm>
              <a:off x="3884115" y="2761763"/>
              <a:ext cx="113133" cy="67348"/>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3"/>
            <p:cNvSpPr/>
            <p:nvPr/>
          </p:nvSpPr>
          <p:spPr>
            <a:xfrm>
              <a:off x="3912027" y="2795073"/>
              <a:ext cx="23684" cy="25236"/>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p:nvPr/>
          </p:nvSpPr>
          <p:spPr>
            <a:xfrm>
              <a:off x="3874161" y="2799361"/>
              <a:ext cx="60800" cy="37131"/>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3"/>
            <p:cNvSpPr/>
            <p:nvPr/>
          </p:nvSpPr>
          <p:spPr>
            <a:xfrm>
              <a:off x="3889355" y="2831954"/>
              <a:ext cx="39878" cy="24041"/>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8" name="Google Shape;428;p23"/>
            <p:cNvGrpSpPr/>
            <p:nvPr/>
          </p:nvGrpSpPr>
          <p:grpSpPr>
            <a:xfrm>
              <a:off x="3831056" y="2816010"/>
              <a:ext cx="37378" cy="27612"/>
              <a:chOff x="3866750" y="2520350"/>
              <a:chExt cx="78475" cy="60700"/>
            </a:xfrm>
          </p:grpSpPr>
          <p:sp>
            <p:nvSpPr>
              <p:cNvPr id="429" name="Google Shape;429;p2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3" name="Google Shape;433;p23"/>
            <p:cNvSpPr/>
            <p:nvPr/>
          </p:nvSpPr>
          <p:spPr>
            <a:xfrm>
              <a:off x="3799155" y="2842190"/>
              <a:ext cx="6990" cy="13340"/>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3688535" y="2836242"/>
              <a:ext cx="76506" cy="61161"/>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4036603" y="2865264"/>
              <a:ext cx="11967" cy="9064"/>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4033614" y="2866458"/>
              <a:ext cx="140532" cy="108039"/>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
            <p:cNvSpPr/>
            <p:nvPr/>
          </p:nvSpPr>
          <p:spPr>
            <a:xfrm>
              <a:off x="4026636" y="2853369"/>
              <a:ext cx="24672" cy="20004"/>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p:nvPr/>
          </p:nvSpPr>
          <p:spPr>
            <a:xfrm>
              <a:off x="3915766" y="2848615"/>
              <a:ext cx="124088" cy="48788"/>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3914265" y="2848854"/>
              <a:ext cx="18945" cy="15956"/>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4004703" y="2885735"/>
              <a:ext cx="66539" cy="61161"/>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3"/>
            <p:cNvSpPr/>
            <p:nvPr/>
          </p:nvSpPr>
          <p:spPr>
            <a:xfrm>
              <a:off x="4059025" y="2939277"/>
              <a:ext cx="11967" cy="11668"/>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a:off x="3959359" y="2899768"/>
              <a:ext cx="15468" cy="8347"/>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a:off x="3982281" y="2887395"/>
              <a:ext cx="42867" cy="36426"/>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p:nvPr/>
          </p:nvSpPr>
          <p:spPr>
            <a:xfrm>
              <a:off x="3973565" y="2916668"/>
              <a:ext cx="10479" cy="29045"/>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p:nvPr/>
          </p:nvSpPr>
          <p:spPr>
            <a:xfrm>
              <a:off x="3982781" y="2916668"/>
              <a:ext cx="2751" cy="5959"/>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a:off x="3979792" y="2923093"/>
              <a:ext cx="3751" cy="8336"/>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3"/>
            <p:cNvSpPr/>
            <p:nvPr/>
          </p:nvSpPr>
          <p:spPr>
            <a:xfrm>
              <a:off x="3979792" y="2907627"/>
              <a:ext cx="8978" cy="10713"/>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p:nvPr/>
          </p:nvSpPr>
          <p:spPr>
            <a:xfrm>
              <a:off x="3980292" y="2915952"/>
              <a:ext cx="27661" cy="32616"/>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p:nvPr/>
          </p:nvSpPr>
          <p:spPr>
            <a:xfrm>
              <a:off x="3979792" y="2924515"/>
              <a:ext cx="142521" cy="114714"/>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50" name="Google Shape;450;p23"/>
            <p:cNvSpPr/>
            <p:nvPr/>
          </p:nvSpPr>
          <p:spPr>
            <a:xfrm>
              <a:off x="4089663" y="2967116"/>
              <a:ext cx="5251" cy="10952"/>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3"/>
            <p:cNvSpPr/>
            <p:nvPr/>
          </p:nvSpPr>
          <p:spPr>
            <a:xfrm>
              <a:off x="4095152" y="2967833"/>
              <a:ext cx="32900" cy="24758"/>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p:nvPr/>
          </p:nvSpPr>
          <p:spPr>
            <a:xfrm>
              <a:off x="4101380" y="2973303"/>
              <a:ext cx="51583" cy="60684"/>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3"/>
            <p:cNvSpPr/>
            <p:nvPr/>
          </p:nvSpPr>
          <p:spPr>
            <a:xfrm>
              <a:off x="4124802" y="2964728"/>
              <a:ext cx="2751" cy="5971"/>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p:nvPr/>
          </p:nvSpPr>
          <p:spPr>
            <a:xfrm>
              <a:off x="4037591" y="3015893"/>
              <a:ext cx="73267" cy="45456"/>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a:off x="3911526" y="2929280"/>
              <a:ext cx="85972" cy="69020"/>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3"/>
            <p:cNvSpPr/>
            <p:nvPr/>
          </p:nvSpPr>
          <p:spPr>
            <a:xfrm>
              <a:off x="3896332" y="2997572"/>
              <a:ext cx="113621" cy="124461"/>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3"/>
            <p:cNvSpPr/>
            <p:nvPr/>
          </p:nvSpPr>
          <p:spPr>
            <a:xfrm>
              <a:off x="3973815" y="3045871"/>
              <a:ext cx="104655" cy="75923"/>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3996236" y="3024695"/>
              <a:ext cx="46106" cy="39042"/>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a:off x="4033614" y="3061110"/>
              <a:ext cx="10467" cy="11907"/>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p:nvPr/>
          </p:nvSpPr>
          <p:spPr>
            <a:xfrm>
              <a:off x="4029125" y="3065864"/>
              <a:ext cx="70516" cy="89240"/>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3"/>
            <p:cNvSpPr/>
            <p:nvPr/>
          </p:nvSpPr>
          <p:spPr>
            <a:xfrm>
              <a:off x="3978054" y="3108693"/>
              <a:ext cx="57811" cy="66882"/>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62" name="Google Shape;462;p23"/>
            <p:cNvSpPr/>
            <p:nvPr/>
          </p:nvSpPr>
          <p:spPr>
            <a:xfrm>
              <a:off x="3963598" y="3151999"/>
              <a:ext cx="5239" cy="11"/>
            </a:xfrm>
            <a:custGeom>
              <a:rect b="b" l="l" r="r" t="t"/>
              <a:pathLst>
                <a:path extrusionOk="0" h="1" w="440">
                  <a:moveTo>
                    <a:pt x="1" y="1"/>
                  </a:moveTo>
                  <a:lnTo>
                    <a:pt x="210" y="1"/>
                  </a:lnTo>
                  <a:lnTo>
                    <a:pt x="440" y="1"/>
                  </a:lnTo>
                  <a:lnTo>
                    <a:pt x="2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3"/>
            <p:cNvSpPr/>
            <p:nvPr/>
          </p:nvSpPr>
          <p:spPr>
            <a:xfrm>
              <a:off x="3949392" y="3117029"/>
              <a:ext cx="39878" cy="37609"/>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3"/>
            <p:cNvSpPr/>
            <p:nvPr/>
          </p:nvSpPr>
          <p:spPr>
            <a:xfrm>
              <a:off x="3845999" y="3071334"/>
              <a:ext cx="89711" cy="57841"/>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3"/>
            <p:cNvSpPr/>
            <p:nvPr/>
          </p:nvSpPr>
          <p:spPr>
            <a:xfrm>
              <a:off x="3809372" y="2919523"/>
              <a:ext cx="106405" cy="94483"/>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
            <p:cNvSpPr/>
            <p:nvPr/>
          </p:nvSpPr>
          <p:spPr>
            <a:xfrm>
              <a:off x="3795917" y="2888589"/>
              <a:ext cx="27173" cy="50699"/>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3"/>
            <p:cNvSpPr/>
            <p:nvPr/>
          </p:nvSpPr>
          <p:spPr>
            <a:xfrm>
              <a:off x="3689035" y="2890250"/>
              <a:ext cx="138044" cy="127554"/>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3"/>
            <p:cNvSpPr/>
            <p:nvPr/>
          </p:nvSpPr>
          <p:spPr>
            <a:xfrm>
              <a:off x="3661636" y="2898825"/>
              <a:ext cx="79733" cy="60206"/>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3632974" y="2958780"/>
              <a:ext cx="56573" cy="43318"/>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p:nvPr/>
          </p:nvSpPr>
          <p:spPr>
            <a:xfrm>
              <a:off x="3632736" y="2960691"/>
              <a:ext cx="81233" cy="8543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3"/>
            <p:cNvSpPr/>
            <p:nvPr/>
          </p:nvSpPr>
          <p:spPr>
            <a:xfrm>
              <a:off x="3665125" y="2976874"/>
              <a:ext cx="112121" cy="99236"/>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3"/>
            <p:cNvSpPr/>
            <p:nvPr/>
          </p:nvSpPr>
          <p:spPr>
            <a:xfrm>
              <a:off x="3712457" y="3043733"/>
              <a:ext cx="51833" cy="35948"/>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3"/>
            <p:cNvSpPr/>
            <p:nvPr/>
          </p:nvSpPr>
          <p:spPr>
            <a:xfrm>
              <a:off x="3628997" y="3033259"/>
              <a:ext cx="44355" cy="30956"/>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3"/>
            <p:cNvSpPr/>
            <p:nvPr/>
          </p:nvSpPr>
          <p:spPr>
            <a:xfrm>
              <a:off x="3633975" y="3059916"/>
              <a:ext cx="21195" cy="12146"/>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5" name="Google Shape;475;p23"/>
            <p:cNvGrpSpPr/>
            <p:nvPr/>
          </p:nvGrpSpPr>
          <p:grpSpPr>
            <a:xfrm>
              <a:off x="3632736" y="3051591"/>
              <a:ext cx="63288" cy="45217"/>
              <a:chOff x="3450375" y="3038225"/>
              <a:chExt cx="132875" cy="99400"/>
            </a:xfrm>
          </p:grpSpPr>
          <p:sp>
            <p:nvSpPr>
              <p:cNvPr id="476" name="Google Shape;476;p2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8" name="Google Shape;478;p23"/>
            <p:cNvSpPr/>
            <p:nvPr/>
          </p:nvSpPr>
          <p:spPr>
            <a:xfrm>
              <a:off x="3657897" y="3077759"/>
              <a:ext cx="19195" cy="21903"/>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3"/>
            <p:cNvSpPr/>
            <p:nvPr/>
          </p:nvSpPr>
          <p:spPr>
            <a:xfrm>
              <a:off x="3670352" y="3087756"/>
              <a:ext cx="27911" cy="28568"/>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3"/>
            <p:cNvSpPr/>
            <p:nvPr/>
          </p:nvSpPr>
          <p:spPr>
            <a:xfrm>
              <a:off x="3689785" y="3073722"/>
              <a:ext cx="42617" cy="42840"/>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3726412" y="3070151"/>
              <a:ext cx="29161" cy="43557"/>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p:nvPr/>
          </p:nvSpPr>
          <p:spPr>
            <a:xfrm>
              <a:off x="3746846" y="3070151"/>
              <a:ext cx="13956" cy="35459"/>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3754312" y="3061110"/>
              <a:ext cx="21445" cy="42840"/>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3838283" y="2987337"/>
              <a:ext cx="71755" cy="108994"/>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3"/>
            <p:cNvSpPr/>
            <p:nvPr/>
          </p:nvSpPr>
          <p:spPr>
            <a:xfrm>
              <a:off x="3829555" y="3057778"/>
              <a:ext cx="2251" cy="1194"/>
            </a:xfrm>
            <a:custGeom>
              <a:rect b="b" l="l" r="r" t="t"/>
              <a:pathLst>
                <a:path extrusionOk="0" h="105" w="189">
                  <a:moveTo>
                    <a:pt x="189" y="0"/>
                  </a:moveTo>
                  <a:lnTo>
                    <a:pt x="1" y="42"/>
                  </a:lnTo>
                  <a:lnTo>
                    <a:pt x="63" y="105"/>
                  </a:lnTo>
                  <a:lnTo>
                    <a:pt x="168" y="84"/>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3"/>
            <p:cNvSpPr/>
            <p:nvPr/>
          </p:nvSpPr>
          <p:spPr>
            <a:xfrm>
              <a:off x="3749584" y="2988770"/>
              <a:ext cx="104905" cy="77822"/>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87" name="Google Shape;487;p23"/>
            <p:cNvSpPr/>
            <p:nvPr/>
          </p:nvSpPr>
          <p:spPr>
            <a:xfrm>
              <a:off x="3767267" y="3053013"/>
              <a:ext cx="78744" cy="64493"/>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3"/>
            <p:cNvSpPr/>
            <p:nvPr/>
          </p:nvSpPr>
          <p:spPr>
            <a:xfrm>
              <a:off x="3805645" y="3058722"/>
              <a:ext cx="52322" cy="74968"/>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3"/>
            <p:cNvSpPr/>
            <p:nvPr/>
          </p:nvSpPr>
          <p:spPr>
            <a:xfrm>
              <a:off x="3805883" y="3130585"/>
              <a:ext cx="39378" cy="40702"/>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3"/>
            <p:cNvSpPr/>
            <p:nvPr/>
          </p:nvSpPr>
          <p:spPr>
            <a:xfrm>
              <a:off x="3809622" y="3131301"/>
              <a:ext cx="13967" cy="8575"/>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3"/>
            <p:cNvSpPr/>
            <p:nvPr/>
          </p:nvSpPr>
          <p:spPr>
            <a:xfrm>
              <a:off x="3822327" y="3120122"/>
              <a:ext cx="52834" cy="59023"/>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3"/>
            <p:cNvSpPr/>
            <p:nvPr/>
          </p:nvSpPr>
          <p:spPr>
            <a:xfrm>
              <a:off x="3828067" y="3174369"/>
              <a:ext cx="7478" cy="9769"/>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3"/>
            <p:cNvSpPr/>
            <p:nvPr/>
          </p:nvSpPr>
          <p:spPr>
            <a:xfrm>
              <a:off x="3947654" y="3151533"/>
              <a:ext cx="76994" cy="74956"/>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3"/>
            <p:cNvSpPr/>
            <p:nvPr/>
          </p:nvSpPr>
          <p:spPr>
            <a:xfrm>
              <a:off x="3945415" y="3152954"/>
              <a:ext cx="13956" cy="10963"/>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3"/>
            <p:cNvSpPr/>
            <p:nvPr/>
          </p:nvSpPr>
          <p:spPr>
            <a:xfrm>
              <a:off x="3945415" y="3159380"/>
              <a:ext cx="13706" cy="15956"/>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3"/>
            <p:cNvSpPr/>
            <p:nvPr/>
          </p:nvSpPr>
          <p:spPr>
            <a:xfrm>
              <a:off x="3829055" y="3110126"/>
              <a:ext cx="131316" cy="124222"/>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97" name="Google Shape;497;p23"/>
            <p:cNvSpPr/>
            <p:nvPr/>
          </p:nvSpPr>
          <p:spPr>
            <a:xfrm>
              <a:off x="3970326" y="3207451"/>
              <a:ext cx="21934" cy="52837"/>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3"/>
            <p:cNvSpPr/>
            <p:nvPr/>
          </p:nvSpPr>
          <p:spPr>
            <a:xfrm>
              <a:off x="3895082" y="3199593"/>
              <a:ext cx="81233" cy="66165"/>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3"/>
            <p:cNvSpPr/>
            <p:nvPr/>
          </p:nvSpPr>
          <p:spPr>
            <a:xfrm>
              <a:off x="3824328" y="3184365"/>
              <a:ext cx="86210" cy="81393"/>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3"/>
            <p:cNvSpPr/>
            <p:nvPr/>
          </p:nvSpPr>
          <p:spPr>
            <a:xfrm>
              <a:off x="3916754" y="3249086"/>
              <a:ext cx="53834" cy="46889"/>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3"/>
            <p:cNvSpPr/>
            <p:nvPr/>
          </p:nvSpPr>
          <p:spPr>
            <a:xfrm>
              <a:off x="3879638" y="3263609"/>
              <a:ext cx="64539" cy="61639"/>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3"/>
            <p:cNvSpPr/>
            <p:nvPr/>
          </p:nvSpPr>
          <p:spPr>
            <a:xfrm>
              <a:off x="3824578" y="3257889"/>
              <a:ext cx="92188" cy="82826"/>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503" name="Google Shape;503;p23"/>
            <p:cNvSpPr/>
            <p:nvPr/>
          </p:nvSpPr>
          <p:spPr>
            <a:xfrm>
              <a:off x="3953131" y="3215060"/>
              <a:ext cx="71767" cy="110427"/>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3"/>
            <p:cNvSpPr/>
            <p:nvPr/>
          </p:nvSpPr>
          <p:spPr>
            <a:xfrm>
              <a:off x="3951893" y="3317378"/>
              <a:ext cx="9978" cy="10724"/>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3"/>
            <p:cNvSpPr/>
            <p:nvPr/>
          </p:nvSpPr>
          <p:spPr>
            <a:xfrm>
              <a:off x="3925232" y="3338554"/>
              <a:ext cx="15956" cy="1429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3"/>
            <p:cNvSpPr/>
            <p:nvPr/>
          </p:nvSpPr>
          <p:spPr>
            <a:xfrm>
              <a:off x="4014919" y="2846238"/>
              <a:ext cx="33651" cy="9053"/>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3"/>
            <p:cNvSpPr/>
            <p:nvPr/>
          </p:nvSpPr>
          <p:spPr>
            <a:xfrm>
              <a:off x="4036853" y="2853608"/>
              <a:ext cx="1250" cy="1205"/>
            </a:xfrm>
            <a:custGeom>
              <a:rect b="b" l="l" r="r" t="t"/>
              <a:pathLst>
                <a:path extrusionOk="0" fill="none" h="106" w="105">
                  <a:moveTo>
                    <a:pt x="105" y="105"/>
                  </a:moveTo>
                  <a:lnTo>
                    <a:pt x="0" y="1"/>
                  </a:lnTo>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3"/>
            <p:cNvSpPr/>
            <p:nvPr/>
          </p:nvSpPr>
          <p:spPr>
            <a:xfrm>
              <a:off x="4346543" y="2948318"/>
              <a:ext cx="21183" cy="11907"/>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3"/>
            <p:cNvSpPr/>
            <p:nvPr/>
          </p:nvSpPr>
          <p:spPr>
            <a:xfrm>
              <a:off x="3878888" y="2847660"/>
              <a:ext cx="16706" cy="13579"/>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3"/>
            <p:cNvSpPr/>
            <p:nvPr/>
          </p:nvSpPr>
          <p:spPr>
            <a:xfrm>
              <a:off x="3865182" y="2817204"/>
              <a:ext cx="27923" cy="34993"/>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3" name="Google Shape;513;p23"/>
          <p:cNvSpPr txBox="1"/>
          <p:nvPr>
            <p:ph type="title"/>
          </p:nvPr>
        </p:nvSpPr>
        <p:spPr>
          <a:xfrm>
            <a:off x="428250" y="2707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None/>
              <a:defRPr sz="2700">
                <a:solidFill>
                  <a:srgbClr val="FFFFFF"/>
                </a:solidFill>
              </a:defRPr>
            </a:lvl1pPr>
            <a:lvl2pPr lvl="1" rtl="0">
              <a:spcBef>
                <a:spcPts val="0"/>
              </a:spcBef>
              <a:spcAft>
                <a:spcPts val="0"/>
              </a:spcAft>
              <a:buClr>
                <a:srgbClr val="FFFFFF"/>
              </a:buClr>
              <a:buSzPts val="2700"/>
              <a:buNone/>
              <a:defRPr sz="2700">
                <a:solidFill>
                  <a:srgbClr val="FFFFFF"/>
                </a:solidFill>
              </a:defRPr>
            </a:lvl2pPr>
            <a:lvl3pPr lvl="2" rtl="0">
              <a:spcBef>
                <a:spcPts val="0"/>
              </a:spcBef>
              <a:spcAft>
                <a:spcPts val="0"/>
              </a:spcAft>
              <a:buClr>
                <a:srgbClr val="FFFFFF"/>
              </a:buClr>
              <a:buSzPts val="2700"/>
              <a:buNone/>
              <a:defRPr sz="2700">
                <a:solidFill>
                  <a:srgbClr val="FFFFFF"/>
                </a:solidFill>
              </a:defRPr>
            </a:lvl3pPr>
            <a:lvl4pPr lvl="3" rtl="0">
              <a:spcBef>
                <a:spcPts val="0"/>
              </a:spcBef>
              <a:spcAft>
                <a:spcPts val="0"/>
              </a:spcAft>
              <a:buClr>
                <a:srgbClr val="FFFFFF"/>
              </a:buClr>
              <a:buSzPts val="2700"/>
              <a:buNone/>
              <a:defRPr sz="2700">
                <a:solidFill>
                  <a:srgbClr val="FFFFFF"/>
                </a:solidFill>
              </a:defRPr>
            </a:lvl4pPr>
            <a:lvl5pPr lvl="4" rtl="0">
              <a:spcBef>
                <a:spcPts val="0"/>
              </a:spcBef>
              <a:spcAft>
                <a:spcPts val="0"/>
              </a:spcAft>
              <a:buClr>
                <a:srgbClr val="FFFFFF"/>
              </a:buClr>
              <a:buSzPts val="2700"/>
              <a:buNone/>
              <a:defRPr sz="2700">
                <a:solidFill>
                  <a:srgbClr val="FFFFFF"/>
                </a:solidFill>
              </a:defRPr>
            </a:lvl5pPr>
            <a:lvl6pPr lvl="5" rtl="0">
              <a:spcBef>
                <a:spcPts val="0"/>
              </a:spcBef>
              <a:spcAft>
                <a:spcPts val="0"/>
              </a:spcAft>
              <a:buClr>
                <a:srgbClr val="FFFFFF"/>
              </a:buClr>
              <a:buSzPts val="2700"/>
              <a:buNone/>
              <a:defRPr sz="2700">
                <a:solidFill>
                  <a:srgbClr val="FFFFFF"/>
                </a:solidFill>
              </a:defRPr>
            </a:lvl6pPr>
            <a:lvl7pPr lvl="6" rtl="0">
              <a:spcBef>
                <a:spcPts val="0"/>
              </a:spcBef>
              <a:spcAft>
                <a:spcPts val="0"/>
              </a:spcAft>
              <a:buClr>
                <a:srgbClr val="FFFFFF"/>
              </a:buClr>
              <a:buSzPts val="2700"/>
              <a:buNone/>
              <a:defRPr sz="2700">
                <a:solidFill>
                  <a:srgbClr val="FFFFFF"/>
                </a:solidFill>
              </a:defRPr>
            </a:lvl7pPr>
            <a:lvl8pPr lvl="7" rtl="0">
              <a:spcBef>
                <a:spcPts val="0"/>
              </a:spcBef>
              <a:spcAft>
                <a:spcPts val="0"/>
              </a:spcAft>
              <a:buClr>
                <a:srgbClr val="FFFFFF"/>
              </a:buClr>
              <a:buSzPts val="2700"/>
              <a:buNone/>
              <a:defRPr sz="2700">
                <a:solidFill>
                  <a:srgbClr val="FFFFFF"/>
                </a:solidFill>
              </a:defRPr>
            </a:lvl8pPr>
            <a:lvl9pPr lvl="8" rtl="0">
              <a:spcBef>
                <a:spcPts val="0"/>
              </a:spcBef>
              <a:spcAft>
                <a:spcPts val="0"/>
              </a:spcAft>
              <a:buClr>
                <a:srgbClr val="FFFFFF"/>
              </a:buClr>
              <a:buSzPts val="2700"/>
              <a:buNone/>
              <a:defRPr sz="2700">
                <a:solidFill>
                  <a:srgbClr val="FFFFFF"/>
                </a:solidFill>
              </a:defRPr>
            </a:lvl9pPr>
          </a:lstStyle>
          <a:p/>
        </p:txBody>
      </p:sp>
      <p:sp>
        <p:nvSpPr>
          <p:cNvPr id="514" name="Google Shape;51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15" name="Google Shape;515;p23"/>
          <p:cNvSpPr txBox="1"/>
          <p:nvPr>
            <p:ph idx="1" type="subTitle"/>
          </p:nvPr>
        </p:nvSpPr>
        <p:spPr>
          <a:xfrm>
            <a:off x="324050" y="1296300"/>
            <a:ext cx="1997100" cy="34329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300"/>
              <a:buNone/>
              <a:defRPr b="1" sz="1300">
                <a:solidFill>
                  <a:srgbClr val="FFFFFF"/>
                </a:solidFill>
              </a:defRPr>
            </a:lvl1pPr>
            <a:lvl2pPr lvl="1" rtl="0">
              <a:lnSpc>
                <a:spcPct val="115000"/>
              </a:lnSpc>
              <a:spcBef>
                <a:spcPts val="0"/>
              </a:spcBef>
              <a:spcAft>
                <a:spcPts val="0"/>
              </a:spcAft>
              <a:buClr>
                <a:srgbClr val="FFFFFF"/>
              </a:buClr>
              <a:buSzPts val="1300"/>
              <a:buNone/>
              <a:defRPr b="1" sz="1300">
                <a:solidFill>
                  <a:srgbClr val="FFFFFF"/>
                </a:solidFill>
              </a:defRPr>
            </a:lvl2pPr>
            <a:lvl3pPr lvl="2" rtl="0">
              <a:lnSpc>
                <a:spcPct val="115000"/>
              </a:lnSpc>
              <a:spcBef>
                <a:spcPts val="0"/>
              </a:spcBef>
              <a:spcAft>
                <a:spcPts val="0"/>
              </a:spcAft>
              <a:buClr>
                <a:srgbClr val="FFFFFF"/>
              </a:buClr>
              <a:buSzPts val="1300"/>
              <a:buNone/>
              <a:defRPr b="1" sz="1300">
                <a:solidFill>
                  <a:srgbClr val="FFFFFF"/>
                </a:solidFill>
              </a:defRPr>
            </a:lvl3pPr>
            <a:lvl4pPr lvl="3" rtl="0">
              <a:lnSpc>
                <a:spcPct val="115000"/>
              </a:lnSpc>
              <a:spcBef>
                <a:spcPts val="0"/>
              </a:spcBef>
              <a:spcAft>
                <a:spcPts val="0"/>
              </a:spcAft>
              <a:buClr>
                <a:srgbClr val="FFFFFF"/>
              </a:buClr>
              <a:buSzPts val="1300"/>
              <a:buNone/>
              <a:defRPr b="1" sz="1300">
                <a:solidFill>
                  <a:srgbClr val="FFFFFF"/>
                </a:solidFill>
              </a:defRPr>
            </a:lvl4pPr>
            <a:lvl5pPr lvl="4" rtl="0">
              <a:lnSpc>
                <a:spcPct val="115000"/>
              </a:lnSpc>
              <a:spcBef>
                <a:spcPts val="0"/>
              </a:spcBef>
              <a:spcAft>
                <a:spcPts val="0"/>
              </a:spcAft>
              <a:buClr>
                <a:srgbClr val="FFFFFF"/>
              </a:buClr>
              <a:buSzPts val="1300"/>
              <a:buNone/>
              <a:defRPr b="1" sz="1300">
                <a:solidFill>
                  <a:srgbClr val="FFFFFF"/>
                </a:solidFill>
              </a:defRPr>
            </a:lvl5pPr>
            <a:lvl6pPr lvl="5" rtl="0">
              <a:lnSpc>
                <a:spcPct val="115000"/>
              </a:lnSpc>
              <a:spcBef>
                <a:spcPts val="0"/>
              </a:spcBef>
              <a:spcAft>
                <a:spcPts val="0"/>
              </a:spcAft>
              <a:buClr>
                <a:srgbClr val="FFFFFF"/>
              </a:buClr>
              <a:buSzPts val="1300"/>
              <a:buNone/>
              <a:defRPr b="1" sz="1300">
                <a:solidFill>
                  <a:srgbClr val="FFFFFF"/>
                </a:solidFill>
              </a:defRPr>
            </a:lvl6pPr>
            <a:lvl7pPr lvl="6" rtl="0">
              <a:lnSpc>
                <a:spcPct val="115000"/>
              </a:lnSpc>
              <a:spcBef>
                <a:spcPts val="0"/>
              </a:spcBef>
              <a:spcAft>
                <a:spcPts val="0"/>
              </a:spcAft>
              <a:buClr>
                <a:srgbClr val="FFFFFF"/>
              </a:buClr>
              <a:buSzPts val="1300"/>
              <a:buNone/>
              <a:defRPr b="1" sz="1300">
                <a:solidFill>
                  <a:srgbClr val="FFFFFF"/>
                </a:solidFill>
              </a:defRPr>
            </a:lvl7pPr>
            <a:lvl8pPr lvl="7" rtl="0">
              <a:lnSpc>
                <a:spcPct val="115000"/>
              </a:lnSpc>
              <a:spcBef>
                <a:spcPts val="0"/>
              </a:spcBef>
              <a:spcAft>
                <a:spcPts val="0"/>
              </a:spcAft>
              <a:buClr>
                <a:srgbClr val="FFFFFF"/>
              </a:buClr>
              <a:buSzPts val="1300"/>
              <a:buNone/>
              <a:defRPr b="1" sz="1300">
                <a:solidFill>
                  <a:srgbClr val="FFFFFF"/>
                </a:solidFill>
              </a:defRPr>
            </a:lvl8pPr>
            <a:lvl9pPr lvl="8" rtl="0">
              <a:lnSpc>
                <a:spcPct val="115000"/>
              </a:lnSpc>
              <a:spcBef>
                <a:spcPts val="0"/>
              </a:spcBef>
              <a:spcAft>
                <a:spcPts val="0"/>
              </a:spcAft>
              <a:buClr>
                <a:srgbClr val="FFFFFF"/>
              </a:buClr>
              <a:buSzPts val="1300"/>
              <a:buNone/>
              <a:defRPr b="1" sz="1300">
                <a:solidFill>
                  <a:srgbClr val="FFFFFF"/>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10">
    <p:bg>
      <p:bgPr>
        <a:solidFill>
          <a:srgbClr val="000000"/>
        </a:solidFill>
      </p:bgPr>
    </p:bg>
    <p:spTree>
      <p:nvGrpSpPr>
        <p:cNvPr id="516" name="Shape 516"/>
        <p:cNvGrpSpPr/>
        <p:nvPr/>
      </p:nvGrpSpPr>
      <p:grpSpPr>
        <a:xfrm>
          <a:off x="0" y="0"/>
          <a:ext cx="0" cy="0"/>
          <a:chOff x="0" y="0"/>
          <a:chExt cx="0" cy="0"/>
        </a:xfrm>
      </p:grpSpPr>
      <p:sp>
        <p:nvSpPr>
          <p:cNvPr id="517" name="Google Shape;517;p24"/>
          <p:cNvSpPr/>
          <p:nvPr/>
        </p:nvSpPr>
        <p:spPr>
          <a:xfrm>
            <a:off x="428250" y="2571750"/>
            <a:ext cx="4141800" cy="2160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4"/>
          <p:cNvSpPr/>
          <p:nvPr/>
        </p:nvSpPr>
        <p:spPr>
          <a:xfrm>
            <a:off x="428250" y="411750"/>
            <a:ext cx="4141800" cy="21600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4"/>
          <p:cNvSpPr/>
          <p:nvPr/>
        </p:nvSpPr>
        <p:spPr>
          <a:xfrm>
            <a:off x="4571100" y="411750"/>
            <a:ext cx="4141800" cy="2160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4"/>
          <p:cNvSpPr/>
          <p:nvPr/>
        </p:nvSpPr>
        <p:spPr>
          <a:xfrm>
            <a:off x="4571100" y="2571750"/>
            <a:ext cx="4141800" cy="21600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1" name="Google Shape;521;p24"/>
          <p:cNvPicPr preferRelativeResize="0"/>
          <p:nvPr/>
        </p:nvPicPr>
        <p:blipFill>
          <a:blip r:embed="rId2">
            <a:alphaModFix amt="14000"/>
          </a:blip>
          <a:stretch>
            <a:fillRect/>
          </a:stretch>
        </p:blipFill>
        <p:spPr>
          <a:xfrm>
            <a:off x="1204913" y="-1087292"/>
            <a:ext cx="6581775" cy="6581775"/>
          </a:xfrm>
          <a:prstGeom prst="rect">
            <a:avLst/>
          </a:prstGeom>
          <a:noFill/>
          <a:ln>
            <a:noFill/>
          </a:ln>
        </p:spPr>
      </p:pic>
      <p:sp>
        <p:nvSpPr>
          <p:cNvPr id="522" name="Google Shape;522;p24"/>
          <p:cNvSpPr txBox="1"/>
          <p:nvPr/>
        </p:nvSpPr>
        <p:spPr>
          <a:xfrm>
            <a:off x="920400" y="720875"/>
            <a:ext cx="31575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latin typeface="Permanent Marker"/>
                <a:ea typeface="Permanent Marker"/>
                <a:cs typeface="Permanent Marker"/>
                <a:sym typeface="Permanent Marker"/>
              </a:rPr>
              <a:t>STRENGTH</a:t>
            </a:r>
            <a:endParaRPr>
              <a:solidFill>
                <a:srgbClr val="FFFFFF"/>
              </a:solidFill>
              <a:latin typeface="Permanent Marker"/>
              <a:ea typeface="Permanent Marker"/>
              <a:cs typeface="Permanent Marker"/>
              <a:sym typeface="Permanent Marker"/>
            </a:endParaRPr>
          </a:p>
        </p:txBody>
      </p:sp>
      <p:sp>
        <p:nvSpPr>
          <p:cNvPr id="523" name="Google Shape;523;p24"/>
          <p:cNvSpPr txBox="1"/>
          <p:nvPr/>
        </p:nvSpPr>
        <p:spPr>
          <a:xfrm>
            <a:off x="991575" y="29306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s">
                <a:solidFill>
                  <a:srgbClr val="FFFFFF"/>
                </a:solidFill>
                <a:latin typeface="Permanent Marker"/>
                <a:ea typeface="Permanent Marker"/>
                <a:cs typeface="Permanent Marker"/>
                <a:sym typeface="Permanent Marker"/>
              </a:rPr>
              <a:t>OPPORTUNITIES</a:t>
            </a:r>
            <a:endParaRPr>
              <a:solidFill>
                <a:srgbClr val="FFFFFF"/>
              </a:solidFill>
              <a:latin typeface="Permanent Marker"/>
              <a:ea typeface="Permanent Marker"/>
              <a:cs typeface="Permanent Marker"/>
              <a:sym typeface="Permanent Marker"/>
            </a:endParaRPr>
          </a:p>
        </p:txBody>
      </p:sp>
      <p:sp>
        <p:nvSpPr>
          <p:cNvPr id="524" name="Google Shape;524;p24"/>
          <p:cNvSpPr txBox="1"/>
          <p:nvPr/>
        </p:nvSpPr>
        <p:spPr>
          <a:xfrm>
            <a:off x="5184338" y="7208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s">
                <a:solidFill>
                  <a:srgbClr val="FFFFFF"/>
                </a:solidFill>
                <a:latin typeface="Permanent Marker"/>
                <a:ea typeface="Permanent Marker"/>
                <a:cs typeface="Permanent Marker"/>
                <a:sym typeface="Permanent Marker"/>
              </a:rPr>
              <a:t>WEAKNESS</a:t>
            </a:r>
            <a:endParaRPr>
              <a:solidFill>
                <a:srgbClr val="FFFFFF"/>
              </a:solidFill>
              <a:latin typeface="Permanent Marker"/>
              <a:ea typeface="Permanent Marker"/>
              <a:cs typeface="Permanent Marker"/>
              <a:sym typeface="Permanent Marker"/>
            </a:endParaRPr>
          </a:p>
        </p:txBody>
      </p:sp>
      <p:sp>
        <p:nvSpPr>
          <p:cNvPr id="525" name="Google Shape;525;p24"/>
          <p:cNvSpPr txBox="1"/>
          <p:nvPr/>
        </p:nvSpPr>
        <p:spPr>
          <a:xfrm>
            <a:off x="5184338" y="29306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latin typeface="Permanent Marker"/>
                <a:ea typeface="Permanent Marker"/>
                <a:cs typeface="Permanent Marker"/>
                <a:sym typeface="Permanent Marker"/>
              </a:rPr>
              <a:t>THREATS</a:t>
            </a:r>
            <a:endParaRPr>
              <a:solidFill>
                <a:srgbClr val="FFFFFF"/>
              </a:solidFill>
              <a:latin typeface="Permanent Marker"/>
              <a:ea typeface="Permanent Marker"/>
              <a:cs typeface="Permanent Marker"/>
              <a:sym typeface="Permanent Marker"/>
            </a:endParaRPr>
          </a:p>
        </p:txBody>
      </p:sp>
      <p:sp>
        <p:nvSpPr>
          <p:cNvPr id="526" name="Google Shape;526;p24"/>
          <p:cNvSpPr/>
          <p:nvPr/>
        </p:nvSpPr>
        <p:spPr>
          <a:xfrm>
            <a:off x="3819150" y="1820850"/>
            <a:ext cx="1501800" cy="1501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4"/>
          <p:cNvSpPr txBox="1"/>
          <p:nvPr/>
        </p:nvSpPr>
        <p:spPr>
          <a:xfrm>
            <a:off x="3967300" y="2050050"/>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latin typeface="Permanent Marker"/>
                <a:ea typeface="Permanent Marker"/>
                <a:cs typeface="Permanent Marker"/>
                <a:sym typeface="Permanent Marker"/>
              </a:rPr>
              <a:t>S</a:t>
            </a:r>
            <a:endParaRPr b="1" sz="3500">
              <a:latin typeface="Permanent Marker"/>
              <a:ea typeface="Permanent Marker"/>
              <a:cs typeface="Permanent Marker"/>
              <a:sym typeface="Permanent Marker"/>
            </a:endParaRPr>
          </a:p>
        </p:txBody>
      </p:sp>
      <p:sp>
        <p:nvSpPr>
          <p:cNvPr id="528" name="Google Shape;528;p24"/>
          <p:cNvSpPr txBox="1"/>
          <p:nvPr/>
        </p:nvSpPr>
        <p:spPr>
          <a:xfrm>
            <a:off x="4559200" y="2050050"/>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latin typeface="Permanent Marker"/>
                <a:ea typeface="Permanent Marker"/>
                <a:cs typeface="Permanent Marker"/>
                <a:sym typeface="Permanent Marker"/>
              </a:rPr>
              <a:t>W</a:t>
            </a:r>
            <a:endParaRPr b="1" sz="3500">
              <a:latin typeface="Permanent Marker"/>
              <a:ea typeface="Permanent Marker"/>
              <a:cs typeface="Permanent Marker"/>
              <a:sym typeface="Permanent Marker"/>
            </a:endParaRPr>
          </a:p>
        </p:txBody>
      </p:sp>
      <p:sp>
        <p:nvSpPr>
          <p:cNvPr id="529" name="Google Shape;529;p24"/>
          <p:cNvSpPr txBox="1"/>
          <p:nvPr/>
        </p:nvSpPr>
        <p:spPr>
          <a:xfrm>
            <a:off x="3967300" y="25679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latin typeface="Permanent Marker"/>
                <a:ea typeface="Permanent Marker"/>
                <a:cs typeface="Permanent Marker"/>
                <a:sym typeface="Permanent Marker"/>
              </a:rPr>
              <a:t>O</a:t>
            </a:r>
            <a:endParaRPr b="1" sz="3500">
              <a:latin typeface="Permanent Marker"/>
              <a:ea typeface="Permanent Marker"/>
              <a:cs typeface="Permanent Marker"/>
              <a:sym typeface="Permanent Marker"/>
            </a:endParaRPr>
          </a:p>
        </p:txBody>
      </p:sp>
      <p:sp>
        <p:nvSpPr>
          <p:cNvPr id="530" name="Google Shape;530;p24"/>
          <p:cNvSpPr txBox="1"/>
          <p:nvPr/>
        </p:nvSpPr>
        <p:spPr>
          <a:xfrm>
            <a:off x="4559200" y="25679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latin typeface="Permanent Marker"/>
                <a:ea typeface="Permanent Marker"/>
                <a:cs typeface="Permanent Marker"/>
                <a:sym typeface="Permanent Marker"/>
              </a:rPr>
              <a:t>T</a:t>
            </a:r>
            <a:endParaRPr b="1" sz="3500">
              <a:latin typeface="Permanent Marker"/>
              <a:ea typeface="Permanent Marker"/>
              <a:cs typeface="Permanent Marker"/>
              <a:sym typeface="Permanent Marker"/>
            </a:endParaRPr>
          </a:p>
        </p:txBody>
      </p:sp>
      <p:sp>
        <p:nvSpPr>
          <p:cNvPr id="531" name="Google Shape;531;p24"/>
          <p:cNvSpPr txBox="1"/>
          <p:nvPr>
            <p:ph idx="1" type="body"/>
          </p:nvPr>
        </p:nvSpPr>
        <p:spPr>
          <a:xfrm>
            <a:off x="920400" y="1121499"/>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2" name="Google Shape;532;p24"/>
          <p:cNvSpPr txBox="1"/>
          <p:nvPr>
            <p:ph idx="2" type="body"/>
          </p:nvPr>
        </p:nvSpPr>
        <p:spPr>
          <a:xfrm>
            <a:off x="920400" y="3325407"/>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3" name="Google Shape;533;p24"/>
          <p:cNvSpPr txBox="1"/>
          <p:nvPr>
            <p:ph idx="3" type="body"/>
          </p:nvPr>
        </p:nvSpPr>
        <p:spPr>
          <a:xfrm>
            <a:off x="5111400" y="1121499"/>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4" name="Google Shape;534;p24"/>
          <p:cNvSpPr txBox="1"/>
          <p:nvPr>
            <p:ph idx="4" type="body"/>
          </p:nvPr>
        </p:nvSpPr>
        <p:spPr>
          <a:xfrm>
            <a:off x="5111400" y="3325407"/>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5" name="Google Shape;53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11">
    <p:bg>
      <p:bgPr>
        <a:solidFill>
          <a:srgbClr val="000000"/>
        </a:solidFill>
      </p:bgPr>
    </p:bg>
    <p:spTree>
      <p:nvGrpSpPr>
        <p:cNvPr id="536" name="Shape 536"/>
        <p:cNvGrpSpPr/>
        <p:nvPr/>
      </p:nvGrpSpPr>
      <p:grpSpPr>
        <a:xfrm>
          <a:off x="0" y="0"/>
          <a:ext cx="0" cy="0"/>
          <a:chOff x="0" y="0"/>
          <a:chExt cx="0" cy="0"/>
        </a:xfrm>
      </p:grpSpPr>
      <p:sp>
        <p:nvSpPr>
          <p:cNvPr id="537" name="Google Shape;537;p25"/>
          <p:cNvSpPr/>
          <p:nvPr/>
        </p:nvSpPr>
        <p:spPr>
          <a:xfrm>
            <a:off x="2498400" y="411750"/>
            <a:ext cx="6213600" cy="4320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8" name="Google Shape;538;p25"/>
          <p:cNvPicPr preferRelativeResize="0"/>
          <p:nvPr/>
        </p:nvPicPr>
        <p:blipFill>
          <a:blip r:embed="rId2">
            <a:alphaModFix amt="10000"/>
          </a:blip>
          <a:stretch>
            <a:fillRect/>
          </a:stretch>
        </p:blipFill>
        <p:spPr>
          <a:xfrm rot="10800000">
            <a:off x="-721687" y="-350760"/>
            <a:ext cx="6581775" cy="6581775"/>
          </a:xfrm>
          <a:prstGeom prst="rect">
            <a:avLst/>
          </a:prstGeom>
          <a:noFill/>
          <a:ln>
            <a:noFill/>
          </a:ln>
        </p:spPr>
      </p:pic>
      <p:sp>
        <p:nvSpPr>
          <p:cNvPr id="539" name="Google Shape;539;p25"/>
          <p:cNvSpPr txBox="1"/>
          <p:nvPr>
            <p:ph idx="1" type="subTitle"/>
          </p:nvPr>
        </p:nvSpPr>
        <p:spPr>
          <a:xfrm>
            <a:off x="343358" y="1403169"/>
            <a:ext cx="1868100" cy="10329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600"/>
              <a:buNone/>
              <a:defRPr b="1" sz="1600">
                <a:solidFill>
                  <a:srgbClr val="FFFFFF"/>
                </a:solidFill>
              </a:defRPr>
            </a:lvl1pPr>
            <a:lvl2pPr lvl="1" rtl="0">
              <a:lnSpc>
                <a:spcPct val="115000"/>
              </a:lnSpc>
              <a:spcBef>
                <a:spcPts val="0"/>
              </a:spcBef>
              <a:spcAft>
                <a:spcPts val="0"/>
              </a:spcAft>
              <a:buClr>
                <a:srgbClr val="FFFFFF"/>
              </a:buClr>
              <a:buSzPts val="1600"/>
              <a:buNone/>
              <a:defRPr b="1" sz="1600">
                <a:solidFill>
                  <a:srgbClr val="FFFFFF"/>
                </a:solidFill>
              </a:defRPr>
            </a:lvl2pPr>
            <a:lvl3pPr lvl="2" rtl="0">
              <a:lnSpc>
                <a:spcPct val="115000"/>
              </a:lnSpc>
              <a:spcBef>
                <a:spcPts val="0"/>
              </a:spcBef>
              <a:spcAft>
                <a:spcPts val="0"/>
              </a:spcAft>
              <a:buClr>
                <a:srgbClr val="FFFFFF"/>
              </a:buClr>
              <a:buSzPts val="1600"/>
              <a:buNone/>
              <a:defRPr b="1" sz="1600">
                <a:solidFill>
                  <a:srgbClr val="FFFFFF"/>
                </a:solidFill>
              </a:defRPr>
            </a:lvl3pPr>
            <a:lvl4pPr lvl="3" rtl="0">
              <a:lnSpc>
                <a:spcPct val="115000"/>
              </a:lnSpc>
              <a:spcBef>
                <a:spcPts val="0"/>
              </a:spcBef>
              <a:spcAft>
                <a:spcPts val="0"/>
              </a:spcAft>
              <a:buClr>
                <a:srgbClr val="FFFFFF"/>
              </a:buClr>
              <a:buSzPts val="1600"/>
              <a:buNone/>
              <a:defRPr b="1" sz="1600">
                <a:solidFill>
                  <a:srgbClr val="FFFFFF"/>
                </a:solidFill>
              </a:defRPr>
            </a:lvl4pPr>
            <a:lvl5pPr lvl="4" rtl="0">
              <a:lnSpc>
                <a:spcPct val="115000"/>
              </a:lnSpc>
              <a:spcBef>
                <a:spcPts val="0"/>
              </a:spcBef>
              <a:spcAft>
                <a:spcPts val="0"/>
              </a:spcAft>
              <a:buClr>
                <a:srgbClr val="FFFFFF"/>
              </a:buClr>
              <a:buSzPts val="1600"/>
              <a:buNone/>
              <a:defRPr b="1" sz="1600">
                <a:solidFill>
                  <a:srgbClr val="FFFFFF"/>
                </a:solidFill>
              </a:defRPr>
            </a:lvl5pPr>
            <a:lvl6pPr lvl="5" rtl="0">
              <a:lnSpc>
                <a:spcPct val="115000"/>
              </a:lnSpc>
              <a:spcBef>
                <a:spcPts val="0"/>
              </a:spcBef>
              <a:spcAft>
                <a:spcPts val="0"/>
              </a:spcAft>
              <a:buClr>
                <a:srgbClr val="FFFFFF"/>
              </a:buClr>
              <a:buSzPts val="1600"/>
              <a:buNone/>
              <a:defRPr b="1" sz="1600">
                <a:solidFill>
                  <a:srgbClr val="FFFFFF"/>
                </a:solidFill>
              </a:defRPr>
            </a:lvl6pPr>
            <a:lvl7pPr lvl="6" rtl="0">
              <a:lnSpc>
                <a:spcPct val="115000"/>
              </a:lnSpc>
              <a:spcBef>
                <a:spcPts val="0"/>
              </a:spcBef>
              <a:spcAft>
                <a:spcPts val="0"/>
              </a:spcAft>
              <a:buClr>
                <a:srgbClr val="FFFFFF"/>
              </a:buClr>
              <a:buSzPts val="1600"/>
              <a:buNone/>
              <a:defRPr b="1" sz="1600">
                <a:solidFill>
                  <a:srgbClr val="FFFFFF"/>
                </a:solidFill>
              </a:defRPr>
            </a:lvl7pPr>
            <a:lvl8pPr lvl="7" rtl="0">
              <a:lnSpc>
                <a:spcPct val="115000"/>
              </a:lnSpc>
              <a:spcBef>
                <a:spcPts val="0"/>
              </a:spcBef>
              <a:spcAft>
                <a:spcPts val="0"/>
              </a:spcAft>
              <a:buClr>
                <a:srgbClr val="FFFFFF"/>
              </a:buClr>
              <a:buSzPts val="1600"/>
              <a:buNone/>
              <a:defRPr b="1" sz="1600">
                <a:solidFill>
                  <a:srgbClr val="FFFFFF"/>
                </a:solidFill>
              </a:defRPr>
            </a:lvl8pPr>
            <a:lvl9pPr lvl="8" rtl="0">
              <a:lnSpc>
                <a:spcPct val="115000"/>
              </a:lnSpc>
              <a:spcBef>
                <a:spcPts val="0"/>
              </a:spcBef>
              <a:spcAft>
                <a:spcPts val="0"/>
              </a:spcAft>
              <a:buClr>
                <a:srgbClr val="FFFFFF"/>
              </a:buClr>
              <a:buSzPts val="1600"/>
              <a:buNone/>
              <a:defRPr b="1" sz="1600">
                <a:solidFill>
                  <a:srgbClr val="FFFFFF"/>
                </a:solidFill>
              </a:defRPr>
            </a:lvl9pPr>
          </a:lstStyle>
          <a:p/>
        </p:txBody>
      </p:sp>
      <p:sp>
        <p:nvSpPr>
          <p:cNvPr id="540" name="Google Shape;540;p25"/>
          <p:cNvSpPr txBox="1"/>
          <p:nvPr>
            <p:ph idx="2" type="subTitle"/>
          </p:nvPr>
        </p:nvSpPr>
        <p:spPr>
          <a:xfrm>
            <a:off x="343358" y="2343203"/>
            <a:ext cx="1868100" cy="1926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1100"/>
              <a:buNone/>
              <a:defRPr sz="1100">
                <a:solidFill>
                  <a:srgbClr val="FFFFFF"/>
                </a:solidFill>
              </a:defRPr>
            </a:lvl1pPr>
            <a:lvl2pPr lvl="1" rtl="0">
              <a:lnSpc>
                <a:spcPct val="115000"/>
              </a:lnSpc>
              <a:spcBef>
                <a:spcPts val="0"/>
              </a:spcBef>
              <a:spcAft>
                <a:spcPts val="0"/>
              </a:spcAft>
              <a:buClr>
                <a:srgbClr val="FFFFFF"/>
              </a:buClr>
              <a:buSzPts val="1100"/>
              <a:buNone/>
              <a:defRPr sz="1100">
                <a:solidFill>
                  <a:srgbClr val="FFFFFF"/>
                </a:solidFill>
              </a:defRPr>
            </a:lvl2pPr>
            <a:lvl3pPr lvl="2" rtl="0">
              <a:lnSpc>
                <a:spcPct val="115000"/>
              </a:lnSpc>
              <a:spcBef>
                <a:spcPts val="0"/>
              </a:spcBef>
              <a:spcAft>
                <a:spcPts val="0"/>
              </a:spcAft>
              <a:buClr>
                <a:srgbClr val="FFFFFF"/>
              </a:buClr>
              <a:buSzPts val="1100"/>
              <a:buNone/>
              <a:defRPr sz="1100">
                <a:solidFill>
                  <a:srgbClr val="FFFFFF"/>
                </a:solidFill>
              </a:defRPr>
            </a:lvl3pPr>
            <a:lvl4pPr lvl="3" rtl="0">
              <a:lnSpc>
                <a:spcPct val="115000"/>
              </a:lnSpc>
              <a:spcBef>
                <a:spcPts val="0"/>
              </a:spcBef>
              <a:spcAft>
                <a:spcPts val="0"/>
              </a:spcAft>
              <a:buClr>
                <a:srgbClr val="FFFFFF"/>
              </a:buClr>
              <a:buSzPts val="1100"/>
              <a:buNone/>
              <a:defRPr sz="1100">
                <a:solidFill>
                  <a:srgbClr val="FFFFFF"/>
                </a:solidFill>
              </a:defRPr>
            </a:lvl4pPr>
            <a:lvl5pPr lvl="4" rtl="0">
              <a:lnSpc>
                <a:spcPct val="115000"/>
              </a:lnSpc>
              <a:spcBef>
                <a:spcPts val="0"/>
              </a:spcBef>
              <a:spcAft>
                <a:spcPts val="0"/>
              </a:spcAft>
              <a:buClr>
                <a:srgbClr val="FFFFFF"/>
              </a:buClr>
              <a:buSzPts val="1100"/>
              <a:buNone/>
              <a:defRPr sz="1100">
                <a:solidFill>
                  <a:srgbClr val="FFFFFF"/>
                </a:solidFill>
              </a:defRPr>
            </a:lvl5pPr>
            <a:lvl6pPr lvl="5" rtl="0">
              <a:lnSpc>
                <a:spcPct val="115000"/>
              </a:lnSpc>
              <a:spcBef>
                <a:spcPts val="0"/>
              </a:spcBef>
              <a:spcAft>
                <a:spcPts val="0"/>
              </a:spcAft>
              <a:buClr>
                <a:srgbClr val="FFFFFF"/>
              </a:buClr>
              <a:buSzPts val="1100"/>
              <a:buNone/>
              <a:defRPr sz="1100">
                <a:solidFill>
                  <a:srgbClr val="FFFFFF"/>
                </a:solidFill>
              </a:defRPr>
            </a:lvl6pPr>
            <a:lvl7pPr lvl="6" rtl="0">
              <a:lnSpc>
                <a:spcPct val="115000"/>
              </a:lnSpc>
              <a:spcBef>
                <a:spcPts val="0"/>
              </a:spcBef>
              <a:spcAft>
                <a:spcPts val="0"/>
              </a:spcAft>
              <a:buClr>
                <a:srgbClr val="FFFFFF"/>
              </a:buClr>
              <a:buSzPts val="1100"/>
              <a:buNone/>
              <a:defRPr sz="1100">
                <a:solidFill>
                  <a:srgbClr val="FFFFFF"/>
                </a:solidFill>
              </a:defRPr>
            </a:lvl7pPr>
            <a:lvl8pPr lvl="7" rtl="0">
              <a:lnSpc>
                <a:spcPct val="115000"/>
              </a:lnSpc>
              <a:spcBef>
                <a:spcPts val="0"/>
              </a:spcBef>
              <a:spcAft>
                <a:spcPts val="0"/>
              </a:spcAft>
              <a:buClr>
                <a:srgbClr val="FFFFFF"/>
              </a:buClr>
              <a:buSzPts val="1100"/>
              <a:buNone/>
              <a:defRPr sz="1100">
                <a:solidFill>
                  <a:srgbClr val="FFFFFF"/>
                </a:solidFill>
              </a:defRPr>
            </a:lvl8pPr>
            <a:lvl9pPr lvl="8" rtl="0">
              <a:lnSpc>
                <a:spcPct val="115000"/>
              </a:lnSpc>
              <a:spcBef>
                <a:spcPts val="0"/>
              </a:spcBef>
              <a:spcAft>
                <a:spcPts val="0"/>
              </a:spcAft>
              <a:buClr>
                <a:srgbClr val="FFFFFF"/>
              </a:buClr>
              <a:buSzPts val="1100"/>
              <a:buNone/>
              <a:defRPr sz="1100">
                <a:solidFill>
                  <a:srgbClr val="FFFFFF"/>
                </a:solidFill>
              </a:defRPr>
            </a:lvl9pPr>
          </a:lstStyle>
          <a:p/>
        </p:txBody>
      </p:sp>
      <p:sp>
        <p:nvSpPr>
          <p:cNvPr id="541" name="Google Shape;54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270">
          <p15:clr>
            <a:srgbClr val="FA7B17"/>
          </p15:clr>
        </p15:guide>
        <p15:guide id="2" orient="horz" pos="259">
          <p15:clr>
            <a:srgbClr val="FA7B17"/>
          </p15:clr>
        </p15:guide>
        <p15:guide id="3" orient="horz" pos="2981">
          <p15:clr>
            <a:srgbClr val="FA7B17"/>
          </p15:clr>
        </p15:guide>
        <p15:guide id="4" pos="5488">
          <p15:clr>
            <a:srgbClr val="FA7B17"/>
          </p15:clr>
        </p15:guide>
        <p15:guide id="5" pos="1574">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p:cSld name="CUSTOM_12">
    <p:spTree>
      <p:nvGrpSpPr>
        <p:cNvPr id="542" name="Shape 542"/>
        <p:cNvGrpSpPr/>
        <p:nvPr/>
      </p:nvGrpSpPr>
      <p:grpSpPr>
        <a:xfrm>
          <a:off x="0" y="0"/>
          <a:ext cx="0" cy="0"/>
          <a:chOff x="0" y="0"/>
          <a:chExt cx="0" cy="0"/>
        </a:xfrm>
      </p:grpSpPr>
      <p:sp>
        <p:nvSpPr>
          <p:cNvPr id="543" name="Google Shape;543;p26"/>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200"/>
              <a:buNone/>
              <a:defRPr b="1" sz="1200">
                <a:solidFill>
                  <a:srgbClr val="000000"/>
                </a:solidFill>
              </a:defRPr>
            </a:lvl1pPr>
            <a:lvl2pPr lvl="1" rtl="0" algn="ctr">
              <a:lnSpc>
                <a:spcPct val="100000"/>
              </a:lnSpc>
              <a:spcBef>
                <a:spcPts val="0"/>
              </a:spcBef>
              <a:spcAft>
                <a:spcPts val="0"/>
              </a:spcAft>
              <a:buClr>
                <a:srgbClr val="000000"/>
              </a:buClr>
              <a:buSzPts val="1200"/>
              <a:buNone/>
              <a:defRPr b="1" sz="1200">
                <a:solidFill>
                  <a:srgbClr val="000000"/>
                </a:solidFill>
              </a:defRPr>
            </a:lvl2pPr>
            <a:lvl3pPr lvl="2" rtl="0" algn="ctr">
              <a:lnSpc>
                <a:spcPct val="100000"/>
              </a:lnSpc>
              <a:spcBef>
                <a:spcPts val="0"/>
              </a:spcBef>
              <a:spcAft>
                <a:spcPts val="0"/>
              </a:spcAft>
              <a:buClr>
                <a:srgbClr val="000000"/>
              </a:buClr>
              <a:buSzPts val="1200"/>
              <a:buNone/>
              <a:defRPr b="1" sz="1200">
                <a:solidFill>
                  <a:srgbClr val="000000"/>
                </a:solidFill>
              </a:defRPr>
            </a:lvl3pPr>
            <a:lvl4pPr lvl="3" rtl="0" algn="ctr">
              <a:lnSpc>
                <a:spcPct val="100000"/>
              </a:lnSpc>
              <a:spcBef>
                <a:spcPts val="0"/>
              </a:spcBef>
              <a:spcAft>
                <a:spcPts val="0"/>
              </a:spcAft>
              <a:buClr>
                <a:srgbClr val="000000"/>
              </a:buClr>
              <a:buSzPts val="1200"/>
              <a:buNone/>
              <a:defRPr b="1" sz="1200">
                <a:solidFill>
                  <a:srgbClr val="000000"/>
                </a:solidFill>
              </a:defRPr>
            </a:lvl4pPr>
            <a:lvl5pPr lvl="4" rtl="0" algn="ctr">
              <a:lnSpc>
                <a:spcPct val="100000"/>
              </a:lnSpc>
              <a:spcBef>
                <a:spcPts val="0"/>
              </a:spcBef>
              <a:spcAft>
                <a:spcPts val="0"/>
              </a:spcAft>
              <a:buClr>
                <a:srgbClr val="000000"/>
              </a:buClr>
              <a:buSzPts val="1200"/>
              <a:buNone/>
              <a:defRPr b="1" sz="1200">
                <a:solidFill>
                  <a:srgbClr val="000000"/>
                </a:solidFill>
              </a:defRPr>
            </a:lvl5pPr>
            <a:lvl6pPr lvl="5" rtl="0" algn="ctr">
              <a:lnSpc>
                <a:spcPct val="100000"/>
              </a:lnSpc>
              <a:spcBef>
                <a:spcPts val="0"/>
              </a:spcBef>
              <a:spcAft>
                <a:spcPts val="0"/>
              </a:spcAft>
              <a:buClr>
                <a:srgbClr val="000000"/>
              </a:buClr>
              <a:buSzPts val="1200"/>
              <a:buNone/>
              <a:defRPr b="1" sz="1200">
                <a:solidFill>
                  <a:srgbClr val="000000"/>
                </a:solidFill>
              </a:defRPr>
            </a:lvl6pPr>
            <a:lvl7pPr lvl="6" rtl="0" algn="ctr">
              <a:lnSpc>
                <a:spcPct val="100000"/>
              </a:lnSpc>
              <a:spcBef>
                <a:spcPts val="0"/>
              </a:spcBef>
              <a:spcAft>
                <a:spcPts val="0"/>
              </a:spcAft>
              <a:buClr>
                <a:srgbClr val="000000"/>
              </a:buClr>
              <a:buSzPts val="1200"/>
              <a:buNone/>
              <a:defRPr b="1" sz="1200">
                <a:solidFill>
                  <a:srgbClr val="000000"/>
                </a:solidFill>
              </a:defRPr>
            </a:lvl7pPr>
            <a:lvl8pPr lvl="7" rtl="0" algn="ctr">
              <a:lnSpc>
                <a:spcPct val="100000"/>
              </a:lnSpc>
              <a:spcBef>
                <a:spcPts val="0"/>
              </a:spcBef>
              <a:spcAft>
                <a:spcPts val="0"/>
              </a:spcAft>
              <a:buClr>
                <a:srgbClr val="000000"/>
              </a:buClr>
              <a:buSzPts val="1200"/>
              <a:buNone/>
              <a:defRPr b="1" sz="1200">
                <a:solidFill>
                  <a:srgbClr val="000000"/>
                </a:solidFill>
              </a:defRPr>
            </a:lvl8pPr>
            <a:lvl9pPr lvl="8" rtl="0" algn="ctr">
              <a:lnSpc>
                <a:spcPct val="100000"/>
              </a:lnSpc>
              <a:spcBef>
                <a:spcPts val="0"/>
              </a:spcBef>
              <a:spcAft>
                <a:spcPts val="0"/>
              </a:spcAft>
              <a:buClr>
                <a:srgbClr val="000000"/>
              </a:buClr>
              <a:buSzPts val="1200"/>
              <a:buNone/>
              <a:defRPr b="1" sz="1200">
                <a:solidFill>
                  <a:srgbClr val="000000"/>
                </a:solidFill>
              </a:defRPr>
            </a:lvl9pPr>
          </a:lstStyle>
          <a:p/>
        </p:txBody>
      </p:sp>
      <p:sp>
        <p:nvSpPr>
          <p:cNvPr id="544" name="Google Shape;544;p26"/>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45" name="Google Shape;545;p26"/>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200"/>
              <a:buNone/>
              <a:defRPr b="1" sz="1200">
                <a:solidFill>
                  <a:srgbClr val="000000"/>
                </a:solidFill>
              </a:defRPr>
            </a:lvl1pPr>
            <a:lvl2pPr lvl="1" rtl="0" algn="ctr">
              <a:lnSpc>
                <a:spcPct val="100000"/>
              </a:lnSpc>
              <a:spcBef>
                <a:spcPts val="0"/>
              </a:spcBef>
              <a:spcAft>
                <a:spcPts val="0"/>
              </a:spcAft>
              <a:buClr>
                <a:srgbClr val="000000"/>
              </a:buClr>
              <a:buSzPts val="1200"/>
              <a:buNone/>
              <a:defRPr b="1" sz="1200">
                <a:solidFill>
                  <a:srgbClr val="000000"/>
                </a:solidFill>
              </a:defRPr>
            </a:lvl2pPr>
            <a:lvl3pPr lvl="2" rtl="0" algn="ctr">
              <a:lnSpc>
                <a:spcPct val="100000"/>
              </a:lnSpc>
              <a:spcBef>
                <a:spcPts val="0"/>
              </a:spcBef>
              <a:spcAft>
                <a:spcPts val="0"/>
              </a:spcAft>
              <a:buClr>
                <a:srgbClr val="000000"/>
              </a:buClr>
              <a:buSzPts val="1200"/>
              <a:buNone/>
              <a:defRPr b="1" sz="1200">
                <a:solidFill>
                  <a:srgbClr val="000000"/>
                </a:solidFill>
              </a:defRPr>
            </a:lvl3pPr>
            <a:lvl4pPr lvl="3" rtl="0" algn="ctr">
              <a:lnSpc>
                <a:spcPct val="100000"/>
              </a:lnSpc>
              <a:spcBef>
                <a:spcPts val="0"/>
              </a:spcBef>
              <a:spcAft>
                <a:spcPts val="0"/>
              </a:spcAft>
              <a:buClr>
                <a:srgbClr val="000000"/>
              </a:buClr>
              <a:buSzPts val="1200"/>
              <a:buNone/>
              <a:defRPr b="1" sz="1200">
                <a:solidFill>
                  <a:srgbClr val="000000"/>
                </a:solidFill>
              </a:defRPr>
            </a:lvl4pPr>
            <a:lvl5pPr lvl="4" rtl="0" algn="ctr">
              <a:lnSpc>
                <a:spcPct val="100000"/>
              </a:lnSpc>
              <a:spcBef>
                <a:spcPts val="0"/>
              </a:spcBef>
              <a:spcAft>
                <a:spcPts val="0"/>
              </a:spcAft>
              <a:buClr>
                <a:srgbClr val="000000"/>
              </a:buClr>
              <a:buSzPts val="1200"/>
              <a:buNone/>
              <a:defRPr b="1" sz="1200">
                <a:solidFill>
                  <a:srgbClr val="000000"/>
                </a:solidFill>
              </a:defRPr>
            </a:lvl5pPr>
            <a:lvl6pPr lvl="5" rtl="0" algn="ctr">
              <a:lnSpc>
                <a:spcPct val="100000"/>
              </a:lnSpc>
              <a:spcBef>
                <a:spcPts val="0"/>
              </a:spcBef>
              <a:spcAft>
                <a:spcPts val="0"/>
              </a:spcAft>
              <a:buClr>
                <a:srgbClr val="000000"/>
              </a:buClr>
              <a:buSzPts val="1200"/>
              <a:buNone/>
              <a:defRPr b="1" sz="1200">
                <a:solidFill>
                  <a:srgbClr val="000000"/>
                </a:solidFill>
              </a:defRPr>
            </a:lvl6pPr>
            <a:lvl7pPr lvl="6" rtl="0" algn="ctr">
              <a:lnSpc>
                <a:spcPct val="100000"/>
              </a:lnSpc>
              <a:spcBef>
                <a:spcPts val="0"/>
              </a:spcBef>
              <a:spcAft>
                <a:spcPts val="0"/>
              </a:spcAft>
              <a:buClr>
                <a:srgbClr val="000000"/>
              </a:buClr>
              <a:buSzPts val="1200"/>
              <a:buNone/>
              <a:defRPr b="1" sz="1200">
                <a:solidFill>
                  <a:srgbClr val="000000"/>
                </a:solidFill>
              </a:defRPr>
            </a:lvl7pPr>
            <a:lvl8pPr lvl="7" rtl="0" algn="ctr">
              <a:lnSpc>
                <a:spcPct val="100000"/>
              </a:lnSpc>
              <a:spcBef>
                <a:spcPts val="0"/>
              </a:spcBef>
              <a:spcAft>
                <a:spcPts val="0"/>
              </a:spcAft>
              <a:buClr>
                <a:srgbClr val="000000"/>
              </a:buClr>
              <a:buSzPts val="1200"/>
              <a:buNone/>
              <a:defRPr b="1" sz="1200">
                <a:solidFill>
                  <a:srgbClr val="000000"/>
                </a:solidFill>
              </a:defRPr>
            </a:lvl8pPr>
            <a:lvl9pPr lvl="8" rtl="0" algn="ctr">
              <a:lnSpc>
                <a:spcPct val="100000"/>
              </a:lnSpc>
              <a:spcBef>
                <a:spcPts val="0"/>
              </a:spcBef>
              <a:spcAft>
                <a:spcPts val="0"/>
              </a:spcAft>
              <a:buClr>
                <a:srgbClr val="000000"/>
              </a:buClr>
              <a:buSzPts val="1200"/>
              <a:buNone/>
              <a:defRPr b="1" sz="1200">
                <a:solidFill>
                  <a:srgbClr val="000000"/>
                </a:solidFill>
              </a:defRPr>
            </a:lvl9pPr>
          </a:lstStyle>
          <a:p/>
        </p:txBody>
      </p:sp>
      <p:sp>
        <p:nvSpPr>
          <p:cNvPr id="546" name="Google Shape;546;p26"/>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47" name="Google Shape;547;p26"/>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200"/>
              <a:buNone/>
              <a:defRPr b="1" sz="1200">
                <a:solidFill>
                  <a:srgbClr val="000000"/>
                </a:solidFill>
              </a:defRPr>
            </a:lvl1pPr>
            <a:lvl2pPr lvl="1" rtl="0" algn="ctr">
              <a:lnSpc>
                <a:spcPct val="100000"/>
              </a:lnSpc>
              <a:spcBef>
                <a:spcPts val="0"/>
              </a:spcBef>
              <a:spcAft>
                <a:spcPts val="0"/>
              </a:spcAft>
              <a:buClr>
                <a:srgbClr val="000000"/>
              </a:buClr>
              <a:buSzPts val="1200"/>
              <a:buNone/>
              <a:defRPr b="1" sz="1200">
                <a:solidFill>
                  <a:srgbClr val="000000"/>
                </a:solidFill>
              </a:defRPr>
            </a:lvl2pPr>
            <a:lvl3pPr lvl="2" rtl="0" algn="ctr">
              <a:lnSpc>
                <a:spcPct val="100000"/>
              </a:lnSpc>
              <a:spcBef>
                <a:spcPts val="0"/>
              </a:spcBef>
              <a:spcAft>
                <a:spcPts val="0"/>
              </a:spcAft>
              <a:buClr>
                <a:srgbClr val="000000"/>
              </a:buClr>
              <a:buSzPts val="1200"/>
              <a:buNone/>
              <a:defRPr b="1" sz="1200">
                <a:solidFill>
                  <a:srgbClr val="000000"/>
                </a:solidFill>
              </a:defRPr>
            </a:lvl3pPr>
            <a:lvl4pPr lvl="3" rtl="0" algn="ctr">
              <a:lnSpc>
                <a:spcPct val="100000"/>
              </a:lnSpc>
              <a:spcBef>
                <a:spcPts val="0"/>
              </a:spcBef>
              <a:spcAft>
                <a:spcPts val="0"/>
              </a:spcAft>
              <a:buClr>
                <a:srgbClr val="000000"/>
              </a:buClr>
              <a:buSzPts val="1200"/>
              <a:buNone/>
              <a:defRPr b="1" sz="1200">
                <a:solidFill>
                  <a:srgbClr val="000000"/>
                </a:solidFill>
              </a:defRPr>
            </a:lvl4pPr>
            <a:lvl5pPr lvl="4" rtl="0" algn="ctr">
              <a:lnSpc>
                <a:spcPct val="100000"/>
              </a:lnSpc>
              <a:spcBef>
                <a:spcPts val="0"/>
              </a:spcBef>
              <a:spcAft>
                <a:spcPts val="0"/>
              </a:spcAft>
              <a:buClr>
                <a:srgbClr val="000000"/>
              </a:buClr>
              <a:buSzPts val="1200"/>
              <a:buNone/>
              <a:defRPr b="1" sz="1200">
                <a:solidFill>
                  <a:srgbClr val="000000"/>
                </a:solidFill>
              </a:defRPr>
            </a:lvl5pPr>
            <a:lvl6pPr lvl="5" rtl="0" algn="ctr">
              <a:lnSpc>
                <a:spcPct val="100000"/>
              </a:lnSpc>
              <a:spcBef>
                <a:spcPts val="0"/>
              </a:spcBef>
              <a:spcAft>
                <a:spcPts val="0"/>
              </a:spcAft>
              <a:buClr>
                <a:srgbClr val="000000"/>
              </a:buClr>
              <a:buSzPts val="1200"/>
              <a:buNone/>
              <a:defRPr b="1" sz="1200">
                <a:solidFill>
                  <a:srgbClr val="000000"/>
                </a:solidFill>
              </a:defRPr>
            </a:lvl6pPr>
            <a:lvl7pPr lvl="6" rtl="0" algn="ctr">
              <a:lnSpc>
                <a:spcPct val="100000"/>
              </a:lnSpc>
              <a:spcBef>
                <a:spcPts val="0"/>
              </a:spcBef>
              <a:spcAft>
                <a:spcPts val="0"/>
              </a:spcAft>
              <a:buClr>
                <a:srgbClr val="000000"/>
              </a:buClr>
              <a:buSzPts val="1200"/>
              <a:buNone/>
              <a:defRPr b="1" sz="1200">
                <a:solidFill>
                  <a:srgbClr val="000000"/>
                </a:solidFill>
              </a:defRPr>
            </a:lvl7pPr>
            <a:lvl8pPr lvl="7" rtl="0" algn="ctr">
              <a:lnSpc>
                <a:spcPct val="100000"/>
              </a:lnSpc>
              <a:spcBef>
                <a:spcPts val="0"/>
              </a:spcBef>
              <a:spcAft>
                <a:spcPts val="0"/>
              </a:spcAft>
              <a:buClr>
                <a:srgbClr val="000000"/>
              </a:buClr>
              <a:buSzPts val="1200"/>
              <a:buNone/>
              <a:defRPr b="1" sz="1200">
                <a:solidFill>
                  <a:srgbClr val="000000"/>
                </a:solidFill>
              </a:defRPr>
            </a:lvl8pPr>
            <a:lvl9pPr lvl="8" rtl="0" algn="ctr">
              <a:lnSpc>
                <a:spcPct val="100000"/>
              </a:lnSpc>
              <a:spcBef>
                <a:spcPts val="0"/>
              </a:spcBef>
              <a:spcAft>
                <a:spcPts val="0"/>
              </a:spcAft>
              <a:buClr>
                <a:srgbClr val="000000"/>
              </a:buClr>
              <a:buSzPts val="1200"/>
              <a:buNone/>
              <a:defRPr b="1" sz="1200">
                <a:solidFill>
                  <a:srgbClr val="000000"/>
                </a:solidFill>
              </a:defRPr>
            </a:lvl9pPr>
          </a:lstStyle>
          <a:p/>
        </p:txBody>
      </p:sp>
      <p:sp>
        <p:nvSpPr>
          <p:cNvPr id="548" name="Google Shape;548;p26"/>
          <p:cNvSpPr/>
          <p:nvPr/>
        </p:nvSpPr>
        <p:spPr>
          <a:xfrm>
            <a:off x="785313" y="2010197"/>
            <a:ext cx="1544700" cy="15447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6"/>
          <p:cNvSpPr/>
          <p:nvPr/>
        </p:nvSpPr>
        <p:spPr>
          <a:xfrm>
            <a:off x="2827087" y="2949425"/>
            <a:ext cx="1544700" cy="15447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6"/>
          <p:cNvSpPr/>
          <p:nvPr/>
        </p:nvSpPr>
        <p:spPr>
          <a:xfrm>
            <a:off x="4892148" y="2010197"/>
            <a:ext cx="1544700" cy="15447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6"/>
          <p:cNvSpPr/>
          <p:nvPr/>
        </p:nvSpPr>
        <p:spPr>
          <a:xfrm>
            <a:off x="6949446" y="2946461"/>
            <a:ext cx="1544700" cy="15447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6"/>
          <p:cNvSpPr/>
          <p:nvPr/>
        </p:nvSpPr>
        <p:spPr>
          <a:xfrm>
            <a:off x="586138" y="2992347"/>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1</a:t>
            </a:r>
            <a:endParaRPr b="1" sz="2500">
              <a:solidFill>
                <a:srgbClr val="FFFFFF"/>
              </a:solidFill>
              <a:latin typeface="Roboto"/>
              <a:ea typeface="Roboto"/>
              <a:cs typeface="Roboto"/>
              <a:sym typeface="Roboto"/>
            </a:endParaRPr>
          </a:p>
        </p:txBody>
      </p:sp>
      <p:sp>
        <p:nvSpPr>
          <p:cNvPr id="553" name="Google Shape;553;p26"/>
          <p:cNvSpPr/>
          <p:nvPr/>
        </p:nvSpPr>
        <p:spPr>
          <a:xfrm>
            <a:off x="4757798" y="2992347"/>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3</a:t>
            </a:r>
            <a:endParaRPr b="1" sz="2500">
              <a:solidFill>
                <a:srgbClr val="FFFFFF"/>
              </a:solidFill>
              <a:latin typeface="Roboto"/>
              <a:ea typeface="Roboto"/>
              <a:cs typeface="Roboto"/>
              <a:sym typeface="Roboto"/>
            </a:endParaRPr>
          </a:p>
        </p:txBody>
      </p:sp>
      <p:sp>
        <p:nvSpPr>
          <p:cNvPr id="554" name="Google Shape;554;p26"/>
          <p:cNvSpPr/>
          <p:nvPr/>
        </p:nvSpPr>
        <p:spPr>
          <a:xfrm>
            <a:off x="2665735" y="2992798"/>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2</a:t>
            </a:r>
            <a:endParaRPr b="1" sz="2500">
              <a:solidFill>
                <a:srgbClr val="FFFFFF"/>
              </a:solidFill>
              <a:latin typeface="Roboto"/>
              <a:ea typeface="Roboto"/>
              <a:cs typeface="Roboto"/>
              <a:sym typeface="Roboto"/>
            </a:endParaRPr>
          </a:p>
        </p:txBody>
      </p:sp>
      <p:sp>
        <p:nvSpPr>
          <p:cNvPr id="555" name="Google Shape;555;p26"/>
          <p:cNvSpPr/>
          <p:nvPr/>
        </p:nvSpPr>
        <p:spPr>
          <a:xfrm>
            <a:off x="6836294" y="2989834"/>
            <a:ext cx="518700" cy="51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4</a:t>
            </a:r>
            <a:endParaRPr b="1" sz="2500">
              <a:solidFill>
                <a:srgbClr val="FFFFFF"/>
              </a:solidFill>
              <a:latin typeface="Roboto"/>
              <a:ea typeface="Roboto"/>
              <a:cs typeface="Roboto"/>
              <a:sym typeface="Roboto"/>
            </a:endParaRPr>
          </a:p>
        </p:txBody>
      </p:sp>
      <p:pic>
        <p:nvPicPr>
          <p:cNvPr id="556" name="Google Shape;556;p26"/>
          <p:cNvPicPr preferRelativeResize="0"/>
          <p:nvPr/>
        </p:nvPicPr>
        <p:blipFill>
          <a:blip r:embed="rId2">
            <a:alphaModFix/>
          </a:blip>
          <a:stretch>
            <a:fillRect/>
          </a:stretch>
        </p:blipFill>
        <p:spPr>
          <a:xfrm>
            <a:off x="1298813" y="2542740"/>
            <a:ext cx="518700" cy="518700"/>
          </a:xfrm>
          <a:prstGeom prst="rect">
            <a:avLst/>
          </a:prstGeom>
          <a:noFill/>
          <a:ln>
            <a:noFill/>
          </a:ln>
        </p:spPr>
      </p:pic>
      <p:pic>
        <p:nvPicPr>
          <p:cNvPr id="557" name="Google Shape;557;p26"/>
          <p:cNvPicPr preferRelativeResize="0"/>
          <p:nvPr/>
        </p:nvPicPr>
        <p:blipFill>
          <a:blip r:embed="rId3">
            <a:alphaModFix/>
          </a:blip>
          <a:stretch>
            <a:fillRect/>
          </a:stretch>
        </p:blipFill>
        <p:spPr>
          <a:xfrm>
            <a:off x="3353837" y="3479368"/>
            <a:ext cx="518700" cy="518682"/>
          </a:xfrm>
          <a:prstGeom prst="rect">
            <a:avLst/>
          </a:prstGeom>
          <a:noFill/>
          <a:ln>
            <a:noFill/>
          </a:ln>
        </p:spPr>
      </p:pic>
      <p:pic>
        <p:nvPicPr>
          <p:cNvPr id="558" name="Google Shape;558;p26"/>
          <p:cNvPicPr preferRelativeResize="0"/>
          <p:nvPr/>
        </p:nvPicPr>
        <p:blipFill>
          <a:blip r:embed="rId4">
            <a:alphaModFix/>
          </a:blip>
          <a:stretch>
            <a:fillRect/>
          </a:stretch>
        </p:blipFill>
        <p:spPr>
          <a:xfrm>
            <a:off x="7488264" y="3479377"/>
            <a:ext cx="536724" cy="536724"/>
          </a:xfrm>
          <a:prstGeom prst="rect">
            <a:avLst/>
          </a:prstGeom>
          <a:noFill/>
          <a:ln>
            <a:noFill/>
          </a:ln>
        </p:spPr>
      </p:pic>
      <p:pic>
        <p:nvPicPr>
          <p:cNvPr id="559" name="Google Shape;559;p26"/>
          <p:cNvPicPr preferRelativeResize="0"/>
          <p:nvPr/>
        </p:nvPicPr>
        <p:blipFill>
          <a:blip r:embed="rId5">
            <a:alphaModFix/>
          </a:blip>
          <a:stretch>
            <a:fillRect/>
          </a:stretch>
        </p:blipFill>
        <p:spPr>
          <a:xfrm>
            <a:off x="5403112" y="2523238"/>
            <a:ext cx="518700" cy="518700"/>
          </a:xfrm>
          <a:prstGeom prst="rect">
            <a:avLst/>
          </a:prstGeom>
          <a:noFill/>
          <a:ln>
            <a:noFill/>
          </a:ln>
        </p:spPr>
      </p:pic>
      <p:sp>
        <p:nvSpPr>
          <p:cNvPr id="560" name="Google Shape;56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61" name="Google Shape;561;p26"/>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562" name="Google Shape;562;p26"/>
          <p:cNvSpPr/>
          <p:nvPr>
            <p:ph idx="6" type="pic"/>
          </p:nvPr>
        </p:nvSpPr>
        <p:spPr>
          <a:xfrm>
            <a:off x="394393" y="460129"/>
            <a:ext cx="336000" cy="233700"/>
          </a:xfrm>
          <a:prstGeom prst="rect">
            <a:avLst/>
          </a:prstGeom>
          <a:noFill/>
          <a:ln>
            <a:noFill/>
          </a:ln>
        </p:spPr>
      </p:sp>
      <p:sp>
        <p:nvSpPr>
          <p:cNvPr id="563" name="Google Shape;563;p26"/>
          <p:cNvSpPr txBox="1"/>
          <p:nvPr>
            <p:ph idx="7"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000000"/>
              </a:buClr>
              <a:buSzPts val="900"/>
              <a:buNone/>
              <a:defRPr sz="900">
                <a:solidFill>
                  <a:srgbClr val="000000"/>
                </a:solidFill>
              </a:defRPr>
            </a:lvl1pPr>
            <a:lvl2pPr lvl="1" rtl="0" algn="r">
              <a:spcBef>
                <a:spcPts val="0"/>
              </a:spcBef>
              <a:spcAft>
                <a:spcPts val="0"/>
              </a:spcAft>
              <a:buClr>
                <a:srgbClr val="000000"/>
              </a:buClr>
              <a:buSzPts val="900"/>
              <a:buNone/>
              <a:defRPr sz="900">
                <a:solidFill>
                  <a:srgbClr val="000000"/>
                </a:solidFill>
              </a:defRPr>
            </a:lvl2pPr>
            <a:lvl3pPr lvl="2" rtl="0" algn="r">
              <a:spcBef>
                <a:spcPts val="0"/>
              </a:spcBef>
              <a:spcAft>
                <a:spcPts val="0"/>
              </a:spcAft>
              <a:buClr>
                <a:srgbClr val="000000"/>
              </a:buClr>
              <a:buSzPts val="900"/>
              <a:buNone/>
              <a:defRPr sz="900">
                <a:solidFill>
                  <a:srgbClr val="000000"/>
                </a:solidFill>
              </a:defRPr>
            </a:lvl3pPr>
            <a:lvl4pPr lvl="3" rtl="0" algn="r">
              <a:spcBef>
                <a:spcPts val="0"/>
              </a:spcBef>
              <a:spcAft>
                <a:spcPts val="0"/>
              </a:spcAft>
              <a:buClr>
                <a:srgbClr val="000000"/>
              </a:buClr>
              <a:buSzPts val="900"/>
              <a:buNone/>
              <a:defRPr sz="900">
                <a:solidFill>
                  <a:srgbClr val="000000"/>
                </a:solidFill>
              </a:defRPr>
            </a:lvl4pPr>
            <a:lvl5pPr lvl="4" rtl="0" algn="r">
              <a:spcBef>
                <a:spcPts val="0"/>
              </a:spcBef>
              <a:spcAft>
                <a:spcPts val="0"/>
              </a:spcAft>
              <a:buClr>
                <a:srgbClr val="000000"/>
              </a:buClr>
              <a:buSzPts val="900"/>
              <a:buNone/>
              <a:defRPr sz="900">
                <a:solidFill>
                  <a:srgbClr val="000000"/>
                </a:solidFill>
              </a:defRPr>
            </a:lvl5pPr>
            <a:lvl6pPr lvl="5" rtl="0" algn="r">
              <a:spcBef>
                <a:spcPts val="0"/>
              </a:spcBef>
              <a:spcAft>
                <a:spcPts val="0"/>
              </a:spcAft>
              <a:buClr>
                <a:srgbClr val="000000"/>
              </a:buClr>
              <a:buSzPts val="900"/>
              <a:buNone/>
              <a:defRPr sz="900">
                <a:solidFill>
                  <a:srgbClr val="000000"/>
                </a:solidFill>
              </a:defRPr>
            </a:lvl6pPr>
            <a:lvl7pPr lvl="6" rtl="0" algn="r">
              <a:spcBef>
                <a:spcPts val="0"/>
              </a:spcBef>
              <a:spcAft>
                <a:spcPts val="0"/>
              </a:spcAft>
              <a:buClr>
                <a:srgbClr val="000000"/>
              </a:buClr>
              <a:buSzPts val="900"/>
              <a:buNone/>
              <a:defRPr sz="900">
                <a:solidFill>
                  <a:srgbClr val="000000"/>
                </a:solidFill>
              </a:defRPr>
            </a:lvl7pPr>
            <a:lvl8pPr lvl="7" rtl="0" algn="r">
              <a:spcBef>
                <a:spcPts val="0"/>
              </a:spcBef>
              <a:spcAft>
                <a:spcPts val="0"/>
              </a:spcAft>
              <a:buClr>
                <a:srgbClr val="000000"/>
              </a:buClr>
              <a:buSzPts val="900"/>
              <a:buNone/>
              <a:defRPr sz="900">
                <a:solidFill>
                  <a:srgbClr val="000000"/>
                </a:solidFill>
              </a:defRPr>
            </a:lvl8pPr>
            <a:lvl9pPr lvl="8" rtl="0" algn="r">
              <a:spcBef>
                <a:spcPts val="0"/>
              </a:spcBef>
              <a:spcAft>
                <a:spcPts val="0"/>
              </a:spcAft>
              <a:buClr>
                <a:srgbClr val="000000"/>
              </a:buClr>
              <a:buSzPts val="900"/>
              <a:buNone/>
              <a:defRPr sz="900">
                <a:solidFill>
                  <a:srgbClr val="000000"/>
                </a:solidFill>
              </a:defRPr>
            </a:lvl9pPr>
          </a:lstStyle>
          <a:p/>
        </p:txBody>
      </p:sp>
      <p:sp>
        <p:nvSpPr>
          <p:cNvPr id="564" name="Google Shape;564;p26"/>
          <p:cNvSpPr txBox="1"/>
          <p:nvPr>
            <p:ph idx="8"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100"/>
              <a:buNone/>
              <a:defRPr b="1" sz="1100">
                <a:solidFill>
                  <a:srgbClr val="000000"/>
                </a:solidFill>
              </a:defRPr>
            </a:lvl1pPr>
            <a:lvl2pPr lvl="1" rtl="0">
              <a:spcBef>
                <a:spcPts val="0"/>
              </a:spcBef>
              <a:spcAft>
                <a:spcPts val="0"/>
              </a:spcAft>
              <a:buClr>
                <a:srgbClr val="000000"/>
              </a:buClr>
              <a:buSzPts val="1100"/>
              <a:buNone/>
              <a:defRPr b="1" sz="1100">
                <a:solidFill>
                  <a:srgbClr val="000000"/>
                </a:solidFill>
              </a:defRPr>
            </a:lvl2pPr>
            <a:lvl3pPr lvl="2" rtl="0">
              <a:spcBef>
                <a:spcPts val="0"/>
              </a:spcBef>
              <a:spcAft>
                <a:spcPts val="0"/>
              </a:spcAft>
              <a:buClr>
                <a:srgbClr val="000000"/>
              </a:buClr>
              <a:buSzPts val="1100"/>
              <a:buNone/>
              <a:defRPr b="1" sz="1100">
                <a:solidFill>
                  <a:srgbClr val="000000"/>
                </a:solidFill>
              </a:defRPr>
            </a:lvl3pPr>
            <a:lvl4pPr lvl="3" rtl="0">
              <a:spcBef>
                <a:spcPts val="0"/>
              </a:spcBef>
              <a:spcAft>
                <a:spcPts val="0"/>
              </a:spcAft>
              <a:buClr>
                <a:srgbClr val="000000"/>
              </a:buClr>
              <a:buSzPts val="1100"/>
              <a:buNone/>
              <a:defRPr b="1" sz="1100">
                <a:solidFill>
                  <a:srgbClr val="000000"/>
                </a:solidFill>
              </a:defRPr>
            </a:lvl4pPr>
            <a:lvl5pPr lvl="4" rtl="0">
              <a:spcBef>
                <a:spcPts val="0"/>
              </a:spcBef>
              <a:spcAft>
                <a:spcPts val="0"/>
              </a:spcAft>
              <a:buClr>
                <a:srgbClr val="000000"/>
              </a:buClr>
              <a:buSzPts val="1100"/>
              <a:buNone/>
              <a:defRPr b="1" sz="1100">
                <a:solidFill>
                  <a:srgbClr val="000000"/>
                </a:solidFill>
              </a:defRPr>
            </a:lvl5pPr>
            <a:lvl6pPr lvl="5" rtl="0">
              <a:spcBef>
                <a:spcPts val="0"/>
              </a:spcBef>
              <a:spcAft>
                <a:spcPts val="0"/>
              </a:spcAft>
              <a:buClr>
                <a:srgbClr val="000000"/>
              </a:buClr>
              <a:buSzPts val="1100"/>
              <a:buNone/>
              <a:defRPr b="1" sz="1100">
                <a:solidFill>
                  <a:srgbClr val="000000"/>
                </a:solidFill>
              </a:defRPr>
            </a:lvl6pPr>
            <a:lvl7pPr lvl="6" rtl="0">
              <a:spcBef>
                <a:spcPts val="0"/>
              </a:spcBef>
              <a:spcAft>
                <a:spcPts val="0"/>
              </a:spcAft>
              <a:buClr>
                <a:srgbClr val="000000"/>
              </a:buClr>
              <a:buSzPts val="1100"/>
              <a:buNone/>
              <a:defRPr b="1" sz="1100">
                <a:solidFill>
                  <a:srgbClr val="000000"/>
                </a:solidFill>
              </a:defRPr>
            </a:lvl7pPr>
            <a:lvl8pPr lvl="7" rtl="0">
              <a:spcBef>
                <a:spcPts val="0"/>
              </a:spcBef>
              <a:spcAft>
                <a:spcPts val="0"/>
              </a:spcAft>
              <a:buClr>
                <a:srgbClr val="000000"/>
              </a:buClr>
              <a:buSzPts val="1100"/>
              <a:buNone/>
              <a:defRPr b="1" sz="1100">
                <a:solidFill>
                  <a:srgbClr val="000000"/>
                </a:solidFill>
              </a:defRPr>
            </a:lvl8pPr>
            <a:lvl9pPr lvl="8" rtl="0">
              <a:spcBef>
                <a:spcPts val="0"/>
              </a:spcBef>
              <a:spcAft>
                <a:spcPts val="0"/>
              </a:spcAft>
              <a:buClr>
                <a:srgbClr val="000000"/>
              </a:buClr>
              <a:buSzPts val="1100"/>
              <a:buNone/>
              <a:defRPr b="1" sz="1100">
                <a:solidFill>
                  <a:srgbClr val="000000"/>
                </a:solidFill>
              </a:defRPr>
            </a:lvl9pPr>
          </a:lstStyle>
          <a:p/>
        </p:txBody>
      </p:sp>
      <p:sp>
        <p:nvSpPr>
          <p:cNvPr id="565" name="Google Shape;565;p26"/>
          <p:cNvSpPr txBox="1"/>
          <p:nvPr>
            <p:ph idx="9" type="subTitle"/>
          </p:nvPr>
        </p:nvSpPr>
        <p:spPr>
          <a:xfrm>
            <a:off x="623625"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66" name="Google Shape;566;p26"/>
          <p:cNvSpPr txBox="1"/>
          <p:nvPr>
            <p:ph idx="13" type="subTitle"/>
          </p:nvPr>
        </p:nvSpPr>
        <p:spPr>
          <a:xfrm>
            <a:off x="4746358"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200"/>
              <a:buNone/>
              <a:defRPr b="1" sz="1200">
                <a:solidFill>
                  <a:srgbClr val="000000"/>
                </a:solidFill>
              </a:defRPr>
            </a:lvl1pPr>
            <a:lvl2pPr lvl="1" rtl="0" algn="ctr">
              <a:lnSpc>
                <a:spcPct val="100000"/>
              </a:lnSpc>
              <a:spcBef>
                <a:spcPts val="0"/>
              </a:spcBef>
              <a:spcAft>
                <a:spcPts val="0"/>
              </a:spcAft>
              <a:buClr>
                <a:srgbClr val="000000"/>
              </a:buClr>
              <a:buSzPts val="1200"/>
              <a:buNone/>
              <a:defRPr b="1" sz="1200">
                <a:solidFill>
                  <a:srgbClr val="000000"/>
                </a:solidFill>
              </a:defRPr>
            </a:lvl2pPr>
            <a:lvl3pPr lvl="2" rtl="0" algn="ctr">
              <a:lnSpc>
                <a:spcPct val="100000"/>
              </a:lnSpc>
              <a:spcBef>
                <a:spcPts val="0"/>
              </a:spcBef>
              <a:spcAft>
                <a:spcPts val="0"/>
              </a:spcAft>
              <a:buClr>
                <a:srgbClr val="000000"/>
              </a:buClr>
              <a:buSzPts val="1200"/>
              <a:buNone/>
              <a:defRPr b="1" sz="1200">
                <a:solidFill>
                  <a:srgbClr val="000000"/>
                </a:solidFill>
              </a:defRPr>
            </a:lvl3pPr>
            <a:lvl4pPr lvl="3" rtl="0" algn="ctr">
              <a:lnSpc>
                <a:spcPct val="100000"/>
              </a:lnSpc>
              <a:spcBef>
                <a:spcPts val="0"/>
              </a:spcBef>
              <a:spcAft>
                <a:spcPts val="0"/>
              </a:spcAft>
              <a:buClr>
                <a:srgbClr val="000000"/>
              </a:buClr>
              <a:buSzPts val="1200"/>
              <a:buNone/>
              <a:defRPr b="1" sz="1200">
                <a:solidFill>
                  <a:srgbClr val="000000"/>
                </a:solidFill>
              </a:defRPr>
            </a:lvl4pPr>
            <a:lvl5pPr lvl="4" rtl="0" algn="ctr">
              <a:lnSpc>
                <a:spcPct val="100000"/>
              </a:lnSpc>
              <a:spcBef>
                <a:spcPts val="0"/>
              </a:spcBef>
              <a:spcAft>
                <a:spcPts val="0"/>
              </a:spcAft>
              <a:buClr>
                <a:srgbClr val="000000"/>
              </a:buClr>
              <a:buSzPts val="1200"/>
              <a:buNone/>
              <a:defRPr b="1" sz="1200">
                <a:solidFill>
                  <a:srgbClr val="000000"/>
                </a:solidFill>
              </a:defRPr>
            </a:lvl5pPr>
            <a:lvl6pPr lvl="5" rtl="0" algn="ctr">
              <a:lnSpc>
                <a:spcPct val="100000"/>
              </a:lnSpc>
              <a:spcBef>
                <a:spcPts val="0"/>
              </a:spcBef>
              <a:spcAft>
                <a:spcPts val="0"/>
              </a:spcAft>
              <a:buClr>
                <a:srgbClr val="000000"/>
              </a:buClr>
              <a:buSzPts val="1200"/>
              <a:buNone/>
              <a:defRPr b="1" sz="1200">
                <a:solidFill>
                  <a:srgbClr val="000000"/>
                </a:solidFill>
              </a:defRPr>
            </a:lvl6pPr>
            <a:lvl7pPr lvl="6" rtl="0" algn="ctr">
              <a:lnSpc>
                <a:spcPct val="100000"/>
              </a:lnSpc>
              <a:spcBef>
                <a:spcPts val="0"/>
              </a:spcBef>
              <a:spcAft>
                <a:spcPts val="0"/>
              </a:spcAft>
              <a:buClr>
                <a:srgbClr val="000000"/>
              </a:buClr>
              <a:buSzPts val="1200"/>
              <a:buNone/>
              <a:defRPr b="1" sz="1200">
                <a:solidFill>
                  <a:srgbClr val="000000"/>
                </a:solidFill>
              </a:defRPr>
            </a:lvl7pPr>
            <a:lvl8pPr lvl="7" rtl="0" algn="ctr">
              <a:lnSpc>
                <a:spcPct val="100000"/>
              </a:lnSpc>
              <a:spcBef>
                <a:spcPts val="0"/>
              </a:spcBef>
              <a:spcAft>
                <a:spcPts val="0"/>
              </a:spcAft>
              <a:buClr>
                <a:srgbClr val="000000"/>
              </a:buClr>
              <a:buSzPts val="1200"/>
              <a:buNone/>
              <a:defRPr b="1" sz="1200">
                <a:solidFill>
                  <a:srgbClr val="000000"/>
                </a:solidFill>
              </a:defRPr>
            </a:lvl8pPr>
            <a:lvl9pPr lvl="8" rtl="0" algn="ctr">
              <a:lnSpc>
                <a:spcPct val="100000"/>
              </a:lnSpc>
              <a:spcBef>
                <a:spcPts val="0"/>
              </a:spcBef>
              <a:spcAft>
                <a:spcPts val="0"/>
              </a:spcAft>
              <a:buClr>
                <a:srgbClr val="000000"/>
              </a:buClr>
              <a:buSzPts val="1200"/>
              <a:buNone/>
              <a:defRPr b="1" sz="1200">
                <a:solidFill>
                  <a:srgbClr val="000000"/>
                </a:solidFill>
              </a:defRPr>
            </a:lvl9pPr>
          </a:lstStyle>
          <a:p/>
        </p:txBody>
      </p:sp>
      <p:sp>
        <p:nvSpPr>
          <p:cNvPr id="567" name="Google Shape;567;p26"/>
          <p:cNvSpPr txBox="1"/>
          <p:nvPr>
            <p:ph idx="14" type="subTitle"/>
          </p:nvPr>
        </p:nvSpPr>
        <p:spPr>
          <a:xfrm>
            <a:off x="4746350"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p:cSld name="ONE_COLUMN_TEXT">
    <p:spTree>
      <p:nvGrpSpPr>
        <p:cNvPr id="568" name="Shape 568"/>
        <p:cNvGrpSpPr/>
        <p:nvPr/>
      </p:nvGrpSpPr>
      <p:grpSpPr>
        <a:xfrm>
          <a:off x="0" y="0"/>
          <a:ext cx="0" cy="0"/>
          <a:chOff x="0" y="0"/>
          <a:chExt cx="0" cy="0"/>
        </a:xfrm>
      </p:grpSpPr>
      <p:sp>
        <p:nvSpPr>
          <p:cNvPr id="569" name="Google Shape;569;p2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70" name="Google Shape;570;p2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71" name="Google Shape;57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MAIN_POINT">
    <p:spTree>
      <p:nvGrpSpPr>
        <p:cNvPr id="572" name="Shape 572"/>
        <p:cNvGrpSpPr/>
        <p:nvPr/>
      </p:nvGrpSpPr>
      <p:grpSpPr>
        <a:xfrm>
          <a:off x="0" y="0"/>
          <a:ext cx="0" cy="0"/>
          <a:chOff x="0" y="0"/>
          <a:chExt cx="0" cy="0"/>
        </a:xfrm>
      </p:grpSpPr>
      <p:pic>
        <p:nvPicPr>
          <p:cNvPr id="573" name="Google Shape;573;p28"/>
          <p:cNvPicPr preferRelativeResize="0"/>
          <p:nvPr/>
        </p:nvPicPr>
        <p:blipFill>
          <a:blip r:embed="rId2">
            <a:alphaModFix amt="7000"/>
          </a:blip>
          <a:stretch>
            <a:fillRect/>
          </a:stretch>
        </p:blipFill>
        <p:spPr>
          <a:xfrm>
            <a:off x="1223963" y="1004888"/>
            <a:ext cx="6696075" cy="3133725"/>
          </a:xfrm>
          <a:prstGeom prst="rect">
            <a:avLst/>
          </a:prstGeom>
          <a:noFill/>
          <a:ln>
            <a:noFill/>
          </a:ln>
        </p:spPr>
      </p:pic>
      <p:sp>
        <p:nvSpPr>
          <p:cNvPr id="574" name="Google Shape;574;p28"/>
          <p:cNvSpPr txBox="1"/>
          <p:nvPr>
            <p:ph type="title"/>
          </p:nvPr>
        </p:nvSpPr>
        <p:spPr>
          <a:xfrm>
            <a:off x="430200" y="450150"/>
            <a:ext cx="8283600" cy="4090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161F27"/>
              </a:buClr>
              <a:buSzPts val="4800"/>
              <a:buNone/>
              <a:defRPr sz="4800">
                <a:solidFill>
                  <a:srgbClr val="161F27"/>
                </a:solidFill>
              </a:defRPr>
            </a:lvl1pPr>
            <a:lvl2pPr lvl="1" rtl="0" algn="ctr">
              <a:spcBef>
                <a:spcPts val="0"/>
              </a:spcBef>
              <a:spcAft>
                <a:spcPts val="0"/>
              </a:spcAft>
              <a:buClr>
                <a:srgbClr val="161F27"/>
              </a:buClr>
              <a:buSzPts val="4800"/>
              <a:buNone/>
              <a:defRPr sz="4800">
                <a:solidFill>
                  <a:srgbClr val="161F27"/>
                </a:solidFill>
              </a:defRPr>
            </a:lvl2pPr>
            <a:lvl3pPr lvl="2" rtl="0" algn="ctr">
              <a:spcBef>
                <a:spcPts val="0"/>
              </a:spcBef>
              <a:spcAft>
                <a:spcPts val="0"/>
              </a:spcAft>
              <a:buClr>
                <a:srgbClr val="161F27"/>
              </a:buClr>
              <a:buSzPts val="4800"/>
              <a:buNone/>
              <a:defRPr sz="4800">
                <a:solidFill>
                  <a:srgbClr val="161F27"/>
                </a:solidFill>
              </a:defRPr>
            </a:lvl3pPr>
            <a:lvl4pPr lvl="3" rtl="0" algn="ctr">
              <a:spcBef>
                <a:spcPts val="0"/>
              </a:spcBef>
              <a:spcAft>
                <a:spcPts val="0"/>
              </a:spcAft>
              <a:buClr>
                <a:srgbClr val="161F27"/>
              </a:buClr>
              <a:buSzPts val="4800"/>
              <a:buNone/>
              <a:defRPr sz="4800">
                <a:solidFill>
                  <a:srgbClr val="161F27"/>
                </a:solidFill>
              </a:defRPr>
            </a:lvl4pPr>
            <a:lvl5pPr lvl="4" rtl="0" algn="ctr">
              <a:spcBef>
                <a:spcPts val="0"/>
              </a:spcBef>
              <a:spcAft>
                <a:spcPts val="0"/>
              </a:spcAft>
              <a:buClr>
                <a:srgbClr val="161F27"/>
              </a:buClr>
              <a:buSzPts val="4800"/>
              <a:buNone/>
              <a:defRPr sz="4800">
                <a:solidFill>
                  <a:srgbClr val="161F27"/>
                </a:solidFill>
              </a:defRPr>
            </a:lvl5pPr>
            <a:lvl6pPr lvl="5" rtl="0" algn="ctr">
              <a:spcBef>
                <a:spcPts val="0"/>
              </a:spcBef>
              <a:spcAft>
                <a:spcPts val="0"/>
              </a:spcAft>
              <a:buClr>
                <a:srgbClr val="161F27"/>
              </a:buClr>
              <a:buSzPts val="4800"/>
              <a:buNone/>
              <a:defRPr sz="4800">
                <a:solidFill>
                  <a:srgbClr val="161F27"/>
                </a:solidFill>
              </a:defRPr>
            </a:lvl6pPr>
            <a:lvl7pPr lvl="6" rtl="0" algn="ctr">
              <a:spcBef>
                <a:spcPts val="0"/>
              </a:spcBef>
              <a:spcAft>
                <a:spcPts val="0"/>
              </a:spcAft>
              <a:buClr>
                <a:srgbClr val="161F27"/>
              </a:buClr>
              <a:buSzPts val="4800"/>
              <a:buNone/>
              <a:defRPr sz="4800">
                <a:solidFill>
                  <a:srgbClr val="161F27"/>
                </a:solidFill>
              </a:defRPr>
            </a:lvl7pPr>
            <a:lvl8pPr lvl="7" rtl="0" algn="ctr">
              <a:spcBef>
                <a:spcPts val="0"/>
              </a:spcBef>
              <a:spcAft>
                <a:spcPts val="0"/>
              </a:spcAft>
              <a:buClr>
                <a:srgbClr val="161F27"/>
              </a:buClr>
              <a:buSzPts val="4800"/>
              <a:buNone/>
              <a:defRPr sz="4800">
                <a:solidFill>
                  <a:srgbClr val="161F27"/>
                </a:solidFill>
              </a:defRPr>
            </a:lvl8pPr>
            <a:lvl9pPr lvl="8" rtl="0" algn="ctr">
              <a:spcBef>
                <a:spcPts val="0"/>
              </a:spcBef>
              <a:spcAft>
                <a:spcPts val="0"/>
              </a:spcAft>
              <a:buClr>
                <a:srgbClr val="161F27"/>
              </a:buClr>
              <a:buSzPts val="4800"/>
              <a:buNone/>
              <a:defRPr sz="4800">
                <a:solidFill>
                  <a:srgbClr val="161F27"/>
                </a:solidFill>
              </a:defRPr>
            </a:lvl9pPr>
          </a:lstStyle>
          <a:p/>
        </p:txBody>
      </p:sp>
      <p:sp>
        <p:nvSpPr>
          <p:cNvPr id="575" name="Google Shape;57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270">
          <p15:clr>
            <a:srgbClr val="FA7B17"/>
          </p15:clr>
        </p15:guide>
        <p15:guide id="2" pos="5488">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p:cSld name="SECTION_TITLE_AND_DESCRIPTION">
    <p:spTree>
      <p:nvGrpSpPr>
        <p:cNvPr id="576" name="Shape 576"/>
        <p:cNvGrpSpPr/>
        <p:nvPr/>
      </p:nvGrpSpPr>
      <p:grpSpPr>
        <a:xfrm>
          <a:off x="0" y="0"/>
          <a:ext cx="0" cy="0"/>
          <a:chOff x="0" y="0"/>
          <a:chExt cx="0" cy="0"/>
        </a:xfrm>
      </p:grpSpPr>
      <p:sp>
        <p:nvSpPr>
          <p:cNvPr id="577" name="Google Shape;577;p29"/>
          <p:cNvSpPr/>
          <p:nvPr/>
        </p:nvSpPr>
        <p:spPr>
          <a:xfrm>
            <a:off x="4572000" y="-125"/>
            <a:ext cx="4572000" cy="51435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79" name="Google Shape;579;p2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80" name="Google Shape;580;p29"/>
          <p:cNvSpPr txBox="1"/>
          <p:nvPr>
            <p:ph idx="2" type="body"/>
          </p:nvPr>
        </p:nvSpPr>
        <p:spPr>
          <a:xfrm>
            <a:off x="4939500" y="2936875"/>
            <a:ext cx="3837000" cy="17943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Clr>
                <a:srgbClr val="FFFFFF"/>
              </a:buClr>
              <a:buSzPts val="1400"/>
              <a:buChar char="●"/>
              <a:defRPr>
                <a:solidFill>
                  <a:srgbClr val="FFFFFF"/>
                </a:solidFill>
              </a:defRPr>
            </a:lvl1pPr>
            <a:lvl2pPr indent="-292100" lvl="1" marL="914400" rtl="0">
              <a:spcBef>
                <a:spcPts val="0"/>
              </a:spcBef>
              <a:spcAft>
                <a:spcPts val="0"/>
              </a:spcAft>
              <a:buClr>
                <a:srgbClr val="FFFFFF"/>
              </a:buClr>
              <a:buSzPts val="1000"/>
              <a:buChar char="○"/>
              <a:defRPr>
                <a:solidFill>
                  <a:srgbClr val="FFFFFF"/>
                </a:solidFill>
              </a:defRPr>
            </a:lvl2pPr>
            <a:lvl3pPr indent="-292100" lvl="2" marL="1371600" rtl="0">
              <a:spcBef>
                <a:spcPts val="0"/>
              </a:spcBef>
              <a:spcAft>
                <a:spcPts val="0"/>
              </a:spcAft>
              <a:buClr>
                <a:srgbClr val="FFFFFF"/>
              </a:buClr>
              <a:buSzPts val="1000"/>
              <a:buChar char="■"/>
              <a:defRPr>
                <a:solidFill>
                  <a:srgbClr val="FFFFFF"/>
                </a:solidFill>
              </a:defRPr>
            </a:lvl3pPr>
            <a:lvl4pPr indent="-292100" lvl="3" marL="1828800" rtl="0">
              <a:spcBef>
                <a:spcPts val="0"/>
              </a:spcBef>
              <a:spcAft>
                <a:spcPts val="0"/>
              </a:spcAft>
              <a:buClr>
                <a:srgbClr val="FFFFFF"/>
              </a:buClr>
              <a:buSzPts val="1000"/>
              <a:buChar char="●"/>
              <a:defRPr>
                <a:solidFill>
                  <a:srgbClr val="FFFFFF"/>
                </a:solidFill>
              </a:defRPr>
            </a:lvl4pPr>
            <a:lvl5pPr indent="-292100" lvl="4" marL="2286000" rtl="0">
              <a:spcBef>
                <a:spcPts val="0"/>
              </a:spcBef>
              <a:spcAft>
                <a:spcPts val="0"/>
              </a:spcAft>
              <a:buClr>
                <a:srgbClr val="FFFFFF"/>
              </a:buClr>
              <a:buSzPts val="1000"/>
              <a:buChar char="○"/>
              <a:defRPr>
                <a:solidFill>
                  <a:srgbClr val="FFFFFF"/>
                </a:solidFill>
              </a:defRPr>
            </a:lvl5pPr>
            <a:lvl6pPr indent="-292100" lvl="5" marL="2743200" rtl="0">
              <a:spcBef>
                <a:spcPts val="0"/>
              </a:spcBef>
              <a:spcAft>
                <a:spcPts val="0"/>
              </a:spcAft>
              <a:buClr>
                <a:srgbClr val="FFFFFF"/>
              </a:buClr>
              <a:buSzPts val="1000"/>
              <a:buChar char="■"/>
              <a:defRPr>
                <a:solidFill>
                  <a:srgbClr val="FFFFFF"/>
                </a:solidFill>
              </a:defRPr>
            </a:lvl6pPr>
            <a:lvl7pPr indent="-292100" lvl="6" marL="3200400" rtl="0">
              <a:spcBef>
                <a:spcPts val="0"/>
              </a:spcBef>
              <a:spcAft>
                <a:spcPts val="0"/>
              </a:spcAft>
              <a:buClr>
                <a:srgbClr val="FFFFFF"/>
              </a:buClr>
              <a:buSzPts val="1000"/>
              <a:buChar char="●"/>
              <a:defRPr>
                <a:solidFill>
                  <a:srgbClr val="FFFFFF"/>
                </a:solidFill>
              </a:defRPr>
            </a:lvl7pPr>
            <a:lvl8pPr indent="-292100" lvl="7" marL="3657600" rtl="0">
              <a:spcBef>
                <a:spcPts val="0"/>
              </a:spcBef>
              <a:spcAft>
                <a:spcPts val="0"/>
              </a:spcAft>
              <a:buClr>
                <a:srgbClr val="FFFFFF"/>
              </a:buClr>
              <a:buSzPts val="1000"/>
              <a:buChar char="○"/>
              <a:defRPr>
                <a:solidFill>
                  <a:srgbClr val="FFFFFF"/>
                </a:solidFill>
              </a:defRPr>
            </a:lvl8pPr>
            <a:lvl9pPr indent="-292100" lvl="8" marL="4114800" rtl="0">
              <a:spcBef>
                <a:spcPts val="0"/>
              </a:spcBef>
              <a:spcAft>
                <a:spcPts val="0"/>
              </a:spcAft>
              <a:buClr>
                <a:srgbClr val="FFFFFF"/>
              </a:buClr>
              <a:buSzPts val="1000"/>
              <a:buChar char="■"/>
              <a:defRPr>
                <a:solidFill>
                  <a:srgbClr val="FFFFFF"/>
                </a:solidFill>
              </a:defRPr>
            </a:lvl9pPr>
          </a:lstStyle>
          <a:p/>
        </p:txBody>
      </p:sp>
      <p:sp>
        <p:nvSpPr>
          <p:cNvPr id="581" name="Google Shape;58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82" name="Google Shape;582;p29"/>
          <p:cNvSpPr/>
          <p:nvPr>
            <p:ph idx="3" type="pic"/>
          </p:nvPr>
        </p:nvSpPr>
        <p:spPr>
          <a:xfrm>
            <a:off x="4572150" y="-7650"/>
            <a:ext cx="4572000" cy="25794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p:cSld name="CAPTION_ONLY">
    <p:spTree>
      <p:nvGrpSpPr>
        <p:cNvPr id="583" name="Shape 583"/>
        <p:cNvGrpSpPr/>
        <p:nvPr/>
      </p:nvGrpSpPr>
      <p:grpSpPr>
        <a:xfrm>
          <a:off x="0" y="0"/>
          <a:ext cx="0" cy="0"/>
          <a:chOff x="0" y="0"/>
          <a:chExt cx="0" cy="0"/>
        </a:xfrm>
      </p:grpSpPr>
      <p:sp>
        <p:nvSpPr>
          <p:cNvPr id="584" name="Google Shape;584;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400"/>
              <a:buNone/>
              <a:defRPr/>
            </a:lvl1pPr>
          </a:lstStyle>
          <a:p/>
        </p:txBody>
      </p:sp>
      <p:sp>
        <p:nvSpPr>
          <p:cNvPr id="585" name="Google Shape;58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p:cSld name="BIG_NUMBER">
    <p:spTree>
      <p:nvGrpSpPr>
        <p:cNvPr id="586" name="Shape 586"/>
        <p:cNvGrpSpPr/>
        <p:nvPr/>
      </p:nvGrpSpPr>
      <p:grpSpPr>
        <a:xfrm>
          <a:off x="0" y="0"/>
          <a:ext cx="0" cy="0"/>
          <a:chOff x="0" y="0"/>
          <a:chExt cx="0" cy="0"/>
        </a:xfrm>
      </p:grpSpPr>
      <p:pic>
        <p:nvPicPr>
          <p:cNvPr id="587" name="Google Shape;587;p31"/>
          <p:cNvPicPr preferRelativeResize="0"/>
          <p:nvPr/>
        </p:nvPicPr>
        <p:blipFill>
          <a:blip r:embed="rId2">
            <a:alphaModFix amt="5000"/>
          </a:blip>
          <a:stretch>
            <a:fillRect/>
          </a:stretch>
        </p:blipFill>
        <p:spPr>
          <a:xfrm flipH="1" rot="10800000">
            <a:off x="1861488" y="922250"/>
            <a:ext cx="5421025" cy="2537000"/>
          </a:xfrm>
          <a:prstGeom prst="rect">
            <a:avLst/>
          </a:prstGeom>
          <a:noFill/>
          <a:ln>
            <a:noFill/>
          </a:ln>
        </p:spPr>
      </p:pic>
      <p:sp>
        <p:nvSpPr>
          <p:cNvPr id="588" name="Google Shape;588;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200"/>
              <a:buNone/>
              <a:defRPr sz="9200"/>
            </a:lvl1pPr>
            <a:lvl2pPr lvl="1" rtl="0" algn="ctr">
              <a:spcBef>
                <a:spcPts val="0"/>
              </a:spcBef>
              <a:spcAft>
                <a:spcPts val="0"/>
              </a:spcAft>
              <a:buSzPts val="9200"/>
              <a:buNone/>
              <a:defRPr sz="9200"/>
            </a:lvl2pPr>
            <a:lvl3pPr lvl="2" rtl="0" algn="ctr">
              <a:spcBef>
                <a:spcPts val="0"/>
              </a:spcBef>
              <a:spcAft>
                <a:spcPts val="0"/>
              </a:spcAft>
              <a:buSzPts val="9200"/>
              <a:buNone/>
              <a:defRPr sz="9200"/>
            </a:lvl3pPr>
            <a:lvl4pPr lvl="3" rtl="0" algn="ctr">
              <a:spcBef>
                <a:spcPts val="0"/>
              </a:spcBef>
              <a:spcAft>
                <a:spcPts val="0"/>
              </a:spcAft>
              <a:buSzPts val="9200"/>
              <a:buNone/>
              <a:defRPr sz="9200"/>
            </a:lvl4pPr>
            <a:lvl5pPr lvl="4" rtl="0" algn="ctr">
              <a:spcBef>
                <a:spcPts val="0"/>
              </a:spcBef>
              <a:spcAft>
                <a:spcPts val="0"/>
              </a:spcAft>
              <a:buSzPts val="9200"/>
              <a:buNone/>
              <a:defRPr sz="9200"/>
            </a:lvl5pPr>
            <a:lvl6pPr lvl="5" rtl="0" algn="ctr">
              <a:spcBef>
                <a:spcPts val="0"/>
              </a:spcBef>
              <a:spcAft>
                <a:spcPts val="0"/>
              </a:spcAft>
              <a:buSzPts val="9200"/>
              <a:buNone/>
              <a:defRPr sz="9200"/>
            </a:lvl6pPr>
            <a:lvl7pPr lvl="6" rtl="0" algn="ctr">
              <a:spcBef>
                <a:spcPts val="0"/>
              </a:spcBef>
              <a:spcAft>
                <a:spcPts val="0"/>
              </a:spcAft>
              <a:buSzPts val="9200"/>
              <a:buNone/>
              <a:defRPr sz="9200"/>
            </a:lvl7pPr>
            <a:lvl8pPr lvl="7" rtl="0" algn="ctr">
              <a:spcBef>
                <a:spcPts val="0"/>
              </a:spcBef>
              <a:spcAft>
                <a:spcPts val="0"/>
              </a:spcAft>
              <a:buSzPts val="9200"/>
              <a:buNone/>
              <a:defRPr sz="9200"/>
            </a:lvl8pPr>
            <a:lvl9pPr lvl="8" rtl="0" algn="ctr">
              <a:spcBef>
                <a:spcPts val="0"/>
              </a:spcBef>
              <a:spcAft>
                <a:spcPts val="0"/>
              </a:spcAft>
              <a:buSzPts val="9200"/>
              <a:buNone/>
              <a:defRPr sz="9200"/>
            </a:lvl9pPr>
          </a:lstStyle>
          <a:p>
            <a:r>
              <a:t>xx%</a:t>
            </a:r>
          </a:p>
        </p:txBody>
      </p:sp>
      <p:sp>
        <p:nvSpPr>
          <p:cNvPr id="589" name="Google Shape;58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90" name="Google Shape;590;p31"/>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161F27"/>
              </a:buClr>
              <a:buSzPts val="2400"/>
              <a:buNone/>
              <a:defRPr b="1" sz="2400">
                <a:solidFill>
                  <a:srgbClr val="161F27"/>
                </a:solidFill>
                <a:latin typeface="Roboto"/>
                <a:ea typeface="Roboto"/>
                <a:cs typeface="Roboto"/>
                <a:sym typeface="Roboto"/>
              </a:defRPr>
            </a:lvl1pPr>
            <a:lvl2pPr lvl="1">
              <a:spcBef>
                <a:spcPts val="0"/>
              </a:spcBef>
              <a:spcAft>
                <a:spcPts val="0"/>
              </a:spcAft>
              <a:buSzPts val="2500"/>
              <a:buNone/>
              <a:defRPr>
                <a:latin typeface="Roboto"/>
                <a:ea typeface="Roboto"/>
                <a:cs typeface="Roboto"/>
                <a:sym typeface="Roboto"/>
              </a:defRPr>
            </a:lvl2pPr>
            <a:lvl3pPr lvl="2">
              <a:spcBef>
                <a:spcPts val="0"/>
              </a:spcBef>
              <a:spcAft>
                <a:spcPts val="0"/>
              </a:spcAft>
              <a:buSzPts val="2500"/>
              <a:buNone/>
              <a:defRPr>
                <a:latin typeface="Roboto"/>
                <a:ea typeface="Roboto"/>
                <a:cs typeface="Roboto"/>
                <a:sym typeface="Roboto"/>
              </a:defRPr>
            </a:lvl3pPr>
            <a:lvl4pPr lvl="3">
              <a:spcBef>
                <a:spcPts val="0"/>
              </a:spcBef>
              <a:spcAft>
                <a:spcPts val="0"/>
              </a:spcAft>
              <a:buSzPts val="2500"/>
              <a:buNone/>
              <a:defRPr>
                <a:latin typeface="Roboto"/>
                <a:ea typeface="Roboto"/>
                <a:cs typeface="Roboto"/>
                <a:sym typeface="Roboto"/>
              </a:defRPr>
            </a:lvl4pPr>
            <a:lvl5pPr lvl="4">
              <a:spcBef>
                <a:spcPts val="0"/>
              </a:spcBef>
              <a:spcAft>
                <a:spcPts val="0"/>
              </a:spcAft>
              <a:buSzPts val="2500"/>
              <a:buNone/>
              <a:defRPr>
                <a:latin typeface="Roboto"/>
                <a:ea typeface="Roboto"/>
                <a:cs typeface="Roboto"/>
                <a:sym typeface="Roboto"/>
              </a:defRPr>
            </a:lvl5pPr>
            <a:lvl6pPr lvl="5">
              <a:spcBef>
                <a:spcPts val="0"/>
              </a:spcBef>
              <a:spcAft>
                <a:spcPts val="0"/>
              </a:spcAft>
              <a:buSzPts val="2500"/>
              <a:buNone/>
              <a:defRPr>
                <a:latin typeface="Roboto"/>
                <a:ea typeface="Roboto"/>
                <a:cs typeface="Roboto"/>
                <a:sym typeface="Roboto"/>
              </a:defRPr>
            </a:lvl6pPr>
            <a:lvl7pPr lvl="6">
              <a:spcBef>
                <a:spcPts val="0"/>
              </a:spcBef>
              <a:spcAft>
                <a:spcPts val="0"/>
              </a:spcAft>
              <a:buSzPts val="2500"/>
              <a:buNone/>
              <a:defRPr>
                <a:latin typeface="Roboto"/>
                <a:ea typeface="Roboto"/>
                <a:cs typeface="Roboto"/>
                <a:sym typeface="Roboto"/>
              </a:defRPr>
            </a:lvl7pPr>
            <a:lvl8pPr lvl="7">
              <a:spcBef>
                <a:spcPts val="0"/>
              </a:spcBef>
              <a:spcAft>
                <a:spcPts val="0"/>
              </a:spcAft>
              <a:buSzPts val="2500"/>
              <a:buNone/>
              <a:defRPr>
                <a:latin typeface="Roboto"/>
                <a:ea typeface="Roboto"/>
                <a:cs typeface="Roboto"/>
                <a:sym typeface="Roboto"/>
              </a:defRPr>
            </a:lvl8pPr>
            <a:lvl9pPr lvl="8">
              <a:spcBef>
                <a:spcPts val="0"/>
              </a:spcBef>
              <a:spcAft>
                <a:spcPts val="0"/>
              </a:spcAft>
              <a:buSzPts val="2500"/>
              <a:buNone/>
              <a:defRPr>
                <a:latin typeface="Roboto"/>
                <a:ea typeface="Roboto"/>
                <a:cs typeface="Roboto"/>
                <a:sym typeface="Roboto"/>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type="blank">
  <p:cSld name="BLANK">
    <p:spTree>
      <p:nvGrpSpPr>
        <p:cNvPr id="591" name="Shape 591"/>
        <p:cNvGrpSpPr/>
        <p:nvPr/>
      </p:nvGrpSpPr>
      <p:grpSpPr>
        <a:xfrm>
          <a:off x="0" y="0"/>
          <a:ext cx="0" cy="0"/>
          <a:chOff x="0" y="0"/>
          <a:chExt cx="0" cy="0"/>
        </a:xfrm>
      </p:grpSpPr>
      <p:sp>
        <p:nvSpPr>
          <p:cNvPr id="592" name="Google Shape;59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4">
    <p:spTree>
      <p:nvGrpSpPr>
        <p:cNvPr id="593" name="Shape 593"/>
        <p:cNvGrpSpPr/>
        <p:nvPr/>
      </p:nvGrpSpPr>
      <p:grpSpPr>
        <a:xfrm>
          <a:off x="0" y="0"/>
          <a:ext cx="0" cy="0"/>
          <a:chOff x="0" y="0"/>
          <a:chExt cx="0" cy="0"/>
        </a:xfrm>
      </p:grpSpPr>
      <p:sp>
        <p:nvSpPr>
          <p:cNvPr id="594" name="Google Shape;594;p33"/>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300"/>
              <a:buNone/>
              <a:defRPr sz="2300"/>
            </a:lvl2pPr>
            <a:lvl3pPr lvl="2">
              <a:spcBef>
                <a:spcPts val="0"/>
              </a:spcBef>
              <a:spcAft>
                <a:spcPts val="0"/>
              </a:spcAft>
              <a:buSzPts val="2300"/>
              <a:buNone/>
              <a:defRPr sz="2300"/>
            </a:lvl3pPr>
            <a:lvl4pPr lvl="3">
              <a:spcBef>
                <a:spcPts val="0"/>
              </a:spcBef>
              <a:spcAft>
                <a:spcPts val="0"/>
              </a:spcAft>
              <a:buSzPts val="2300"/>
              <a:buNone/>
              <a:defRPr sz="2300"/>
            </a:lvl4pPr>
            <a:lvl5pPr lvl="4">
              <a:spcBef>
                <a:spcPts val="0"/>
              </a:spcBef>
              <a:spcAft>
                <a:spcPts val="0"/>
              </a:spcAft>
              <a:buSzPts val="2300"/>
              <a:buNone/>
              <a:defRPr sz="2300"/>
            </a:lvl5pPr>
            <a:lvl6pPr lvl="5">
              <a:spcBef>
                <a:spcPts val="0"/>
              </a:spcBef>
              <a:spcAft>
                <a:spcPts val="0"/>
              </a:spcAft>
              <a:buSzPts val="2300"/>
              <a:buNone/>
              <a:defRPr sz="2300"/>
            </a:lvl6pPr>
            <a:lvl7pPr lvl="6">
              <a:spcBef>
                <a:spcPts val="0"/>
              </a:spcBef>
              <a:spcAft>
                <a:spcPts val="0"/>
              </a:spcAft>
              <a:buSzPts val="2300"/>
              <a:buNone/>
              <a:defRPr sz="2300"/>
            </a:lvl7pPr>
            <a:lvl8pPr lvl="7">
              <a:spcBef>
                <a:spcPts val="0"/>
              </a:spcBef>
              <a:spcAft>
                <a:spcPts val="0"/>
              </a:spcAft>
              <a:buSzPts val="2300"/>
              <a:buNone/>
              <a:defRPr sz="2300"/>
            </a:lvl8pPr>
            <a:lvl9pPr lvl="8">
              <a:spcBef>
                <a:spcPts val="0"/>
              </a:spcBef>
              <a:spcAft>
                <a:spcPts val="0"/>
              </a:spcAft>
              <a:buSzPts val="2300"/>
              <a:buNone/>
              <a:defRPr sz="2300"/>
            </a:lvl9pPr>
          </a:lstStyle>
          <a:p/>
        </p:txBody>
      </p:sp>
      <p:sp>
        <p:nvSpPr>
          <p:cNvPr id="595" name="Google Shape;59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596" name="Google Shape;596;p33"/>
          <p:cNvSpPr/>
          <p:nvPr/>
        </p:nvSpPr>
        <p:spPr>
          <a:xfrm>
            <a:off x="0" y="0"/>
            <a:ext cx="428400" cy="51435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981">
          <p15:clr>
            <a:srgbClr val="FA7B17"/>
          </p15:clr>
        </p15:guide>
        <p15:guide id="4" orient="horz" pos="259">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4_1">
    <p:bg>
      <p:bgPr>
        <a:solidFill>
          <a:srgbClr val="000000"/>
        </a:solidFill>
      </p:bgPr>
    </p:bg>
    <p:spTree>
      <p:nvGrpSpPr>
        <p:cNvPr id="598" name="Shape 598"/>
        <p:cNvGrpSpPr/>
        <p:nvPr/>
      </p:nvGrpSpPr>
      <p:grpSpPr>
        <a:xfrm>
          <a:off x="0" y="0"/>
          <a:ext cx="0" cy="0"/>
          <a:chOff x="0" y="0"/>
          <a:chExt cx="0" cy="0"/>
        </a:xfrm>
      </p:grpSpPr>
      <p:sp>
        <p:nvSpPr>
          <p:cNvPr id="599" name="Google Shape;599;p34"/>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300"/>
              <a:buNone/>
              <a:defRPr sz="2300">
                <a:solidFill>
                  <a:srgbClr val="FFFFFF"/>
                </a:solidFill>
              </a:defRPr>
            </a:lvl2pPr>
            <a:lvl3pPr lvl="2" rtl="0">
              <a:spcBef>
                <a:spcPts val="0"/>
              </a:spcBef>
              <a:spcAft>
                <a:spcPts val="0"/>
              </a:spcAft>
              <a:buClr>
                <a:srgbClr val="FFFFFF"/>
              </a:buClr>
              <a:buSzPts val="2300"/>
              <a:buNone/>
              <a:defRPr sz="2300">
                <a:solidFill>
                  <a:srgbClr val="FFFFFF"/>
                </a:solidFill>
              </a:defRPr>
            </a:lvl3pPr>
            <a:lvl4pPr lvl="3" rtl="0">
              <a:spcBef>
                <a:spcPts val="0"/>
              </a:spcBef>
              <a:spcAft>
                <a:spcPts val="0"/>
              </a:spcAft>
              <a:buClr>
                <a:srgbClr val="FFFFFF"/>
              </a:buClr>
              <a:buSzPts val="2300"/>
              <a:buNone/>
              <a:defRPr sz="2300">
                <a:solidFill>
                  <a:srgbClr val="FFFFFF"/>
                </a:solidFill>
              </a:defRPr>
            </a:lvl4pPr>
            <a:lvl5pPr lvl="4" rtl="0">
              <a:spcBef>
                <a:spcPts val="0"/>
              </a:spcBef>
              <a:spcAft>
                <a:spcPts val="0"/>
              </a:spcAft>
              <a:buClr>
                <a:srgbClr val="FFFFFF"/>
              </a:buClr>
              <a:buSzPts val="2300"/>
              <a:buNone/>
              <a:defRPr sz="2300">
                <a:solidFill>
                  <a:srgbClr val="FFFFFF"/>
                </a:solidFill>
              </a:defRPr>
            </a:lvl5pPr>
            <a:lvl6pPr lvl="5" rtl="0">
              <a:spcBef>
                <a:spcPts val="0"/>
              </a:spcBef>
              <a:spcAft>
                <a:spcPts val="0"/>
              </a:spcAft>
              <a:buClr>
                <a:srgbClr val="FFFFFF"/>
              </a:buClr>
              <a:buSzPts val="2300"/>
              <a:buNone/>
              <a:defRPr sz="2300">
                <a:solidFill>
                  <a:srgbClr val="FFFFFF"/>
                </a:solidFill>
              </a:defRPr>
            </a:lvl6pPr>
            <a:lvl7pPr lvl="6" rtl="0">
              <a:spcBef>
                <a:spcPts val="0"/>
              </a:spcBef>
              <a:spcAft>
                <a:spcPts val="0"/>
              </a:spcAft>
              <a:buClr>
                <a:srgbClr val="FFFFFF"/>
              </a:buClr>
              <a:buSzPts val="2300"/>
              <a:buNone/>
              <a:defRPr sz="2300">
                <a:solidFill>
                  <a:srgbClr val="FFFFFF"/>
                </a:solidFill>
              </a:defRPr>
            </a:lvl7pPr>
            <a:lvl8pPr lvl="7" rtl="0">
              <a:spcBef>
                <a:spcPts val="0"/>
              </a:spcBef>
              <a:spcAft>
                <a:spcPts val="0"/>
              </a:spcAft>
              <a:buClr>
                <a:srgbClr val="FFFFFF"/>
              </a:buClr>
              <a:buSzPts val="2300"/>
              <a:buNone/>
              <a:defRPr sz="2300">
                <a:solidFill>
                  <a:srgbClr val="FFFFFF"/>
                </a:solidFill>
              </a:defRPr>
            </a:lvl8pPr>
            <a:lvl9pPr lvl="8" rtl="0">
              <a:spcBef>
                <a:spcPts val="0"/>
              </a:spcBef>
              <a:spcAft>
                <a:spcPts val="0"/>
              </a:spcAft>
              <a:buClr>
                <a:srgbClr val="FFFFFF"/>
              </a:buClr>
              <a:buSzPts val="2300"/>
              <a:buNone/>
              <a:defRPr sz="2300">
                <a:solidFill>
                  <a:srgbClr val="FFFFFF"/>
                </a:solidFill>
              </a:defRPr>
            </a:lvl9pPr>
          </a:lstStyle>
          <a:p/>
        </p:txBody>
      </p:sp>
      <p:sp>
        <p:nvSpPr>
          <p:cNvPr id="600" name="Google Shape;60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601" name="Google Shape;601;p34"/>
          <p:cNvSpPr/>
          <p:nvPr/>
        </p:nvSpPr>
        <p:spPr>
          <a:xfrm>
            <a:off x="0" y="0"/>
            <a:ext cx="428400" cy="5143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4"/>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981">
          <p15:clr>
            <a:srgbClr val="FA7B17"/>
          </p15:clr>
        </p15:guide>
        <p15:guide id="4" orient="horz" pos="259">
          <p15:clr>
            <a:srgbClr val="FA7B17"/>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2500"/>
              <a:buFont typeface="Permanent Marker"/>
              <a:buNone/>
              <a:defRPr sz="2500">
                <a:latin typeface="Permanent Marker"/>
                <a:ea typeface="Permanent Marker"/>
                <a:cs typeface="Permanent Marker"/>
                <a:sym typeface="Permanent Marker"/>
              </a:defRPr>
            </a:lvl1pPr>
            <a:lvl2pPr lvl="1" rtl="0">
              <a:spcBef>
                <a:spcPts val="0"/>
              </a:spcBef>
              <a:spcAft>
                <a:spcPts val="0"/>
              </a:spcAft>
              <a:buSzPts val="2500"/>
              <a:buFont typeface="Permanent Marker"/>
              <a:buNone/>
              <a:defRPr sz="2500">
                <a:latin typeface="Permanent Marker"/>
                <a:ea typeface="Permanent Marker"/>
                <a:cs typeface="Permanent Marker"/>
                <a:sym typeface="Permanent Marker"/>
              </a:defRPr>
            </a:lvl2pPr>
            <a:lvl3pPr lvl="2" rtl="0">
              <a:spcBef>
                <a:spcPts val="0"/>
              </a:spcBef>
              <a:spcAft>
                <a:spcPts val="0"/>
              </a:spcAft>
              <a:buSzPts val="2500"/>
              <a:buFont typeface="Permanent Marker"/>
              <a:buNone/>
              <a:defRPr sz="2500">
                <a:latin typeface="Permanent Marker"/>
                <a:ea typeface="Permanent Marker"/>
                <a:cs typeface="Permanent Marker"/>
                <a:sym typeface="Permanent Marker"/>
              </a:defRPr>
            </a:lvl3pPr>
            <a:lvl4pPr lvl="3" rtl="0">
              <a:spcBef>
                <a:spcPts val="0"/>
              </a:spcBef>
              <a:spcAft>
                <a:spcPts val="0"/>
              </a:spcAft>
              <a:buSzPts val="2500"/>
              <a:buFont typeface="Permanent Marker"/>
              <a:buNone/>
              <a:defRPr sz="2500">
                <a:latin typeface="Permanent Marker"/>
                <a:ea typeface="Permanent Marker"/>
                <a:cs typeface="Permanent Marker"/>
                <a:sym typeface="Permanent Marker"/>
              </a:defRPr>
            </a:lvl4pPr>
            <a:lvl5pPr lvl="4" rtl="0">
              <a:spcBef>
                <a:spcPts val="0"/>
              </a:spcBef>
              <a:spcAft>
                <a:spcPts val="0"/>
              </a:spcAft>
              <a:buSzPts val="2500"/>
              <a:buFont typeface="Permanent Marker"/>
              <a:buNone/>
              <a:defRPr sz="2500">
                <a:latin typeface="Permanent Marker"/>
                <a:ea typeface="Permanent Marker"/>
                <a:cs typeface="Permanent Marker"/>
                <a:sym typeface="Permanent Marker"/>
              </a:defRPr>
            </a:lvl5pPr>
            <a:lvl6pPr lvl="5" rtl="0">
              <a:spcBef>
                <a:spcPts val="0"/>
              </a:spcBef>
              <a:spcAft>
                <a:spcPts val="0"/>
              </a:spcAft>
              <a:buSzPts val="2500"/>
              <a:buFont typeface="Permanent Marker"/>
              <a:buNone/>
              <a:defRPr sz="2500">
                <a:latin typeface="Permanent Marker"/>
                <a:ea typeface="Permanent Marker"/>
                <a:cs typeface="Permanent Marker"/>
                <a:sym typeface="Permanent Marker"/>
              </a:defRPr>
            </a:lvl6pPr>
            <a:lvl7pPr lvl="6" rtl="0">
              <a:spcBef>
                <a:spcPts val="0"/>
              </a:spcBef>
              <a:spcAft>
                <a:spcPts val="0"/>
              </a:spcAft>
              <a:buSzPts val="2500"/>
              <a:buFont typeface="Permanent Marker"/>
              <a:buNone/>
              <a:defRPr sz="2500">
                <a:latin typeface="Permanent Marker"/>
                <a:ea typeface="Permanent Marker"/>
                <a:cs typeface="Permanent Marker"/>
                <a:sym typeface="Permanent Marker"/>
              </a:defRPr>
            </a:lvl7pPr>
            <a:lvl8pPr lvl="7" rtl="0">
              <a:spcBef>
                <a:spcPts val="0"/>
              </a:spcBef>
              <a:spcAft>
                <a:spcPts val="0"/>
              </a:spcAft>
              <a:buSzPts val="2500"/>
              <a:buFont typeface="Permanent Marker"/>
              <a:buNone/>
              <a:defRPr sz="2500">
                <a:latin typeface="Permanent Marker"/>
                <a:ea typeface="Permanent Marker"/>
                <a:cs typeface="Permanent Marker"/>
                <a:sym typeface="Permanent Marker"/>
              </a:defRPr>
            </a:lvl8pPr>
            <a:lvl9pPr lvl="8" rtl="0">
              <a:spcBef>
                <a:spcPts val="0"/>
              </a:spcBef>
              <a:spcAft>
                <a:spcPts val="0"/>
              </a:spcAft>
              <a:buSzPts val="2500"/>
              <a:buFont typeface="Permanent Marker"/>
              <a:buNone/>
              <a:defRPr sz="2500">
                <a:latin typeface="Permanent Marker"/>
                <a:ea typeface="Permanent Marker"/>
                <a:cs typeface="Permanent Marker"/>
                <a:sym typeface="Permanent Mark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rgbClr val="434343"/>
              </a:buClr>
              <a:buSzPts val="1400"/>
              <a:buFont typeface="Roboto"/>
              <a:buChar char="●"/>
              <a:defRPr>
                <a:solidFill>
                  <a:srgbClr val="434343"/>
                </a:solidFill>
                <a:latin typeface="Roboto"/>
                <a:ea typeface="Roboto"/>
                <a:cs typeface="Roboto"/>
                <a:sym typeface="Roboto"/>
              </a:defRPr>
            </a:lvl1pPr>
            <a:lvl2pPr indent="-292100" lvl="1" marL="9144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2pPr>
            <a:lvl3pPr indent="-292100" lvl="2" marL="13716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3pPr>
            <a:lvl4pPr indent="-292100" lvl="3" marL="18288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4pPr>
            <a:lvl5pPr indent="-292100" lvl="4" marL="22860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5pPr>
            <a:lvl6pPr indent="-292100" lvl="5" marL="27432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6pPr>
            <a:lvl7pPr indent="-292100" lvl="6" marL="32004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7pPr>
            <a:lvl8pPr indent="-292100" lvl="7" marL="36576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8pPr>
            <a:lvl9pPr indent="-292100" lvl="8" marL="4114800" rtl="0">
              <a:lnSpc>
                <a:spcPct val="115000"/>
              </a:lnSpc>
              <a:spcBef>
                <a:spcPts val="0"/>
              </a:spcBef>
              <a:spcAft>
                <a:spcPts val="0"/>
              </a:spcAft>
              <a:buClr>
                <a:srgbClr val="434343"/>
              </a:buClr>
              <a:buSzPts val="1000"/>
              <a:buFont typeface="Roboto"/>
              <a:buChar char="■"/>
              <a:defRPr sz="1000">
                <a:solidFill>
                  <a:srgbClr val="434343"/>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rgbClr val="161F27"/>
                </a:solidFill>
                <a:latin typeface="Permanent Marker"/>
                <a:ea typeface="Permanent Marker"/>
                <a:cs typeface="Permanent Marker"/>
                <a:sym typeface="Permanent Marker"/>
              </a:defRPr>
            </a:lvl1pPr>
            <a:lvl2pPr lvl="1" rtl="0" algn="r">
              <a:buNone/>
              <a:defRPr sz="1000">
                <a:solidFill>
                  <a:srgbClr val="161F27"/>
                </a:solidFill>
                <a:latin typeface="Permanent Marker"/>
                <a:ea typeface="Permanent Marker"/>
                <a:cs typeface="Permanent Marker"/>
                <a:sym typeface="Permanent Marker"/>
              </a:defRPr>
            </a:lvl2pPr>
            <a:lvl3pPr lvl="2" rtl="0" algn="r">
              <a:buNone/>
              <a:defRPr sz="1000">
                <a:solidFill>
                  <a:srgbClr val="161F27"/>
                </a:solidFill>
                <a:latin typeface="Permanent Marker"/>
                <a:ea typeface="Permanent Marker"/>
                <a:cs typeface="Permanent Marker"/>
                <a:sym typeface="Permanent Marker"/>
              </a:defRPr>
            </a:lvl3pPr>
            <a:lvl4pPr lvl="3" rtl="0" algn="r">
              <a:buNone/>
              <a:defRPr sz="1000">
                <a:solidFill>
                  <a:srgbClr val="161F27"/>
                </a:solidFill>
                <a:latin typeface="Permanent Marker"/>
                <a:ea typeface="Permanent Marker"/>
                <a:cs typeface="Permanent Marker"/>
                <a:sym typeface="Permanent Marker"/>
              </a:defRPr>
            </a:lvl4pPr>
            <a:lvl5pPr lvl="4" rtl="0" algn="r">
              <a:buNone/>
              <a:defRPr sz="1000">
                <a:solidFill>
                  <a:srgbClr val="161F27"/>
                </a:solidFill>
                <a:latin typeface="Permanent Marker"/>
                <a:ea typeface="Permanent Marker"/>
                <a:cs typeface="Permanent Marker"/>
                <a:sym typeface="Permanent Marker"/>
              </a:defRPr>
            </a:lvl5pPr>
            <a:lvl6pPr lvl="5" rtl="0" algn="r">
              <a:buNone/>
              <a:defRPr sz="1000">
                <a:solidFill>
                  <a:srgbClr val="161F27"/>
                </a:solidFill>
                <a:latin typeface="Permanent Marker"/>
                <a:ea typeface="Permanent Marker"/>
                <a:cs typeface="Permanent Marker"/>
                <a:sym typeface="Permanent Marker"/>
              </a:defRPr>
            </a:lvl6pPr>
            <a:lvl7pPr lvl="6" rtl="0" algn="r">
              <a:buNone/>
              <a:defRPr sz="1000">
                <a:solidFill>
                  <a:srgbClr val="161F27"/>
                </a:solidFill>
                <a:latin typeface="Permanent Marker"/>
                <a:ea typeface="Permanent Marker"/>
                <a:cs typeface="Permanent Marker"/>
                <a:sym typeface="Permanent Marker"/>
              </a:defRPr>
            </a:lvl7pPr>
            <a:lvl8pPr lvl="7" rtl="0" algn="r">
              <a:buNone/>
              <a:defRPr sz="1000">
                <a:solidFill>
                  <a:srgbClr val="161F27"/>
                </a:solidFill>
                <a:latin typeface="Permanent Marker"/>
                <a:ea typeface="Permanent Marker"/>
                <a:cs typeface="Permanent Marker"/>
                <a:sym typeface="Permanent Marker"/>
              </a:defRPr>
            </a:lvl8pPr>
            <a:lvl9pPr lvl="8" rtl="0" algn="r">
              <a:buNone/>
              <a:defRPr sz="1000">
                <a:solidFill>
                  <a:srgbClr val="161F27"/>
                </a:solidFill>
                <a:latin typeface="Permanent Marker"/>
                <a:ea typeface="Permanent Marker"/>
                <a:cs typeface="Permanent Marker"/>
                <a:sym typeface="Permanent Marker"/>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slidescorner.com" TargetMode="Externa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hyperlink" Target="http://www.youtube.com/watch?v=M2r97Fo_HWE" TargetMode="Externa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hyperlink" Target="mailto:mail@mail.com" TargetMode="External"/><Relationship Id="rId4" Type="http://schemas.openxmlformats.org/officeDocument/2006/relationships/hyperlink" Target="http://www.slidescorner.com" TargetMode="External"/><Relationship Id="rId5" Type="http://schemas.openxmlformats.org/officeDocument/2006/relationships/image" Target="../media/image27.png"/><Relationship Id="rId6" Type="http://schemas.openxmlformats.org/officeDocument/2006/relationships/image" Target="../media/image29.png"/><Relationship Id="rId7" Type="http://schemas.openxmlformats.org/officeDocument/2006/relationships/image" Target="../media/image28.png"/><Relationship Id="rId8"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hyperlink" Target="https://slidescorner.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0" Type="http://schemas.openxmlformats.org/officeDocument/2006/relationships/image" Target="../media/image40.png"/><Relationship Id="rId22" Type="http://schemas.openxmlformats.org/officeDocument/2006/relationships/image" Target="../media/image42.png"/><Relationship Id="rId21" Type="http://schemas.openxmlformats.org/officeDocument/2006/relationships/image" Target="../media/image44.png"/><Relationship Id="rId24" Type="http://schemas.openxmlformats.org/officeDocument/2006/relationships/image" Target="../media/image48.png"/><Relationship Id="rId23" Type="http://schemas.openxmlformats.org/officeDocument/2006/relationships/image" Target="../media/image38.png"/><Relationship Id="rId1" Type="http://schemas.openxmlformats.org/officeDocument/2006/relationships/slideLayout" Target="../slideLayouts/slideLayout33.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png"/><Relationship Id="rId26" Type="http://schemas.openxmlformats.org/officeDocument/2006/relationships/image" Target="../media/image50.png"/><Relationship Id="rId25" Type="http://schemas.openxmlformats.org/officeDocument/2006/relationships/image" Target="../media/image47.png"/><Relationship Id="rId28" Type="http://schemas.openxmlformats.org/officeDocument/2006/relationships/image" Target="../media/image46.png"/><Relationship Id="rId27" Type="http://schemas.openxmlformats.org/officeDocument/2006/relationships/image" Target="../media/image49.png"/><Relationship Id="rId5" Type="http://schemas.openxmlformats.org/officeDocument/2006/relationships/image" Target="../media/image7.png"/><Relationship Id="rId6" Type="http://schemas.openxmlformats.org/officeDocument/2006/relationships/image" Target="../media/image16.png"/><Relationship Id="rId29" Type="http://schemas.openxmlformats.org/officeDocument/2006/relationships/image" Target="../media/image45.png"/><Relationship Id="rId7" Type="http://schemas.openxmlformats.org/officeDocument/2006/relationships/image" Target="../media/image14.png"/><Relationship Id="rId8" Type="http://schemas.openxmlformats.org/officeDocument/2006/relationships/image" Target="../media/image9.png"/><Relationship Id="rId11" Type="http://schemas.openxmlformats.org/officeDocument/2006/relationships/image" Target="../media/image43.png"/><Relationship Id="rId10" Type="http://schemas.openxmlformats.org/officeDocument/2006/relationships/image" Target="../media/image33.png"/><Relationship Id="rId13" Type="http://schemas.openxmlformats.org/officeDocument/2006/relationships/image" Target="../media/image30.png"/><Relationship Id="rId12" Type="http://schemas.openxmlformats.org/officeDocument/2006/relationships/image" Target="../media/image41.png"/><Relationship Id="rId15" Type="http://schemas.openxmlformats.org/officeDocument/2006/relationships/image" Target="../media/image35.png"/><Relationship Id="rId14" Type="http://schemas.openxmlformats.org/officeDocument/2006/relationships/image" Target="../media/image34.png"/><Relationship Id="rId17" Type="http://schemas.openxmlformats.org/officeDocument/2006/relationships/image" Target="../media/image36.png"/><Relationship Id="rId16" Type="http://schemas.openxmlformats.org/officeDocument/2006/relationships/image" Target="../media/image37.png"/><Relationship Id="rId19" Type="http://schemas.openxmlformats.org/officeDocument/2006/relationships/image" Target="../media/image12.png"/><Relationship Id="rId18"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hyperlink" Target="https://fonts.google.com/specimen/Permanent+Marker" TargetMode="External"/><Relationship Id="rId4" Type="http://schemas.openxmlformats.org/officeDocument/2006/relationships/hyperlink" Target="https://fonts.google.com/specimen/Robot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www.slidescorner.com"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35"/>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500">
                <a:solidFill>
                  <a:schemeClr val="lt1"/>
                </a:solidFill>
              </a:rPr>
              <a:t>HELLO! I AM YOUR PRESENTATION TITLE</a:t>
            </a:r>
            <a:endParaRPr/>
          </a:p>
        </p:txBody>
      </p:sp>
      <p:sp>
        <p:nvSpPr>
          <p:cNvPr id="608" name="Google Shape;608;p35"/>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MADE BY </a:t>
            </a:r>
            <a:r>
              <a:rPr lang="es">
                <a:solidFill>
                  <a:srgbClr val="161F27"/>
                </a:solidFill>
                <a:uFill>
                  <a:noFill/>
                </a:uFill>
                <a:hlinkClick r:id="rId3">
                  <a:extLst>
                    <a:ext uri="{A12FA001-AC4F-418D-AE19-62706E023703}">
                      <ahyp:hlinkClr val="tx"/>
                    </a:ext>
                  </a:extLst>
                </a:hlinkClick>
              </a:rPr>
              <a:t>SLIDESCORNER.COM</a:t>
            </a:r>
            <a:r>
              <a:rPr lang="es"/>
              <a:t> </a:t>
            </a:r>
            <a:endParaRPr/>
          </a:p>
        </p:txBody>
      </p:sp>
      <p:sp>
        <p:nvSpPr>
          <p:cNvPr id="609" name="Google Shape;609;p35"/>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10" name="Google Shape;610;p35"/>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611" name="Google Shape;611;p35"/>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
        <p:nvSpPr>
          <p:cNvPr id="612" name="Google Shape;61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id="617" name="Google Shape;617;p36"/>
          <p:cNvPicPr preferRelativeResize="0"/>
          <p:nvPr/>
        </p:nvPicPr>
        <p:blipFill rotWithShape="1">
          <a:blip r:embed="rId3">
            <a:alphaModFix/>
          </a:blip>
          <a:srcRect b="4442" l="0" r="0" t="12838"/>
          <a:stretch/>
        </p:blipFill>
        <p:spPr>
          <a:xfrm>
            <a:off x="0" y="0"/>
            <a:ext cx="4142100" cy="5143500"/>
          </a:xfrm>
          <a:prstGeom prst="rect">
            <a:avLst/>
          </a:prstGeom>
          <a:noFill/>
          <a:ln>
            <a:noFill/>
          </a:ln>
        </p:spPr>
      </p:pic>
      <p:sp>
        <p:nvSpPr>
          <p:cNvPr id="618" name="Google Shape;618;p36"/>
          <p:cNvSpPr txBox="1"/>
          <p:nvPr>
            <p:ph idx="1" type="subTitle"/>
          </p:nvPr>
        </p:nvSpPr>
        <p:spPr>
          <a:xfrm>
            <a:off x="5295050" y="3905664"/>
            <a:ext cx="26073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CEO @ The Company</a:t>
            </a:r>
            <a:endParaRPr/>
          </a:p>
        </p:txBody>
      </p:sp>
      <p:sp>
        <p:nvSpPr>
          <p:cNvPr id="619" name="Google Shape;619;p36"/>
          <p:cNvSpPr txBox="1"/>
          <p:nvPr>
            <p:ph type="title"/>
          </p:nvPr>
        </p:nvSpPr>
        <p:spPr>
          <a:xfrm>
            <a:off x="4776500" y="3510900"/>
            <a:ext cx="3732000" cy="43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JANE DOE</a:t>
            </a:r>
            <a:endParaRPr/>
          </a:p>
        </p:txBody>
      </p:sp>
      <p:sp>
        <p:nvSpPr>
          <p:cNvPr id="620" name="Google Shape;620;p36"/>
          <p:cNvSpPr txBox="1"/>
          <p:nvPr>
            <p:ph idx="3" type="body"/>
          </p:nvPr>
        </p:nvSpPr>
        <p:spPr>
          <a:xfrm>
            <a:off x="4940250" y="1639150"/>
            <a:ext cx="3403500" cy="15630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es" sz="1200"/>
              <a:t>Lorem ipsum dolor sit amet, consectetur adipiscing elit. Etiam dictum interdum porta. Aliquam rutrum ut urna sed pharetra. Vestibulum euismod enim et tellus convallis, id faucibus purus tempor. Nulla ac efficitur nibh. Lorem ipsum dolor sit amet, consectetur adipiscing elit. Etiam dictum interdum porta. </a:t>
            </a:r>
            <a:endParaRPr/>
          </a:p>
        </p:txBody>
      </p:sp>
      <p:sp>
        <p:nvSpPr>
          <p:cNvPr id="621" name="Google Shape;621;p36"/>
          <p:cNvSpPr txBox="1"/>
          <p:nvPr>
            <p:ph idx="4" type="title"/>
          </p:nvPr>
        </p:nvSpPr>
        <p:spPr>
          <a:xfrm>
            <a:off x="5195850" y="594749"/>
            <a:ext cx="2892300" cy="104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Welcome message</a:t>
            </a:r>
            <a:endParaRPr/>
          </a:p>
        </p:txBody>
      </p:sp>
      <p:sp>
        <p:nvSpPr>
          <p:cNvPr id="622" name="Google Shape;622;p36"/>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solidFill>
                  <a:srgbClr val="FFFFFF"/>
                </a:solidFill>
              </a:rPr>
              <a:t>LOGO HERE</a:t>
            </a:r>
            <a:endParaRPr>
              <a:solidFill>
                <a:srgbClr val="FFFFFF"/>
              </a:solidFill>
            </a:endParaRPr>
          </a:p>
        </p:txBody>
      </p:sp>
      <p:pic>
        <p:nvPicPr>
          <p:cNvPr id="623" name="Google Shape;623;p36"/>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
        <p:nvSpPr>
          <p:cNvPr id="624" name="Google Shape;624;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37"/>
          <p:cNvPicPr preferRelativeResize="0"/>
          <p:nvPr/>
        </p:nvPicPr>
        <p:blipFill rotWithShape="1">
          <a:blip r:embed="rId3">
            <a:alphaModFix/>
          </a:blip>
          <a:srcRect b="23640" l="24677" r="1127" t="0"/>
          <a:stretch/>
        </p:blipFill>
        <p:spPr>
          <a:xfrm>
            <a:off x="6190575" y="1661475"/>
            <a:ext cx="2519999" cy="1729801"/>
          </a:xfrm>
          <a:prstGeom prst="rect">
            <a:avLst/>
          </a:prstGeom>
          <a:noFill/>
          <a:ln>
            <a:noFill/>
          </a:ln>
        </p:spPr>
      </p:pic>
      <p:pic>
        <p:nvPicPr>
          <p:cNvPr id="630" name="Google Shape;630;p37"/>
          <p:cNvPicPr preferRelativeResize="0"/>
          <p:nvPr/>
        </p:nvPicPr>
        <p:blipFill rotWithShape="1">
          <a:blip r:embed="rId3">
            <a:alphaModFix/>
          </a:blip>
          <a:srcRect b="23640" l="24677" r="1127" t="0"/>
          <a:stretch/>
        </p:blipFill>
        <p:spPr>
          <a:xfrm>
            <a:off x="3324200" y="1661475"/>
            <a:ext cx="2519999" cy="1729801"/>
          </a:xfrm>
          <a:prstGeom prst="rect">
            <a:avLst/>
          </a:prstGeom>
          <a:noFill/>
          <a:ln>
            <a:noFill/>
          </a:ln>
        </p:spPr>
      </p:pic>
      <p:pic>
        <p:nvPicPr>
          <p:cNvPr id="631" name="Google Shape;631;p37"/>
          <p:cNvPicPr preferRelativeResize="0"/>
          <p:nvPr/>
        </p:nvPicPr>
        <p:blipFill rotWithShape="1">
          <a:blip r:embed="rId3">
            <a:alphaModFix/>
          </a:blip>
          <a:srcRect b="23640" l="24677" r="1127" t="0"/>
          <a:stretch/>
        </p:blipFill>
        <p:spPr>
          <a:xfrm>
            <a:off x="428450" y="1661475"/>
            <a:ext cx="2519999" cy="1729801"/>
          </a:xfrm>
          <a:prstGeom prst="rect">
            <a:avLst/>
          </a:prstGeom>
          <a:noFill/>
          <a:ln>
            <a:noFill/>
          </a:ln>
        </p:spPr>
      </p:pic>
      <p:sp>
        <p:nvSpPr>
          <p:cNvPr id="632" name="Google Shape;632;p37"/>
          <p:cNvSpPr txBox="1"/>
          <p:nvPr>
            <p:ph idx="5" type="subTitle"/>
          </p:nvPr>
        </p:nvSpPr>
        <p:spPr>
          <a:xfrm>
            <a:off x="424350"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33" name="Google Shape;633;p37"/>
          <p:cNvSpPr txBox="1"/>
          <p:nvPr>
            <p:ph type="title"/>
          </p:nvPr>
        </p:nvSpPr>
        <p:spPr>
          <a:xfrm>
            <a:off x="424350" y="873011"/>
            <a:ext cx="828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Our Team Members</a:t>
            </a:r>
            <a:endParaRPr/>
          </a:p>
        </p:txBody>
      </p:sp>
      <p:sp>
        <p:nvSpPr>
          <p:cNvPr id="634" name="Google Shape;634;p37"/>
          <p:cNvSpPr txBox="1"/>
          <p:nvPr>
            <p:ph idx="6" type="subTitle"/>
          </p:nvPr>
        </p:nvSpPr>
        <p:spPr>
          <a:xfrm>
            <a:off x="424350"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35" name="Google Shape;635;p37"/>
          <p:cNvSpPr txBox="1"/>
          <p:nvPr>
            <p:ph idx="7" type="subTitle"/>
          </p:nvPr>
        </p:nvSpPr>
        <p:spPr>
          <a:xfrm>
            <a:off x="424350"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1000"/>
              <a:t>Lorem ipsum dolor sit amet, consectetur adipiscing elit, sed do eiusmod tempor</a:t>
            </a:r>
            <a:endParaRPr sz="1000"/>
          </a:p>
        </p:txBody>
      </p:sp>
      <p:sp>
        <p:nvSpPr>
          <p:cNvPr id="636" name="Google Shape;636;p37"/>
          <p:cNvSpPr txBox="1"/>
          <p:nvPr>
            <p:ph idx="9" type="subTitle"/>
          </p:nvPr>
        </p:nvSpPr>
        <p:spPr>
          <a:xfrm>
            <a:off x="3319950"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37" name="Google Shape;637;p37"/>
          <p:cNvSpPr txBox="1"/>
          <p:nvPr>
            <p:ph idx="13" type="subTitle"/>
          </p:nvPr>
        </p:nvSpPr>
        <p:spPr>
          <a:xfrm>
            <a:off x="3319950"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38" name="Google Shape;638;p37"/>
          <p:cNvSpPr txBox="1"/>
          <p:nvPr>
            <p:ph idx="14" type="subTitle"/>
          </p:nvPr>
        </p:nvSpPr>
        <p:spPr>
          <a:xfrm>
            <a:off x="3319950"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000"/>
              <a:t>Lorem ipsum dolor sit amet, consectetur adipiscing elit, sed do eiusmod tempor</a:t>
            </a:r>
            <a:endParaRPr sz="1000"/>
          </a:p>
          <a:p>
            <a:pPr indent="0" lvl="0" marL="0" rtl="0" algn="ctr">
              <a:spcBef>
                <a:spcPts val="1000"/>
              </a:spcBef>
              <a:spcAft>
                <a:spcPts val="0"/>
              </a:spcAft>
              <a:buNone/>
            </a:pPr>
            <a:r>
              <a:t/>
            </a:r>
            <a:endParaRPr/>
          </a:p>
        </p:txBody>
      </p:sp>
      <p:sp>
        <p:nvSpPr>
          <p:cNvPr id="639" name="Google Shape;639;p37"/>
          <p:cNvSpPr txBox="1"/>
          <p:nvPr>
            <p:ph idx="16" type="subTitle"/>
          </p:nvPr>
        </p:nvSpPr>
        <p:spPr>
          <a:xfrm>
            <a:off x="6186336"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40" name="Google Shape;640;p37"/>
          <p:cNvSpPr txBox="1"/>
          <p:nvPr>
            <p:ph idx="17" type="subTitle"/>
          </p:nvPr>
        </p:nvSpPr>
        <p:spPr>
          <a:xfrm>
            <a:off x="6186325"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41" name="Google Shape;641;p37"/>
          <p:cNvSpPr txBox="1"/>
          <p:nvPr>
            <p:ph idx="18" type="subTitle"/>
          </p:nvPr>
        </p:nvSpPr>
        <p:spPr>
          <a:xfrm>
            <a:off x="6186336"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1000"/>
              <a:t>Lorem ipsum dolor sit amet, consectetur adipiscing elit, sed do eiusmod tempor</a:t>
            </a:r>
            <a:endParaRPr/>
          </a:p>
        </p:txBody>
      </p:sp>
      <p:sp>
        <p:nvSpPr>
          <p:cNvPr id="642" name="Google Shape;642;p37"/>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43" name="Google Shape;643;p37"/>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44" name="Google Shape;644;p37"/>
          <p:cNvPicPr preferRelativeResize="0"/>
          <p:nvPr>
            <p:ph idx="3" type="pic"/>
          </p:nvPr>
        </p:nvPicPr>
        <p:blipFill rotWithShape="1">
          <a:blip r:embed="rId4">
            <a:alphaModFix/>
          </a:blip>
          <a:srcRect b="15218" l="0" r="0" t="15225"/>
          <a:stretch/>
        </p:blipFill>
        <p:spPr>
          <a:xfrm>
            <a:off x="394393" y="460129"/>
            <a:ext cx="336001" cy="233699"/>
          </a:xfrm>
          <a:prstGeom prst="rect">
            <a:avLst/>
          </a:prstGeom>
        </p:spPr>
      </p:pic>
      <p:sp>
        <p:nvSpPr>
          <p:cNvPr id="645" name="Google Shape;64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38"/>
          <p:cNvSpPr txBox="1"/>
          <p:nvPr>
            <p:ph type="title"/>
          </p:nvPr>
        </p:nvSpPr>
        <p:spPr>
          <a:xfrm>
            <a:off x="2808400" y="1278125"/>
            <a:ext cx="5609100" cy="201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a:t>
            </a:r>
            <a:endParaRPr/>
          </a:p>
          <a:p>
            <a:pPr indent="0" lvl="0" marL="0" rtl="0" algn="ctr">
              <a:spcBef>
                <a:spcPts val="0"/>
              </a:spcBef>
              <a:spcAft>
                <a:spcPts val="0"/>
              </a:spcAft>
              <a:buNone/>
            </a:pPr>
            <a:r>
              <a:rPr lang="es"/>
              <a:t>Headline</a:t>
            </a:r>
            <a:endParaRPr/>
          </a:p>
        </p:txBody>
      </p:sp>
      <p:sp>
        <p:nvSpPr>
          <p:cNvPr id="651" name="Google Shape;651;p38"/>
          <p:cNvSpPr txBox="1"/>
          <p:nvPr>
            <p:ph idx="1" type="subTitle"/>
          </p:nvPr>
        </p:nvSpPr>
        <p:spPr>
          <a:xfrm>
            <a:off x="3078700" y="3351925"/>
            <a:ext cx="50685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652" name="Google Shape;65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53" name="Google Shape;653;p38"/>
          <p:cNvSpPr txBox="1"/>
          <p:nvPr>
            <p:ph idx="2" type="title"/>
          </p:nvPr>
        </p:nvSpPr>
        <p:spPr>
          <a:xfrm>
            <a:off x="696375" y="2032650"/>
            <a:ext cx="1150200" cy="107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39"/>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59" name="Google Shape;659;p39"/>
          <p:cNvSpPr txBox="1"/>
          <p:nvPr>
            <p:ph type="title"/>
          </p:nvPr>
        </p:nvSpPr>
        <p:spPr>
          <a:xfrm>
            <a:off x="506250" y="1207025"/>
            <a:ext cx="8131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very simple slide with just text</a:t>
            </a:r>
            <a:endParaRPr/>
          </a:p>
          <a:p>
            <a:pPr indent="0" lvl="0" marL="0" rtl="0" algn="ctr">
              <a:spcBef>
                <a:spcPts val="0"/>
              </a:spcBef>
              <a:spcAft>
                <a:spcPts val="0"/>
              </a:spcAft>
              <a:buNone/>
            </a:pPr>
            <a:r>
              <a:t/>
            </a:r>
            <a:endParaRPr/>
          </a:p>
        </p:txBody>
      </p:sp>
      <p:sp>
        <p:nvSpPr>
          <p:cNvPr id="660" name="Google Shape;660;p39"/>
          <p:cNvSpPr txBox="1"/>
          <p:nvPr>
            <p:ph idx="6" type="subTitle"/>
          </p:nvPr>
        </p:nvSpPr>
        <p:spPr>
          <a:xfrm>
            <a:off x="428250" y="3852110"/>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a:t>
            </a:r>
            <a:endParaRPr/>
          </a:p>
        </p:txBody>
      </p:sp>
      <p:sp>
        <p:nvSpPr>
          <p:cNvPr id="661" name="Google Shape;661;p39"/>
          <p:cNvSpPr txBox="1"/>
          <p:nvPr>
            <p:ph idx="1" type="body"/>
          </p:nvPr>
        </p:nvSpPr>
        <p:spPr>
          <a:xfrm>
            <a:off x="956754" y="2198350"/>
            <a:ext cx="3355800" cy="149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662" name="Google Shape;662;p39"/>
          <p:cNvSpPr txBox="1"/>
          <p:nvPr>
            <p:ph idx="5" type="body"/>
          </p:nvPr>
        </p:nvSpPr>
        <p:spPr>
          <a:xfrm>
            <a:off x="4842954" y="2198350"/>
            <a:ext cx="3355800" cy="149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t/>
            </a:r>
            <a:endParaRPr/>
          </a:p>
        </p:txBody>
      </p:sp>
      <p:sp>
        <p:nvSpPr>
          <p:cNvPr id="663" name="Google Shape;663;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664" name="Google Shape;664;p39"/>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665" name="Google Shape;665;p39"/>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40"/>
          <p:cNvSpPr txBox="1"/>
          <p:nvPr>
            <p:ph idx="5" type="body"/>
          </p:nvPr>
        </p:nvSpPr>
        <p:spPr>
          <a:xfrm>
            <a:off x="4783800" y="1850957"/>
            <a:ext cx="3938700" cy="24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rPr lang="es"/>
              <a:t>Nulla ac efficitur nibh. Lorem ipsum dolor sit amet, consectetur adipiscing elit. Etiam dictum interdum porta. </a:t>
            </a:r>
            <a:endParaRPr/>
          </a:p>
        </p:txBody>
      </p:sp>
      <p:sp>
        <p:nvSpPr>
          <p:cNvPr id="671" name="Google Shape;671;p40"/>
          <p:cNvSpPr txBox="1"/>
          <p:nvPr>
            <p:ph type="title"/>
          </p:nvPr>
        </p:nvSpPr>
        <p:spPr>
          <a:xfrm>
            <a:off x="2847975" y="826025"/>
            <a:ext cx="5937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Just a slide with text and image</a:t>
            </a:r>
            <a:endParaRPr/>
          </a:p>
        </p:txBody>
      </p:sp>
      <p:sp>
        <p:nvSpPr>
          <p:cNvPr id="672" name="Google Shape;672;p40"/>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solidFill>
                  <a:srgbClr val="FFFFFF"/>
                </a:solidFill>
              </a:rPr>
              <a:t>Lorem ipsum dolor sit amet</a:t>
            </a:r>
            <a:r>
              <a:rPr lang="es">
                <a:solidFill>
                  <a:srgbClr val="FFFFFF"/>
                </a:solidFill>
              </a:rPr>
              <a:t>, consectetur adipiscing elit</a:t>
            </a:r>
            <a:endParaRPr>
              <a:solidFill>
                <a:srgbClr val="FFFFFF"/>
              </a:solidFill>
            </a:endParaRPr>
          </a:p>
        </p:txBody>
      </p:sp>
      <p:sp>
        <p:nvSpPr>
          <p:cNvPr id="673" name="Google Shape;673;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674" name="Google Shape;674;p40"/>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675" name="Google Shape;675;p4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pic>
        <p:nvPicPr>
          <p:cNvPr id="676" name="Google Shape;676;p40"/>
          <p:cNvPicPr preferRelativeResize="0"/>
          <p:nvPr/>
        </p:nvPicPr>
        <p:blipFill rotWithShape="1">
          <a:blip r:embed="rId4">
            <a:alphaModFix/>
          </a:blip>
          <a:srcRect b="16610" l="0" r="0" t="1522"/>
          <a:stretch/>
        </p:blipFill>
        <p:spPr>
          <a:xfrm>
            <a:off x="1877694" y="1661476"/>
            <a:ext cx="2498400" cy="3070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41"/>
          <p:cNvSpPr txBox="1"/>
          <p:nvPr>
            <p:ph type="title"/>
          </p:nvPr>
        </p:nvSpPr>
        <p:spPr>
          <a:xfrm>
            <a:off x="2846954" y="826025"/>
            <a:ext cx="5937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the slide title</a:t>
            </a:r>
            <a:endParaRPr/>
          </a:p>
        </p:txBody>
      </p:sp>
      <p:sp>
        <p:nvSpPr>
          <p:cNvPr id="682" name="Google Shape;682;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83" name="Google Shape;683;p41"/>
          <p:cNvSpPr txBox="1"/>
          <p:nvPr>
            <p:ph idx="5" type="subTitle"/>
          </p:nvPr>
        </p:nvSpPr>
        <p:spPr>
          <a:xfrm>
            <a:off x="828775" y="2151600"/>
            <a:ext cx="840300" cy="8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a:t>
            </a:r>
            <a:endParaRPr/>
          </a:p>
        </p:txBody>
      </p:sp>
      <p:sp>
        <p:nvSpPr>
          <p:cNvPr id="684" name="Google Shape;684;p41"/>
          <p:cNvSpPr txBox="1"/>
          <p:nvPr>
            <p:ph idx="1" type="subTitle"/>
          </p:nvPr>
        </p:nvSpPr>
        <p:spPr>
          <a:xfrm>
            <a:off x="2846950" y="1658100"/>
            <a:ext cx="3540900" cy="8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685" name="Google Shape;685;p41"/>
          <p:cNvSpPr txBox="1"/>
          <p:nvPr>
            <p:ph idx="2" type="body"/>
          </p:nvPr>
        </p:nvSpPr>
        <p:spPr>
          <a:xfrm>
            <a:off x="2846954" y="2413575"/>
            <a:ext cx="3540900" cy="24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rPr lang="es"/>
              <a:t>Nulla ac efficitur nibh. Lorem ipsum dolor sit amet, consectetur adipiscing elit. Etiam dictum interdum porta. </a:t>
            </a:r>
            <a:endParaRPr/>
          </a:p>
        </p:txBody>
      </p:sp>
      <p:pic>
        <p:nvPicPr>
          <p:cNvPr id="686" name="Google Shape;686;p41"/>
          <p:cNvPicPr preferRelativeResize="0"/>
          <p:nvPr/>
        </p:nvPicPr>
        <p:blipFill rotWithShape="1">
          <a:blip r:embed="rId3">
            <a:alphaModFix/>
          </a:blip>
          <a:srcRect b="0" l="0" r="15569" t="0"/>
          <a:stretch/>
        </p:blipFill>
        <p:spPr>
          <a:xfrm>
            <a:off x="6641999" y="1661475"/>
            <a:ext cx="2073750" cy="3070275"/>
          </a:xfrm>
          <a:prstGeom prst="rect">
            <a:avLst/>
          </a:prstGeom>
          <a:noFill/>
          <a:ln>
            <a:noFill/>
          </a:ln>
        </p:spPr>
      </p:pic>
      <p:sp>
        <p:nvSpPr>
          <p:cNvPr id="687" name="Google Shape;687;p41"/>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88" name="Google Shape;688;p41"/>
          <p:cNvPicPr preferRelativeResize="0"/>
          <p:nvPr>
            <p:ph idx="2" type="pic"/>
          </p:nvPr>
        </p:nvPicPr>
        <p:blipFill rotWithShape="1">
          <a:blip r:embed="rId4">
            <a:alphaModFix/>
          </a:blip>
          <a:srcRect b="15218" l="0" r="0" t="15225"/>
          <a:stretch/>
        </p:blipFill>
        <p:spPr>
          <a:xfrm>
            <a:off x="394393" y="460129"/>
            <a:ext cx="336001" cy="233699"/>
          </a:xfrm>
          <a:prstGeom prst="rect">
            <a:avLst/>
          </a:prstGeom>
          <a:noFill/>
          <a:ln>
            <a:noFill/>
          </a:ln>
        </p:spPr>
      </p:pic>
      <p:sp>
        <p:nvSpPr>
          <p:cNvPr id="689" name="Google Shape;689;p41"/>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42"/>
          <p:cNvSpPr txBox="1"/>
          <p:nvPr>
            <p:ph idx="4" type="subTitle"/>
          </p:nvPr>
        </p:nvSpPr>
        <p:spPr>
          <a:xfrm>
            <a:off x="5278050" y="11173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t>
            </a:r>
            <a:endParaRPr/>
          </a:p>
        </p:txBody>
      </p:sp>
      <p:sp>
        <p:nvSpPr>
          <p:cNvPr id="695" name="Google Shape;695;p42"/>
          <p:cNvSpPr txBox="1"/>
          <p:nvPr>
            <p:ph type="title"/>
          </p:nvPr>
        </p:nvSpPr>
        <p:spPr>
          <a:xfrm>
            <a:off x="321376" y="1453404"/>
            <a:ext cx="3607800" cy="263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These could be your main goals</a:t>
            </a:r>
            <a:endParaRPr/>
          </a:p>
        </p:txBody>
      </p:sp>
      <p:sp>
        <p:nvSpPr>
          <p:cNvPr id="696" name="Google Shape;696;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97" name="Google Shape;697;p42"/>
          <p:cNvSpPr txBox="1"/>
          <p:nvPr>
            <p:ph idx="5" type="subTitle"/>
          </p:nvPr>
        </p:nvSpPr>
        <p:spPr>
          <a:xfrm>
            <a:off x="5278050" y="23365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a:t>
            </a:r>
            <a:endParaRPr/>
          </a:p>
        </p:txBody>
      </p:sp>
      <p:sp>
        <p:nvSpPr>
          <p:cNvPr id="698" name="Google Shape;698;p42"/>
          <p:cNvSpPr txBox="1"/>
          <p:nvPr>
            <p:ph idx="6" type="subTitle"/>
          </p:nvPr>
        </p:nvSpPr>
        <p:spPr>
          <a:xfrm>
            <a:off x="5278050" y="35557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a:t>
            </a:r>
            <a:endParaRPr/>
          </a:p>
        </p:txBody>
      </p:sp>
      <p:sp>
        <p:nvSpPr>
          <p:cNvPr id="699" name="Google Shape;699;p42"/>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700" name="Google Shape;700;p42"/>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01" name="Google Shape;701;p42"/>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3"/>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Business Modal Analysis</a:t>
            </a:r>
            <a:endParaRPr/>
          </a:p>
          <a:p>
            <a:pPr indent="0" lvl="0" marL="0" rtl="0" algn="ctr">
              <a:spcBef>
                <a:spcPts val="0"/>
              </a:spcBef>
              <a:spcAft>
                <a:spcPts val="0"/>
              </a:spcAft>
              <a:buNone/>
            </a:pPr>
            <a:r>
              <a:t/>
            </a:r>
            <a:endParaRPr/>
          </a:p>
        </p:txBody>
      </p:sp>
      <p:sp>
        <p:nvSpPr>
          <p:cNvPr id="707" name="Google Shape;707;p43"/>
          <p:cNvSpPr txBox="1"/>
          <p:nvPr>
            <p:ph idx="4" type="subTitle"/>
          </p:nvPr>
        </p:nvSpPr>
        <p:spPr>
          <a:xfrm>
            <a:off x="1391850"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08" name="Google Shape;708;p43"/>
          <p:cNvSpPr txBox="1"/>
          <p:nvPr>
            <p:ph idx="6" type="subTitle"/>
          </p:nvPr>
        </p:nvSpPr>
        <p:spPr>
          <a:xfrm>
            <a:off x="1391850" y="2855393"/>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09" name="Google Shape;709;p43"/>
          <p:cNvSpPr txBox="1"/>
          <p:nvPr>
            <p:ph idx="7" type="subTitle"/>
          </p:nvPr>
        </p:nvSpPr>
        <p:spPr>
          <a:xfrm>
            <a:off x="1391850" y="3130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0" name="Google Shape;710;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11" name="Google Shape;711;p43"/>
          <p:cNvSpPr txBox="1"/>
          <p:nvPr>
            <p:ph idx="5" type="subTitle"/>
          </p:nvPr>
        </p:nvSpPr>
        <p:spPr>
          <a:xfrm>
            <a:off x="1391850" y="2078786"/>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2" name="Google Shape;712;p43"/>
          <p:cNvSpPr txBox="1"/>
          <p:nvPr>
            <p:ph idx="8" type="subTitle"/>
          </p:nvPr>
        </p:nvSpPr>
        <p:spPr>
          <a:xfrm>
            <a:off x="1391850" y="3892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3" name="Google Shape;713;p43"/>
          <p:cNvSpPr txBox="1"/>
          <p:nvPr>
            <p:ph idx="9" type="subTitle"/>
          </p:nvPr>
        </p:nvSpPr>
        <p:spPr>
          <a:xfrm>
            <a:off x="1391850" y="4168565"/>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4" name="Google Shape;714;p43"/>
          <p:cNvSpPr txBox="1"/>
          <p:nvPr>
            <p:ph idx="13" type="subTitle"/>
          </p:nvPr>
        </p:nvSpPr>
        <p:spPr>
          <a:xfrm>
            <a:off x="5415843"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5" name="Google Shape;715;p43"/>
          <p:cNvSpPr txBox="1"/>
          <p:nvPr>
            <p:ph idx="14" type="subTitle"/>
          </p:nvPr>
        </p:nvSpPr>
        <p:spPr>
          <a:xfrm>
            <a:off x="5415843" y="2078786"/>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6" name="Google Shape;716;p43"/>
          <p:cNvSpPr txBox="1"/>
          <p:nvPr>
            <p:ph idx="15" type="subTitle"/>
          </p:nvPr>
        </p:nvSpPr>
        <p:spPr>
          <a:xfrm>
            <a:off x="5415843" y="2855393"/>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7" name="Google Shape;717;p43"/>
          <p:cNvSpPr txBox="1"/>
          <p:nvPr>
            <p:ph idx="16" type="subTitle"/>
          </p:nvPr>
        </p:nvSpPr>
        <p:spPr>
          <a:xfrm>
            <a:off x="5415843" y="3130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8" name="Google Shape;718;p43"/>
          <p:cNvSpPr txBox="1"/>
          <p:nvPr>
            <p:ph idx="17" type="subTitle"/>
          </p:nvPr>
        </p:nvSpPr>
        <p:spPr>
          <a:xfrm>
            <a:off x="5415843" y="3892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9" name="Google Shape;719;p43"/>
          <p:cNvSpPr txBox="1"/>
          <p:nvPr>
            <p:ph idx="18" type="subTitle"/>
          </p:nvPr>
        </p:nvSpPr>
        <p:spPr>
          <a:xfrm>
            <a:off x="5415843" y="4168565"/>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20" name="Google Shape;720;p43"/>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721" name="Google Shape;721;p43"/>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22" name="Google Shape;722;p43"/>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44"/>
          <p:cNvSpPr txBox="1"/>
          <p:nvPr>
            <p:ph type="title"/>
          </p:nvPr>
        </p:nvSpPr>
        <p:spPr>
          <a:xfrm>
            <a:off x="748550" y="3440775"/>
            <a:ext cx="3540900" cy="121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728" name="Google Shape;728;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29" name="Google Shape;729;p44"/>
          <p:cNvSpPr txBox="1"/>
          <p:nvPr>
            <p:ph idx="1" type="subTitle"/>
          </p:nvPr>
        </p:nvSpPr>
        <p:spPr>
          <a:xfrm>
            <a:off x="748650" y="1289775"/>
            <a:ext cx="3540900" cy="103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30" name="Google Shape;730;p44"/>
          <p:cNvSpPr txBox="1"/>
          <p:nvPr>
            <p:ph idx="7" type="subTitle"/>
          </p:nvPr>
        </p:nvSpPr>
        <p:spPr>
          <a:xfrm>
            <a:off x="4667508" y="2698425"/>
            <a:ext cx="18681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31" name="Google Shape;731;p44"/>
          <p:cNvSpPr txBox="1"/>
          <p:nvPr>
            <p:ph idx="5" type="subTitle"/>
          </p:nvPr>
        </p:nvSpPr>
        <p:spPr>
          <a:xfrm>
            <a:off x="748650" y="2356575"/>
            <a:ext cx="3540900" cy="87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a:t>
            </a:r>
            <a:endParaRPr/>
          </a:p>
        </p:txBody>
      </p:sp>
      <p:sp>
        <p:nvSpPr>
          <p:cNvPr id="732" name="Google Shape;732;p44"/>
          <p:cNvSpPr txBox="1"/>
          <p:nvPr>
            <p:ph idx="6" type="subTitle"/>
          </p:nvPr>
        </p:nvSpPr>
        <p:spPr>
          <a:xfrm>
            <a:off x="4667508" y="1957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a:t>
            </a:r>
            <a:endParaRPr/>
          </a:p>
        </p:txBody>
      </p:sp>
      <p:sp>
        <p:nvSpPr>
          <p:cNvPr id="733" name="Google Shape;733;p44"/>
          <p:cNvSpPr txBox="1"/>
          <p:nvPr>
            <p:ph idx="8" type="subTitle"/>
          </p:nvPr>
        </p:nvSpPr>
        <p:spPr>
          <a:xfrm>
            <a:off x="6739458" y="1957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IPSUM</a:t>
            </a:r>
            <a:endParaRPr/>
          </a:p>
        </p:txBody>
      </p:sp>
      <p:sp>
        <p:nvSpPr>
          <p:cNvPr id="734" name="Google Shape;734;p44"/>
          <p:cNvSpPr txBox="1"/>
          <p:nvPr>
            <p:ph idx="9" type="subTitle"/>
          </p:nvPr>
        </p:nvSpPr>
        <p:spPr>
          <a:xfrm>
            <a:off x="6739458" y="2698425"/>
            <a:ext cx="18681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35" name="Google Shape;735;p44"/>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736" name="Google Shape;736;p44"/>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37" name="Google Shape;737;p44"/>
          <p:cNvSpPr txBox="1"/>
          <p:nvPr>
            <p:ph idx="4"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43" name="Google Shape;743;p45"/>
          <p:cNvSpPr txBox="1"/>
          <p:nvPr>
            <p:ph idx="1" type="subTitle"/>
          </p:nvPr>
        </p:nvSpPr>
        <p:spPr>
          <a:xfrm>
            <a:off x="1624950" y="3719529"/>
            <a:ext cx="58941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a:p>
            <a:pPr indent="0" lvl="0" marL="0" rtl="0" algn="ctr">
              <a:spcBef>
                <a:spcPts val="0"/>
              </a:spcBef>
              <a:spcAft>
                <a:spcPts val="0"/>
              </a:spcAft>
              <a:buNone/>
            </a:pPr>
            <a:r>
              <a:t/>
            </a:r>
            <a:endParaRPr/>
          </a:p>
        </p:txBody>
      </p:sp>
      <p:sp>
        <p:nvSpPr>
          <p:cNvPr id="744" name="Google Shape;744;p45"/>
          <p:cNvSpPr txBox="1"/>
          <p:nvPr>
            <p:ph type="title"/>
          </p:nvPr>
        </p:nvSpPr>
        <p:spPr>
          <a:xfrm>
            <a:off x="438200" y="2657025"/>
            <a:ext cx="8347800" cy="128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745" name="Google Shape;745;p45"/>
          <p:cNvSpPr txBox="1"/>
          <p:nvPr>
            <p:ph idx="2" type="title"/>
          </p:nvPr>
        </p:nvSpPr>
        <p:spPr>
          <a:xfrm>
            <a:off x="3996900" y="709038"/>
            <a:ext cx="1150200" cy="107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46"/>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751" name="Google Shape;751;p46"/>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52" name="Google Shape;752;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53" name="Google Shape;753;p46"/>
          <p:cNvSpPr txBox="1"/>
          <p:nvPr>
            <p:ph idx="2" type="body"/>
          </p:nvPr>
        </p:nvSpPr>
        <p:spPr>
          <a:xfrm>
            <a:off x="4939500" y="2936875"/>
            <a:ext cx="3837000" cy="17943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a:t>
            </a:r>
            <a:endParaRPr/>
          </a:p>
        </p:txBody>
      </p:sp>
      <p:pic>
        <p:nvPicPr>
          <p:cNvPr id="754" name="Google Shape;754;p46"/>
          <p:cNvPicPr preferRelativeResize="0"/>
          <p:nvPr>
            <p:ph idx="3" type="pic"/>
          </p:nvPr>
        </p:nvPicPr>
        <p:blipFill rotWithShape="1">
          <a:blip r:embed="rId3">
            <a:alphaModFix/>
          </a:blip>
          <a:srcRect b="7425" l="0" r="0" t="7417"/>
          <a:stretch/>
        </p:blipFill>
        <p:spPr>
          <a:xfrm>
            <a:off x="4572150" y="-7650"/>
            <a:ext cx="4572000" cy="2579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47"/>
          <p:cNvSpPr txBox="1"/>
          <p:nvPr>
            <p:ph idx="1" type="subTitle"/>
          </p:nvPr>
        </p:nvSpPr>
        <p:spPr>
          <a:xfrm>
            <a:off x="966254" y="3442551"/>
            <a:ext cx="72999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60" name="Google Shape;760;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61" name="Google Shape;761;p47"/>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big concept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48"/>
          <p:cNvSpPr txBox="1"/>
          <p:nvPr>
            <p:ph idx="4" type="subTitle"/>
          </p:nvPr>
        </p:nvSpPr>
        <p:spPr>
          <a:xfrm>
            <a:off x="2598325"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32%</a:t>
            </a:r>
            <a:endParaRPr/>
          </a:p>
        </p:txBody>
      </p:sp>
      <p:sp>
        <p:nvSpPr>
          <p:cNvPr id="767" name="Google Shape;767;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768" name="Google Shape;768;p48"/>
          <p:cNvSpPr txBox="1"/>
          <p:nvPr>
            <p:ph type="title"/>
          </p:nvPr>
        </p:nvSpPr>
        <p:spPr>
          <a:xfrm>
            <a:off x="371175" y="222325"/>
            <a:ext cx="8344800" cy="7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relevant data</a:t>
            </a:r>
            <a:endParaRPr/>
          </a:p>
        </p:txBody>
      </p:sp>
      <p:sp>
        <p:nvSpPr>
          <p:cNvPr id="769" name="Google Shape;769;p48"/>
          <p:cNvSpPr txBox="1"/>
          <p:nvPr>
            <p:ph idx="1" type="subTitle"/>
          </p:nvPr>
        </p:nvSpPr>
        <p:spPr>
          <a:xfrm>
            <a:off x="324050" y="1296300"/>
            <a:ext cx="1997100" cy="343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a:t>
            </a:r>
            <a:endParaRPr/>
          </a:p>
        </p:txBody>
      </p:sp>
      <p:sp>
        <p:nvSpPr>
          <p:cNvPr id="770" name="Google Shape;770;p48"/>
          <p:cNvSpPr txBox="1"/>
          <p:nvPr>
            <p:ph idx="2" type="subTitle"/>
          </p:nvPr>
        </p:nvSpPr>
        <p:spPr>
          <a:xfrm>
            <a:off x="2598325"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1" name="Google Shape;771;p48"/>
          <p:cNvSpPr txBox="1"/>
          <p:nvPr>
            <p:ph idx="3" type="subTitle"/>
          </p:nvPr>
        </p:nvSpPr>
        <p:spPr>
          <a:xfrm>
            <a:off x="2598325"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2" name="Google Shape;772;p48"/>
          <p:cNvSpPr txBox="1"/>
          <p:nvPr>
            <p:ph idx="5" type="subTitle"/>
          </p:nvPr>
        </p:nvSpPr>
        <p:spPr>
          <a:xfrm>
            <a:off x="4673400"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3" name="Google Shape;773;p48"/>
          <p:cNvSpPr txBox="1"/>
          <p:nvPr>
            <p:ph idx="6" type="subTitle"/>
          </p:nvPr>
        </p:nvSpPr>
        <p:spPr>
          <a:xfrm>
            <a:off x="4673400"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4" name="Google Shape;774;p48"/>
          <p:cNvSpPr txBox="1"/>
          <p:nvPr>
            <p:ph idx="7" type="subTitle"/>
          </p:nvPr>
        </p:nvSpPr>
        <p:spPr>
          <a:xfrm>
            <a:off x="4673400"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100º</a:t>
            </a:r>
            <a:endParaRPr/>
          </a:p>
        </p:txBody>
      </p:sp>
      <p:sp>
        <p:nvSpPr>
          <p:cNvPr id="775" name="Google Shape;775;p48"/>
          <p:cNvSpPr txBox="1"/>
          <p:nvPr>
            <p:ph idx="8" type="subTitle"/>
          </p:nvPr>
        </p:nvSpPr>
        <p:spPr>
          <a:xfrm>
            <a:off x="6742584"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6" name="Google Shape;776;p48"/>
          <p:cNvSpPr txBox="1"/>
          <p:nvPr>
            <p:ph idx="9" type="subTitle"/>
          </p:nvPr>
        </p:nvSpPr>
        <p:spPr>
          <a:xfrm>
            <a:off x="6742584"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7" name="Google Shape;777;p48"/>
          <p:cNvSpPr txBox="1"/>
          <p:nvPr>
            <p:ph idx="13" type="subTitle"/>
          </p:nvPr>
        </p:nvSpPr>
        <p:spPr>
          <a:xfrm>
            <a:off x="6742584"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29m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49"/>
          <p:cNvSpPr txBox="1"/>
          <p:nvPr>
            <p:ph type="title"/>
          </p:nvPr>
        </p:nvSpPr>
        <p:spPr>
          <a:xfrm>
            <a:off x="1390500" y="2297400"/>
            <a:ext cx="6363000" cy="212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 quotes can clearly explain what your deepest reflection is regarding this amazing project.</a:t>
            </a:r>
            <a:endParaRPr/>
          </a:p>
        </p:txBody>
      </p:sp>
      <p:sp>
        <p:nvSpPr>
          <p:cNvPr id="783" name="Google Shape;783;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50"/>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These are very important points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789" name="Google Shape;789;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790" name="Google Shape;790;p5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791" name="Google Shape;791;p50"/>
          <p:cNvSpPr txBox="1"/>
          <p:nvPr>
            <p:ph idx="4" type="subTitle"/>
          </p:nvPr>
        </p:nvSpPr>
        <p:spPr>
          <a:xfrm>
            <a:off x="1286191"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2" name="Google Shape;792;p50"/>
          <p:cNvSpPr txBox="1"/>
          <p:nvPr>
            <p:ph idx="5" type="subTitle"/>
          </p:nvPr>
        </p:nvSpPr>
        <p:spPr>
          <a:xfrm>
            <a:off x="1286191"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3" name="Google Shape;793;p50"/>
          <p:cNvSpPr txBox="1"/>
          <p:nvPr>
            <p:ph idx="6" type="subTitle"/>
          </p:nvPr>
        </p:nvSpPr>
        <p:spPr>
          <a:xfrm>
            <a:off x="5442234"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4" name="Google Shape;794;p50"/>
          <p:cNvSpPr txBox="1"/>
          <p:nvPr>
            <p:ph idx="7" type="subTitle"/>
          </p:nvPr>
        </p:nvSpPr>
        <p:spPr>
          <a:xfrm>
            <a:off x="5442234"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5" name="Google Shape;795;p50"/>
          <p:cNvSpPr txBox="1"/>
          <p:nvPr>
            <p:ph idx="8" type="subTitle"/>
          </p:nvPr>
        </p:nvSpPr>
        <p:spPr>
          <a:xfrm>
            <a:off x="1286191"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6" name="Google Shape;796;p50"/>
          <p:cNvSpPr txBox="1"/>
          <p:nvPr>
            <p:ph idx="9" type="subTitle"/>
          </p:nvPr>
        </p:nvSpPr>
        <p:spPr>
          <a:xfrm>
            <a:off x="1286191"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7" name="Google Shape;797;p50"/>
          <p:cNvSpPr txBox="1"/>
          <p:nvPr>
            <p:ph idx="13" type="subTitle"/>
          </p:nvPr>
        </p:nvSpPr>
        <p:spPr>
          <a:xfrm>
            <a:off x="5442234"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8" name="Google Shape;798;p50"/>
          <p:cNvSpPr txBox="1"/>
          <p:nvPr>
            <p:ph idx="14" type="subTitle"/>
          </p:nvPr>
        </p:nvSpPr>
        <p:spPr>
          <a:xfrm>
            <a:off x="5442234"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pic>
        <p:nvPicPr>
          <p:cNvPr id="799" name="Google Shape;799;p50"/>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800" name="Google Shape;800;p50"/>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pic>
        <p:nvPicPr>
          <p:cNvPr id="805" name="Google Shape;805;p51"/>
          <p:cNvPicPr preferRelativeResize="0"/>
          <p:nvPr/>
        </p:nvPicPr>
        <p:blipFill rotWithShape="1">
          <a:blip r:embed="rId3">
            <a:alphaModFix/>
          </a:blip>
          <a:srcRect b="24931" l="0" r="0" t="29247"/>
          <a:stretch/>
        </p:blipFill>
        <p:spPr>
          <a:xfrm>
            <a:off x="3514950" y="-7650"/>
            <a:ext cx="5629200" cy="2579400"/>
          </a:xfrm>
          <a:prstGeom prst="rect">
            <a:avLst/>
          </a:prstGeom>
          <a:noFill/>
          <a:ln>
            <a:noFill/>
          </a:ln>
        </p:spPr>
      </p:pic>
      <p:sp>
        <p:nvSpPr>
          <p:cNvPr id="806" name="Google Shape;806;p51"/>
          <p:cNvSpPr txBox="1"/>
          <p:nvPr>
            <p:ph type="title"/>
          </p:nvPr>
        </p:nvSpPr>
        <p:spPr>
          <a:xfrm>
            <a:off x="176750" y="2396775"/>
            <a:ext cx="3157500" cy="13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Slide title</a:t>
            </a:r>
            <a:endParaRPr/>
          </a:p>
        </p:txBody>
      </p:sp>
      <p:sp>
        <p:nvSpPr>
          <p:cNvPr id="807" name="Google Shape;807;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08" name="Google Shape;808;p51"/>
          <p:cNvSpPr txBox="1"/>
          <p:nvPr>
            <p:ph idx="1" type="subTitle"/>
          </p:nvPr>
        </p:nvSpPr>
        <p:spPr>
          <a:xfrm>
            <a:off x="3983225" y="2959400"/>
            <a:ext cx="4732500" cy="9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809" name="Google Shape;809;p51"/>
          <p:cNvSpPr txBox="1"/>
          <p:nvPr>
            <p:ph idx="7" type="subTitle"/>
          </p:nvPr>
        </p:nvSpPr>
        <p:spPr>
          <a:xfrm>
            <a:off x="176750" y="3471350"/>
            <a:ext cx="3157500" cy="87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a:t>
            </a:r>
            <a:endParaRPr/>
          </a:p>
        </p:txBody>
      </p:sp>
      <p:sp>
        <p:nvSpPr>
          <p:cNvPr id="810" name="Google Shape;810;p51"/>
          <p:cNvSpPr txBox="1"/>
          <p:nvPr>
            <p:ph idx="3" type="body"/>
          </p:nvPr>
        </p:nvSpPr>
        <p:spPr>
          <a:xfrm>
            <a:off x="3983225" y="3566922"/>
            <a:ext cx="4732500" cy="1096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Nulla ac efficitur nibh. </a:t>
            </a:r>
            <a:endParaRPr/>
          </a:p>
        </p:txBody>
      </p:sp>
      <p:sp>
        <p:nvSpPr>
          <p:cNvPr id="811" name="Google Shape;811;p51"/>
          <p:cNvSpPr txBox="1"/>
          <p:nvPr>
            <p:ph idx="4" type="subTitle"/>
          </p:nvPr>
        </p:nvSpPr>
        <p:spPr>
          <a:xfrm>
            <a:off x="1335350" y="1389600"/>
            <a:ext cx="840300" cy="8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2</a:t>
            </a:r>
            <a:endParaRPr/>
          </a:p>
        </p:txBody>
      </p:sp>
      <p:sp>
        <p:nvSpPr>
          <p:cNvPr id="812" name="Google Shape;812;p51"/>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813" name="Google Shape;813;p51"/>
          <p:cNvPicPr preferRelativeResize="0"/>
          <p:nvPr>
            <p:ph idx="5" type="pic"/>
          </p:nvPr>
        </p:nvPicPr>
        <p:blipFill rotWithShape="1">
          <a:blip r:embed="rId4">
            <a:alphaModFix/>
          </a:blip>
          <a:srcRect b="15218" l="0" r="0" t="15225"/>
          <a:stretch/>
        </p:blipFill>
        <p:spPr>
          <a:xfrm>
            <a:off x="394393" y="460129"/>
            <a:ext cx="336001" cy="2336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pic>
        <p:nvPicPr>
          <p:cNvPr id="818" name="Google Shape;818;p52"/>
          <p:cNvPicPr preferRelativeResize="0"/>
          <p:nvPr/>
        </p:nvPicPr>
        <p:blipFill rotWithShape="1">
          <a:blip r:embed="rId3">
            <a:alphaModFix/>
          </a:blip>
          <a:srcRect b="15668" l="0" r="0" t="0"/>
          <a:stretch/>
        </p:blipFill>
        <p:spPr>
          <a:xfrm>
            <a:off x="0" y="0"/>
            <a:ext cx="9144000" cy="5143500"/>
          </a:xfrm>
          <a:prstGeom prst="rect">
            <a:avLst/>
          </a:prstGeom>
          <a:noFill/>
          <a:ln>
            <a:noFill/>
          </a:ln>
        </p:spPr>
      </p:pic>
      <p:sp>
        <p:nvSpPr>
          <p:cNvPr id="819" name="Google Shape;819;p52"/>
          <p:cNvSpPr txBox="1"/>
          <p:nvPr/>
        </p:nvSpPr>
        <p:spPr>
          <a:xfrm>
            <a:off x="424350" y="4146450"/>
            <a:ext cx="8287200" cy="5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700">
                <a:solidFill>
                  <a:srgbClr val="FFFFFF"/>
                </a:solidFill>
                <a:latin typeface="Permanent Marker"/>
                <a:ea typeface="Permanent Marker"/>
                <a:cs typeface="Permanent Marker"/>
                <a:sym typeface="Permanent Marker"/>
              </a:rPr>
              <a:t>A picture is worth a thousand words</a:t>
            </a:r>
            <a:endParaRPr sz="2700">
              <a:solidFill>
                <a:srgbClr val="FFFFFF"/>
              </a:solidFill>
              <a:latin typeface="Permanent Marker"/>
              <a:ea typeface="Permanent Marker"/>
              <a:cs typeface="Permanent Marker"/>
              <a:sym typeface="Permanent Marker"/>
            </a:endParaRPr>
          </a:p>
        </p:txBody>
      </p:sp>
      <p:sp>
        <p:nvSpPr>
          <p:cNvPr id="820" name="Google Shape;820;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53"/>
          <p:cNvSpPr txBox="1"/>
          <p:nvPr>
            <p:ph type="title"/>
          </p:nvPr>
        </p:nvSpPr>
        <p:spPr>
          <a:xfrm>
            <a:off x="428250" y="2707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map can show your strategy clearly</a:t>
            </a:r>
            <a:endParaRPr/>
          </a:p>
        </p:txBody>
      </p:sp>
      <p:sp>
        <p:nvSpPr>
          <p:cNvPr id="826" name="Google Shape;826;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27" name="Google Shape;827;p53"/>
          <p:cNvSpPr txBox="1"/>
          <p:nvPr>
            <p:ph idx="1" type="subTitle"/>
          </p:nvPr>
        </p:nvSpPr>
        <p:spPr>
          <a:xfrm>
            <a:off x="324050" y="1296300"/>
            <a:ext cx="1997100" cy="34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pic>
        <p:nvPicPr>
          <p:cNvPr id="828" name="Google Shape;828;p53"/>
          <p:cNvPicPr preferRelativeResize="0"/>
          <p:nvPr/>
        </p:nvPicPr>
        <p:blipFill>
          <a:blip r:embed="rId3">
            <a:alphaModFix/>
          </a:blip>
          <a:stretch>
            <a:fillRect/>
          </a:stretch>
        </p:blipFill>
        <p:spPr>
          <a:xfrm>
            <a:off x="5992373" y="2480275"/>
            <a:ext cx="268950" cy="268950"/>
          </a:xfrm>
          <a:prstGeom prst="rect">
            <a:avLst/>
          </a:prstGeom>
          <a:noFill/>
          <a:ln>
            <a:noFill/>
          </a:ln>
        </p:spPr>
      </p:pic>
      <p:pic>
        <p:nvPicPr>
          <p:cNvPr id="829" name="Google Shape;829;p53"/>
          <p:cNvPicPr preferRelativeResize="0"/>
          <p:nvPr/>
        </p:nvPicPr>
        <p:blipFill>
          <a:blip r:embed="rId3">
            <a:alphaModFix/>
          </a:blip>
          <a:stretch>
            <a:fillRect/>
          </a:stretch>
        </p:blipFill>
        <p:spPr>
          <a:xfrm>
            <a:off x="7314873" y="1970725"/>
            <a:ext cx="268950" cy="268950"/>
          </a:xfrm>
          <a:prstGeom prst="rect">
            <a:avLst/>
          </a:prstGeom>
          <a:noFill/>
          <a:ln>
            <a:noFill/>
          </a:ln>
        </p:spPr>
      </p:pic>
      <p:pic>
        <p:nvPicPr>
          <p:cNvPr id="830" name="Google Shape;830;p53"/>
          <p:cNvPicPr preferRelativeResize="0"/>
          <p:nvPr/>
        </p:nvPicPr>
        <p:blipFill>
          <a:blip r:embed="rId3">
            <a:alphaModFix/>
          </a:blip>
          <a:stretch>
            <a:fillRect/>
          </a:stretch>
        </p:blipFill>
        <p:spPr>
          <a:xfrm>
            <a:off x="7491648" y="3963300"/>
            <a:ext cx="268950" cy="268950"/>
          </a:xfrm>
          <a:prstGeom prst="rect">
            <a:avLst/>
          </a:prstGeom>
          <a:noFill/>
          <a:ln>
            <a:noFill/>
          </a:ln>
        </p:spPr>
      </p:pic>
      <p:pic>
        <p:nvPicPr>
          <p:cNvPr id="831" name="Google Shape;831;p53"/>
          <p:cNvPicPr preferRelativeResize="0"/>
          <p:nvPr/>
        </p:nvPicPr>
        <p:blipFill>
          <a:blip r:embed="rId3">
            <a:alphaModFix/>
          </a:blip>
          <a:stretch>
            <a:fillRect/>
          </a:stretch>
        </p:blipFill>
        <p:spPr>
          <a:xfrm>
            <a:off x="1943848" y="2218273"/>
            <a:ext cx="268950" cy="26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37" name="Google Shape;837;p54"/>
          <p:cNvSpPr txBox="1"/>
          <p:nvPr>
            <p:ph idx="1" type="body"/>
          </p:nvPr>
        </p:nvSpPr>
        <p:spPr>
          <a:xfrm>
            <a:off x="920400" y="1121499"/>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p:txBody>
      </p:sp>
      <p:sp>
        <p:nvSpPr>
          <p:cNvPr id="838" name="Google Shape;838;p54"/>
          <p:cNvSpPr txBox="1"/>
          <p:nvPr>
            <p:ph idx="2" type="body"/>
          </p:nvPr>
        </p:nvSpPr>
        <p:spPr>
          <a:xfrm>
            <a:off x="920400" y="3325407"/>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rPr lang="es">
                <a:solidFill>
                  <a:schemeClr val="lt1"/>
                </a:solidFill>
              </a:rPr>
              <a:t>Lorem ipsum dolor sit amet</a:t>
            </a:r>
            <a:endParaRPr/>
          </a:p>
        </p:txBody>
      </p:sp>
      <p:sp>
        <p:nvSpPr>
          <p:cNvPr id="839" name="Google Shape;839;p54"/>
          <p:cNvSpPr txBox="1"/>
          <p:nvPr>
            <p:ph idx="3" type="body"/>
          </p:nvPr>
        </p:nvSpPr>
        <p:spPr>
          <a:xfrm>
            <a:off x="5111400" y="1121499"/>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t/>
            </a:r>
            <a:endParaRPr/>
          </a:p>
        </p:txBody>
      </p:sp>
      <p:sp>
        <p:nvSpPr>
          <p:cNvPr id="840" name="Google Shape;840;p54"/>
          <p:cNvSpPr txBox="1"/>
          <p:nvPr>
            <p:ph idx="4" type="body"/>
          </p:nvPr>
        </p:nvSpPr>
        <p:spPr>
          <a:xfrm>
            <a:off x="5111400" y="3325407"/>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55"/>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846" name="Google Shape;846;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847" name="Google Shape;847;p55"/>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Icons are always useful to make the point</a:t>
            </a:r>
            <a:endParaRPr/>
          </a:p>
          <a:p>
            <a:pPr indent="0" lvl="0" marL="0" rtl="0" algn="ctr">
              <a:spcBef>
                <a:spcPts val="0"/>
              </a:spcBef>
              <a:spcAft>
                <a:spcPts val="0"/>
              </a:spcAft>
              <a:buNone/>
            </a:pPr>
            <a:r>
              <a:t/>
            </a:r>
            <a:endParaRPr/>
          </a:p>
        </p:txBody>
      </p:sp>
      <p:sp>
        <p:nvSpPr>
          <p:cNvPr id="848" name="Google Shape;848;p55"/>
          <p:cNvSpPr txBox="1"/>
          <p:nvPr>
            <p:ph idx="4" type="subTitle"/>
          </p:nvPr>
        </p:nvSpPr>
        <p:spPr>
          <a:xfrm>
            <a:off x="765925" y="3430675"/>
            <a:ext cx="3564600" cy="49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849" name="Google Shape;849;p55"/>
          <p:cNvSpPr txBox="1"/>
          <p:nvPr>
            <p:ph idx="5" type="subTitle"/>
          </p:nvPr>
        </p:nvSpPr>
        <p:spPr>
          <a:xfrm>
            <a:off x="765925" y="3796983"/>
            <a:ext cx="3564600" cy="9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50" name="Google Shape;850;p55"/>
          <p:cNvSpPr txBox="1"/>
          <p:nvPr>
            <p:ph idx="6" type="subTitle"/>
          </p:nvPr>
        </p:nvSpPr>
        <p:spPr>
          <a:xfrm>
            <a:off x="5415843" y="1779633"/>
            <a:ext cx="2922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51" name="Google Shape;851;p55"/>
          <p:cNvSpPr txBox="1"/>
          <p:nvPr>
            <p:ph idx="7" type="subTitle"/>
          </p:nvPr>
        </p:nvSpPr>
        <p:spPr>
          <a:xfrm>
            <a:off x="5415850" y="2154992"/>
            <a:ext cx="2922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852" name="Google Shape;852;p55"/>
          <p:cNvSpPr txBox="1"/>
          <p:nvPr>
            <p:ph idx="8" type="subTitle"/>
          </p:nvPr>
        </p:nvSpPr>
        <p:spPr>
          <a:xfrm>
            <a:off x="5415843" y="3435779"/>
            <a:ext cx="2922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53" name="Google Shape;853;p55"/>
          <p:cNvSpPr txBox="1"/>
          <p:nvPr>
            <p:ph idx="9" type="subTitle"/>
          </p:nvPr>
        </p:nvSpPr>
        <p:spPr>
          <a:xfrm>
            <a:off x="5415850" y="3811149"/>
            <a:ext cx="2922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pic>
        <p:nvPicPr>
          <p:cNvPr id="854" name="Google Shape;854;p55"/>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855" name="Google Shape;855;p55"/>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861" name="Google Shape;861;p56"/>
          <p:cNvSpPr txBox="1"/>
          <p:nvPr>
            <p:ph idx="1" type="subTitle"/>
          </p:nvPr>
        </p:nvSpPr>
        <p:spPr>
          <a:xfrm>
            <a:off x="343358" y="1403169"/>
            <a:ext cx="1868100" cy="10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GREAT VIDEO CAN EXPLAIN ALL THE DETAILS BY ITSELF</a:t>
            </a:r>
            <a:endParaRPr/>
          </a:p>
        </p:txBody>
      </p:sp>
      <p:sp>
        <p:nvSpPr>
          <p:cNvPr id="862" name="Google Shape;862;p56"/>
          <p:cNvSpPr txBox="1"/>
          <p:nvPr>
            <p:ph idx="2" type="subTitle"/>
          </p:nvPr>
        </p:nvSpPr>
        <p:spPr>
          <a:xfrm>
            <a:off x="343358" y="2343203"/>
            <a:ext cx="1868100" cy="192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pic>
        <p:nvPicPr>
          <p:cNvPr descr="People always say music and photos can tell stories. I say when these two are combined, it can tell a much better story. Sometimes it may even bring out humor and black comedy or expose the dark side of society. And this is my latest creation, &quot;The Streets of London&quot;. Inspiration on this comes from the ongoing class struggle in my own country. I hope you enjoy this clip, and please feel free to leave your comments./piras&#10;&#10;&quot;Loneliness and the feeling of being unwanted is the most terrible poverty.&quot; &#10;~Mother Teresa" id="863" name="Google Shape;863;p56" title="Ralph McTell - Streets Of London HD">
            <a:hlinkClick r:id="rId3"/>
          </p:cNvPr>
          <p:cNvPicPr preferRelativeResize="0"/>
          <p:nvPr/>
        </p:nvPicPr>
        <p:blipFill>
          <a:blip r:embed="rId4">
            <a:alphaModFix/>
          </a:blip>
          <a:stretch>
            <a:fillRect/>
          </a:stretch>
        </p:blipFill>
        <p:spPr>
          <a:xfrm>
            <a:off x="2498400" y="411750"/>
            <a:ext cx="6213450" cy="432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3"/>
                                        </p:tgtEl>
                                        <p:attrNameLst>
                                          <p:attrName>style.visibility</p:attrName>
                                        </p:attrNameLst>
                                      </p:cBhvr>
                                      <p:to>
                                        <p:strVal val="visible"/>
                                      </p:to>
                                    </p:set>
                                    <p:animEffect filter="fade" transition="in">
                                      <p:cBhvr>
                                        <p:cTn dur="1000"/>
                                        <p:tgtEl>
                                          <p:spTgt spid="8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57"/>
          <p:cNvSpPr txBox="1"/>
          <p:nvPr>
            <p:ph idx="9" type="subTitle"/>
          </p:nvPr>
        </p:nvSpPr>
        <p:spPr>
          <a:xfrm>
            <a:off x="623625"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69" name="Google Shape;869;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70" name="Google Shape;870;p57"/>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1" name="Google Shape;871;p57"/>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2" name="Google Shape;872;p57"/>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3" name="Google Shape;873;p57"/>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4" name="Google Shape;874;p57"/>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5" name="Google Shape;875;p57"/>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INFOGRAPHIC TIMELINE</a:t>
            </a:r>
            <a:endParaRPr/>
          </a:p>
          <a:p>
            <a:pPr indent="0" lvl="0" marL="0" rtl="0" algn="ctr">
              <a:spcBef>
                <a:spcPts val="0"/>
              </a:spcBef>
              <a:spcAft>
                <a:spcPts val="0"/>
              </a:spcAft>
              <a:buNone/>
            </a:pPr>
            <a:r>
              <a:t/>
            </a:r>
            <a:endParaRPr/>
          </a:p>
        </p:txBody>
      </p:sp>
      <p:sp>
        <p:nvSpPr>
          <p:cNvPr id="876" name="Google Shape;876;p57"/>
          <p:cNvSpPr txBox="1"/>
          <p:nvPr>
            <p:ph idx="13" type="subTitle"/>
          </p:nvPr>
        </p:nvSpPr>
        <p:spPr>
          <a:xfrm>
            <a:off x="4746358"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7" name="Google Shape;877;p57"/>
          <p:cNvSpPr txBox="1"/>
          <p:nvPr>
            <p:ph idx="14" type="subTitle"/>
          </p:nvPr>
        </p:nvSpPr>
        <p:spPr>
          <a:xfrm>
            <a:off x="4746350"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8" name="Google Shape;878;p57"/>
          <p:cNvSpPr txBox="1"/>
          <p:nvPr>
            <p:ph idx="7"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879" name="Google Shape;879;p57"/>
          <p:cNvPicPr preferRelativeResize="0"/>
          <p:nvPr>
            <p:ph idx="2" type="pic"/>
          </p:nvPr>
        </p:nvPicPr>
        <p:blipFill rotWithShape="1">
          <a:blip r:embed="rId3">
            <a:alphaModFix/>
          </a:blip>
          <a:srcRect b="15218" l="0" r="0" t="15225"/>
          <a:stretch/>
        </p:blipFill>
        <p:spPr>
          <a:xfrm>
            <a:off x="394393" y="460129"/>
            <a:ext cx="336001" cy="233699"/>
          </a:xfrm>
          <a:prstGeom prst="rect">
            <a:avLst/>
          </a:prstGeom>
          <a:noFill/>
          <a:ln>
            <a:noFill/>
          </a:ln>
        </p:spPr>
      </p:pic>
      <p:sp>
        <p:nvSpPr>
          <p:cNvPr id="880" name="Google Shape;880;p57"/>
          <p:cNvSpPr txBox="1"/>
          <p:nvPr>
            <p:ph idx="8"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58"/>
          <p:cNvSpPr txBox="1"/>
          <p:nvPr>
            <p:ph idx="1" type="subTitle"/>
          </p:nvPr>
        </p:nvSpPr>
        <p:spPr>
          <a:xfrm>
            <a:off x="197100" y="2605169"/>
            <a:ext cx="2768100" cy="92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Subtitle</a:t>
            </a:r>
            <a:endParaRPr/>
          </a:p>
        </p:txBody>
      </p:sp>
      <p:sp>
        <p:nvSpPr>
          <p:cNvPr id="886" name="Google Shape;886;p58"/>
          <p:cNvSpPr txBox="1"/>
          <p:nvPr>
            <p:ph idx="3" type="subTitle"/>
          </p:nvPr>
        </p:nvSpPr>
        <p:spPr>
          <a:xfrm>
            <a:off x="197100" y="3471471"/>
            <a:ext cx="2768100" cy="12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87" name="Google Shape;887;p58"/>
          <p:cNvSpPr txBox="1"/>
          <p:nvPr>
            <p:ph idx="4" type="subTitle"/>
          </p:nvPr>
        </p:nvSpPr>
        <p:spPr>
          <a:xfrm>
            <a:off x="3461875" y="411750"/>
            <a:ext cx="5250000" cy="47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888" name="Google Shape;888;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pic>
        <p:nvPicPr>
          <p:cNvPr id="889" name="Google Shape;889;p58"/>
          <p:cNvPicPr preferRelativeResize="0"/>
          <p:nvPr>
            <p:ph idx="2" type="pic"/>
          </p:nvPr>
        </p:nvPicPr>
        <p:blipFill rotWithShape="1">
          <a:blip r:embed="rId3">
            <a:alphaModFix/>
          </a:blip>
          <a:srcRect b="0" l="5603" r="5594" t="0"/>
          <a:stretch/>
        </p:blipFill>
        <p:spPr>
          <a:xfrm>
            <a:off x="0" y="0"/>
            <a:ext cx="3162299" cy="2490600"/>
          </a:xfrm>
          <a:prstGeom prst="rect">
            <a:avLst/>
          </a:prstGeom>
        </p:spPr>
      </p:pic>
      <p:sp>
        <p:nvSpPr>
          <p:cNvPr id="890" name="Google Shape;890;p58"/>
          <p:cNvSpPr txBox="1"/>
          <p:nvPr>
            <p:ph idx="5" type="subTitle"/>
          </p:nvPr>
        </p:nvSpPr>
        <p:spPr>
          <a:xfrm>
            <a:off x="3461875" y="792750"/>
            <a:ext cx="5250000" cy="82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cxnSp>
        <p:nvCxnSpPr>
          <p:cNvPr id="891" name="Google Shape;891;p58"/>
          <p:cNvCxnSpPr/>
          <p:nvPr/>
        </p:nvCxnSpPr>
        <p:spPr>
          <a:xfrm>
            <a:off x="4007679" y="2046250"/>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2" name="Google Shape;892;p58"/>
          <p:cNvCxnSpPr/>
          <p:nvPr/>
        </p:nvCxnSpPr>
        <p:spPr>
          <a:xfrm>
            <a:off x="4007679" y="2656431"/>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3" name="Google Shape;893;p58"/>
          <p:cNvCxnSpPr/>
          <p:nvPr/>
        </p:nvCxnSpPr>
        <p:spPr>
          <a:xfrm>
            <a:off x="4007679" y="3266613"/>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4" name="Google Shape;894;p58"/>
          <p:cNvCxnSpPr/>
          <p:nvPr/>
        </p:nvCxnSpPr>
        <p:spPr>
          <a:xfrm>
            <a:off x="4007679" y="3876794"/>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5" name="Google Shape;895;p58"/>
          <p:cNvCxnSpPr/>
          <p:nvPr/>
        </p:nvCxnSpPr>
        <p:spPr>
          <a:xfrm>
            <a:off x="4007679" y="4486975"/>
            <a:ext cx="4701600" cy="0"/>
          </a:xfrm>
          <a:prstGeom prst="straightConnector1">
            <a:avLst/>
          </a:prstGeom>
          <a:noFill/>
          <a:ln cap="flat" cmpd="sng" w="9525">
            <a:solidFill>
              <a:srgbClr val="E9DDEC"/>
            </a:solidFill>
            <a:prstDash val="solid"/>
            <a:round/>
            <a:headEnd len="med" w="med" type="none"/>
            <a:tailEnd len="med" w="med" type="none"/>
          </a:ln>
        </p:spPr>
      </p:cxnSp>
      <p:sp>
        <p:nvSpPr>
          <p:cNvPr id="896" name="Google Shape;896;p58"/>
          <p:cNvSpPr txBox="1"/>
          <p:nvPr/>
        </p:nvSpPr>
        <p:spPr>
          <a:xfrm>
            <a:off x="3586303" y="19446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999999"/>
                </a:solidFill>
                <a:latin typeface="Roboto"/>
                <a:ea typeface="Roboto"/>
                <a:cs typeface="Roboto"/>
                <a:sym typeface="Roboto"/>
              </a:rPr>
              <a:t>100</a:t>
            </a:r>
            <a:endParaRPr b="1" sz="1000">
              <a:solidFill>
                <a:srgbClr val="999999"/>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999999"/>
                </a:solidFill>
                <a:latin typeface="Roboto"/>
                <a:ea typeface="Roboto"/>
                <a:cs typeface="Roboto"/>
                <a:sym typeface="Roboto"/>
              </a:rPr>
              <a:t>75</a:t>
            </a:r>
            <a:endParaRPr b="1" sz="1000">
              <a:solidFill>
                <a:srgbClr val="999999"/>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999999"/>
                </a:solidFill>
                <a:latin typeface="Roboto"/>
                <a:ea typeface="Roboto"/>
                <a:cs typeface="Roboto"/>
                <a:sym typeface="Roboto"/>
              </a:rPr>
              <a:t>50</a:t>
            </a:r>
            <a:endParaRPr b="1" sz="1000">
              <a:solidFill>
                <a:srgbClr val="999999"/>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999999"/>
                </a:solidFill>
                <a:latin typeface="Roboto"/>
                <a:ea typeface="Roboto"/>
                <a:cs typeface="Roboto"/>
                <a:sym typeface="Roboto"/>
              </a:rPr>
              <a:t>25</a:t>
            </a:r>
            <a:endParaRPr b="1" sz="1000">
              <a:solidFill>
                <a:srgbClr val="999999"/>
              </a:solidFill>
              <a:latin typeface="Roboto"/>
              <a:ea typeface="Roboto"/>
              <a:cs typeface="Roboto"/>
              <a:sym typeface="Roboto"/>
            </a:endParaRPr>
          </a:p>
          <a:p>
            <a:pPr indent="0" lvl="0" marL="0" marR="0" rtl="0" algn="r">
              <a:lnSpc>
                <a:spcPct val="100000"/>
              </a:lnSpc>
              <a:spcBef>
                <a:spcPts val="3600"/>
              </a:spcBef>
              <a:spcAft>
                <a:spcPts val="3600"/>
              </a:spcAft>
              <a:buNone/>
            </a:pPr>
            <a:r>
              <a:rPr b="1" lang="es" sz="1000">
                <a:solidFill>
                  <a:srgbClr val="999999"/>
                </a:solidFill>
                <a:latin typeface="Roboto"/>
                <a:ea typeface="Roboto"/>
                <a:cs typeface="Roboto"/>
                <a:sym typeface="Roboto"/>
              </a:rPr>
              <a:t>0</a:t>
            </a:r>
            <a:endParaRPr b="1" sz="1000">
              <a:solidFill>
                <a:srgbClr val="999999"/>
              </a:solidFill>
              <a:latin typeface="Roboto"/>
              <a:ea typeface="Roboto"/>
              <a:cs typeface="Roboto"/>
              <a:sym typeface="Roboto"/>
            </a:endParaRPr>
          </a:p>
        </p:txBody>
      </p:sp>
      <p:sp>
        <p:nvSpPr>
          <p:cNvPr id="897" name="Google Shape;897;p58"/>
          <p:cNvSpPr/>
          <p:nvPr/>
        </p:nvSpPr>
        <p:spPr>
          <a:xfrm>
            <a:off x="4282780" y="2933388"/>
            <a:ext cx="620400" cy="1553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8"/>
          <p:cNvSpPr/>
          <p:nvPr/>
        </p:nvSpPr>
        <p:spPr>
          <a:xfrm>
            <a:off x="5116704" y="2539325"/>
            <a:ext cx="620400" cy="19479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8"/>
          <p:cNvSpPr/>
          <p:nvPr/>
        </p:nvSpPr>
        <p:spPr>
          <a:xfrm>
            <a:off x="6549728" y="3552825"/>
            <a:ext cx="620400" cy="93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8"/>
          <p:cNvSpPr/>
          <p:nvPr/>
        </p:nvSpPr>
        <p:spPr>
          <a:xfrm>
            <a:off x="7383653" y="2352675"/>
            <a:ext cx="620400" cy="21345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58"/>
          <p:cNvSpPr txBox="1"/>
          <p:nvPr/>
        </p:nvSpPr>
        <p:spPr>
          <a:xfrm>
            <a:off x="44721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latin typeface="Roboto"/>
                <a:ea typeface="Roboto"/>
                <a:cs typeface="Roboto"/>
                <a:sym typeface="Roboto"/>
              </a:rPr>
              <a:t>Team 1</a:t>
            </a:r>
            <a:endParaRPr b="1" sz="1000">
              <a:latin typeface="Roboto"/>
              <a:ea typeface="Roboto"/>
              <a:cs typeface="Roboto"/>
              <a:sym typeface="Roboto"/>
            </a:endParaRPr>
          </a:p>
        </p:txBody>
      </p:sp>
      <p:sp>
        <p:nvSpPr>
          <p:cNvPr id="902" name="Google Shape;902;p58"/>
          <p:cNvSpPr txBox="1"/>
          <p:nvPr/>
        </p:nvSpPr>
        <p:spPr>
          <a:xfrm>
            <a:off x="67200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latin typeface="Roboto"/>
                <a:ea typeface="Roboto"/>
                <a:cs typeface="Roboto"/>
                <a:sym typeface="Roboto"/>
              </a:rPr>
              <a:t>Team 2</a:t>
            </a:r>
            <a:endParaRPr b="1" sz="1000">
              <a:latin typeface="Roboto"/>
              <a:ea typeface="Roboto"/>
              <a:cs typeface="Roboto"/>
              <a:sym typeface="Roboto"/>
            </a:endParaRPr>
          </a:p>
        </p:txBody>
      </p:sp>
      <p:sp>
        <p:nvSpPr>
          <p:cNvPr id="903" name="Google Shape;903;p58"/>
          <p:cNvSpPr txBox="1"/>
          <p:nvPr/>
        </p:nvSpPr>
        <p:spPr>
          <a:xfrm>
            <a:off x="513887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1</a:t>
            </a:r>
            <a:endParaRPr sz="900">
              <a:solidFill>
                <a:srgbClr val="666666"/>
              </a:solidFill>
              <a:latin typeface="Roboto"/>
              <a:ea typeface="Roboto"/>
              <a:cs typeface="Roboto"/>
              <a:sym typeface="Roboto"/>
            </a:endParaRPr>
          </a:p>
        </p:txBody>
      </p:sp>
      <p:sp>
        <p:nvSpPr>
          <p:cNvPr id="904" name="Google Shape;904;p58"/>
          <p:cNvSpPr txBox="1"/>
          <p:nvPr/>
        </p:nvSpPr>
        <p:spPr>
          <a:xfrm>
            <a:off x="645332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2</a:t>
            </a:r>
            <a:endParaRPr sz="900">
              <a:solidFill>
                <a:srgbClr val="666666"/>
              </a:solidFill>
              <a:latin typeface="Roboto"/>
              <a:ea typeface="Roboto"/>
              <a:cs typeface="Roboto"/>
              <a:sym typeface="Roboto"/>
            </a:endParaRPr>
          </a:p>
        </p:txBody>
      </p:sp>
      <p:sp>
        <p:nvSpPr>
          <p:cNvPr id="905" name="Google Shape;905;p58"/>
          <p:cNvSpPr/>
          <p:nvPr/>
        </p:nvSpPr>
        <p:spPr>
          <a:xfrm>
            <a:off x="5244803" y="1661123"/>
            <a:ext cx="141000" cy="148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58"/>
          <p:cNvSpPr/>
          <p:nvPr/>
        </p:nvSpPr>
        <p:spPr>
          <a:xfrm>
            <a:off x="6540203" y="1661123"/>
            <a:ext cx="141000" cy="1485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912" name="Google Shape;912;p59"/>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100.000.000</a:t>
            </a:r>
            <a:endParaRPr/>
          </a:p>
        </p:txBody>
      </p:sp>
      <p:sp>
        <p:nvSpPr>
          <p:cNvPr id="913" name="Google Shape;913;p59"/>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reader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60"/>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GANTT</a:t>
            </a:r>
            <a:endParaRPr/>
          </a:p>
        </p:txBody>
      </p:sp>
      <p:sp>
        <p:nvSpPr>
          <p:cNvPr id="919" name="Google Shape;919;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aphicFrame>
        <p:nvGraphicFramePr>
          <p:cNvPr id="920" name="Google Shape;920;p60"/>
          <p:cNvGraphicFramePr/>
          <p:nvPr/>
        </p:nvGraphicFramePr>
        <p:xfrm>
          <a:off x="428300" y="1205956"/>
          <a:ext cx="3000000" cy="3000000"/>
        </p:xfrm>
        <a:graphic>
          <a:graphicData uri="http://schemas.openxmlformats.org/drawingml/2006/table">
            <a:tbl>
              <a:tblPr>
                <a:noFill/>
                <a:tableStyleId>{B6F38BCD-4C75-4CC9-9D8B-9F873A4C036A}</a:tableStyleId>
              </a:tblPr>
              <a:tblGrid>
                <a:gridCol w="8294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tblGrid>
              <a:tr h="391750">
                <a:tc rowSpan="2">
                  <a:txBody>
                    <a:bodyPr/>
                    <a:lstStyle/>
                    <a:p>
                      <a:pPr indent="0" lvl="0" marL="0" rtl="0" algn="l">
                        <a:spcBef>
                          <a:spcPts val="0"/>
                        </a:spcBef>
                        <a:spcAft>
                          <a:spcPts val="0"/>
                        </a:spcAft>
                        <a:buNone/>
                      </a:pPr>
                      <a:r>
                        <a:t/>
                      </a:r>
                      <a:endParaRPr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1</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2</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3</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hMerge="1"/>
                <a:tc hMerge="1"/>
                <a:tc hMerge="1"/>
                <a:tc hMerge="1"/>
                <a:tc hMerge="1"/>
                <a:tc hMerge="1"/>
              </a:tr>
              <a:tr h="391750">
                <a:tc vMerge="1"/>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r>
              <a:tr h="391750">
                <a:tc>
                  <a:txBody>
                    <a:bodyPr/>
                    <a:lstStyle/>
                    <a:p>
                      <a:pPr indent="0" lvl="0" marL="0" rtl="0" algn="r">
                        <a:spcBef>
                          <a:spcPts val="0"/>
                        </a:spcBef>
                        <a:spcAft>
                          <a:spcPts val="0"/>
                        </a:spcAft>
                        <a:buNone/>
                      </a:pPr>
                      <a:r>
                        <a:rPr b="1" lang="es" sz="1000">
                          <a:solidFill>
                            <a:srgbClr val="FFFFFF"/>
                          </a:solidFill>
                          <a:latin typeface="Roboto"/>
                          <a:ea typeface="Roboto"/>
                          <a:cs typeface="Roboto"/>
                          <a:sym typeface="Roboto"/>
                        </a:rPr>
                        <a:t>Fase 1</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2</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3</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4</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5</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6</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7</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r>
            </a:tbl>
          </a:graphicData>
        </a:graphic>
      </p:graphicFrame>
      <p:sp>
        <p:nvSpPr>
          <p:cNvPr id="921" name="Google Shape;921;p60"/>
          <p:cNvSpPr txBox="1"/>
          <p:nvPr>
            <p:ph idx="1" type="subTitle"/>
          </p:nvPr>
        </p:nvSpPr>
        <p:spPr>
          <a:xfrm>
            <a:off x="428250" y="735214"/>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Planning and scheduling a project is a great way to keep tasks on track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61"/>
          <p:cNvSpPr txBox="1"/>
          <p:nvPr/>
        </p:nvSpPr>
        <p:spPr>
          <a:xfrm>
            <a:off x="8506230" y="4685414"/>
            <a:ext cx="5187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1300">
                <a:solidFill>
                  <a:srgbClr val="39477A"/>
                </a:solidFill>
                <a:latin typeface="Open Sans"/>
                <a:ea typeface="Open Sans"/>
                <a:cs typeface="Open Sans"/>
                <a:sym typeface="Open Sans"/>
              </a:rPr>
              <a:t>03</a:t>
            </a:r>
            <a:endParaRPr b="1" sz="1300">
              <a:solidFill>
                <a:srgbClr val="39477A"/>
              </a:solidFill>
              <a:latin typeface="Open Sans"/>
              <a:ea typeface="Open Sans"/>
              <a:cs typeface="Open Sans"/>
              <a:sym typeface="Open Sans"/>
            </a:endParaRPr>
          </a:p>
        </p:txBody>
      </p:sp>
      <p:sp>
        <p:nvSpPr>
          <p:cNvPr id="927" name="Google Shape;927;p61"/>
          <p:cNvSpPr/>
          <p:nvPr/>
        </p:nvSpPr>
        <p:spPr>
          <a:xfrm>
            <a:off x="0" y="1206000"/>
            <a:ext cx="2286000" cy="3937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61"/>
          <p:cNvSpPr/>
          <p:nvPr/>
        </p:nvSpPr>
        <p:spPr>
          <a:xfrm>
            <a:off x="2286000" y="1206000"/>
            <a:ext cx="2286000" cy="3937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61"/>
          <p:cNvSpPr/>
          <p:nvPr/>
        </p:nvSpPr>
        <p:spPr>
          <a:xfrm>
            <a:off x="6858000" y="1206000"/>
            <a:ext cx="2286000" cy="3937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61"/>
          <p:cNvSpPr/>
          <p:nvPr/>
        </p:nvSpPr>
        <p:spPr>
          <a:xfrm>
            <a:off x="4572000" y="1206000"/>
            <a:ext cx="2286000" cy="3937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1" name="Google Shape;931;p61"/>
          <p:cNvPicPr preferRelativeResize="0"/>
          <p:nvPr/>
        </p:nvPicPr>
        <p:blipFill>
          <a:blip r:embed="rId3">
            <a:alphaModFix/>
          </a:blip>
          <a:stretch>
            <a:fillRect/>
          </a:stretch>
        </p:blipFill>
        <p:spPr>
          <a:xfrm rot="10800000">
            <a:off x="944225" y="1516975"/>
            <a:ext cx="397550" cy="397550"/>
          </a:xfrm>
          <a:prstGeom prst="rect">
            <a:avLst/>
          </a:prstGeom>
          <a:noFill/>
          <a:ln>
            <a:noFill/>
          </a:ln>
        </p:spPr>
      </p:pic>
      <p:pic>
        <p:nvPicPr>
          <p:cNvPr id="932" name="Google Shape;932;p61"/>
          <p:cNvPicPr preferRelativeResize="0"/>
          <p:nvPr/>
        </p:nvPicPr>
        <p:blipFill>
          <a:blip r:embed="rId3">
            <a:alphaModFix/>
          </a:blip>
          <a:stretch>
            <a:fillRect/>
          </a:stretch>
        </p:blipFill>
        <p:spPr>
          <a:xfrm rot="10800000">
            <a:off x="3230225" y="1516975"/>
            <a:ext cx="397550" cy="397550"/>
          </a:xfrm>
          <a:prstGeom prst="rect">
            <a:avLst/>
          </a:prstGeom>
          <a:noFill/>
          <a:ln>
            <a:noFill/>
          </a:ln>
        </p:spPr>
      </p:pic>
      <p:pic>
        <p:nvPicPr>
          <p:cNvPr id="933" name="Google Shape;933;p61"/>
          <p:cNvPicPr preferRelativeResize="0"/>
          <p:nvPr/>
        </p:nvPicPr>
        <p:blipFill>
          <a:blip r:embed="rId3">
            <a:alphaModFix/>
          </a:blip>
          <a:stretch>
            <a:fillRect/>
          </a:stretch>
        </p:blipFill>
        <p:spPr>
          <a:xfrm rot="10800000">
            <a:off x="5516225" y="1516975"/>
            <a:ext cx="397550" cy="397550"/>
          </a:xfrm>
          <a:prstGeom prst="rect">
            <a:avLst/>
          </a:prstGeom>
          <a:noFill/>
          <a:ln>
            <a:noFill/>
          </a:ln>
        </p:spPr>
      </p:pic>
      <p:pic>
        <p:nvPicPr>
          <p:cNvPr id="934" name="Google Shape;934;p61"/>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935" name="Google Shape;935;p61"/>
          <p:cNvSpPr txBox="1"/>
          <p:nvPr/>
        </p:nvSpPr>
        <p:spPr>
          <a:xfrm>
            <a:off x="209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6" name="Google Shape;936;p61"/>
          <p:cNvSpPr txBox="1"/>
          <p:nvPr/>
        </p:nvSpPr>
        <p:spPr>
          <a:xfrm>
            <a:off x="209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7" name="Google Shape;937;p61"/>
          <p:cNvSpPr txBox="1"/>
          <p:nvPr/>
        </p:nvSpPr>
        <p:spPr>
          <a:xfrm>
            <a:off x="2495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8" name="Google Shape;938;p61"/>
          <p:cNvSpPr txBox="1"/>
          <p:nvPr/>
        </p:nvSpPr>
        <p:spPr>
          <a:xfrm>
            <a:off x="2495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9" name="Google Shape;939;p61"/>
          <p:cNvSpPr txBox="1"/>
          <p:nvPr/>
        </p:nvSpPr>
        <p:spPr>
          <a:xfrm>
            <a:off x="4781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40" name="Google Shape;940;p61"/>
          <p:cNvSpPr txBox="1"/>
          <p:nvPr/>
        </p:nvSpPr>
        <p:spPr>
          <a:xfrm>
            <a:off x="4781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41" name="Google Shape;941;p61"/>
          <p:cNvSpPr txBox="1"/>
          <p:nvPr/>
        </p:nvSpPr>
        <p:spPr>
          <a:xfrm>
            <a:off x="7067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42" name="Google Shape;942;p61"/>
          <p:cNvSpPr txBox="1"/>
          <p:nvPr/>
        </p:nvSpPr>
        <p:spPr>
          <a:xfrm>
            <a:off x="7067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43" name="Google Shape;943;p61"/>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Testimonials</a:t>
            </a:r>
            <a:endParaRPr/>
          </a:p>
        </p:txBody>
      </p:sp>
      <p:sp>
        <p:nvSpPr>
          <p:cNvPr id="944" name="Google Shape;944;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62"/>
          <p:cNvPicPr preferRelativeResize="0"/>
          <p:nvPr>
            <p:ph idx="2" type="pic"/>
          </p:nvPr>
        </p:nvPicPr>
        <p:blipFill rotWithShape="1">
          <a:blip r:embed="rId3">
            <a:alphaModFix/>
          </a:blip>
          <a:srcRect b="0" l="16666" r="16666" t="0"/>
          <a:stretch/>
        </p:blipFill>
        <p:spPr>
          <a:xfrm>
            <a:off x="4572000" y="0"/>
            <a:ext cx="4572002" cy="5143502"/>
          </a:xfrm>
          <a:prstGeom prst="rect">
            <a:avLst/>
          </a:prstGeom>
        </p:spPr>
      </p:pic>
      <p:sp>
        <p:nvSpPr>
          <p:cNvPr id="950" name="Google Shape;950;p62"/>
          <p:cNvSpPr txBox="1"/>
          <p:nvPr>
            <p:ph type="title"/>
          </p:nvPr>
        </p:nvSpPr>
        <p:spPr>
          <a:xfrm>
            <a:off x="538950" y="2501475"/>
            <a:ext cx="3494100" cy="193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text mentions something you should remember</a:t>
            </a:r>
            <a:endParaRPr/>
          </a:p>
        </p:txBody>
      </p:sp>
      <p:sp>
        <p:nvSpPr>
          <p:cNvPr id="951" name="Google Shape;951;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57" name="Google Shape;957;p63"/>
          <p:cNvSpPr txBox="1"/>
          <p:nvPr/>
        </p:nvSpPr>
        <p:spPr>
          <a:xfrm>
            <a:off x="983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161F27"/>
                </a:solidFill>
                <a:uFill>
                  <a:noFill/>
                </a:uFill>
                <a:latin typeface="Open Sans"/>
                <a:ea typeface="Open Sans"/>
                <a:cs typeface="Open Sans"/>
                <a:sym typeface="Open Sans"/>
                <a:hlinkClick r:id="rId3">
                  <a:extLst>
                    <a:ext uri="{A12FA001-AC4F-418D-AE19-62706E023703}">
                      <ahyp:hlinkClr val="tx"/>
                    </a:ext>
                  </a:extLst>
                </a:hlinkClick>
              </a:rPr>
              <a:t>mail@mail.com</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0"/>
              </a:spcAft>
              <a:buNone/>
            </a:pPr>
            <a:r>
              <a:rPr lang="es" sz="1200" u="sng">
                <a:solidFill>
                  <a:srgbClr val="161F27"/>
                </a:solidFill>
                <a:latin typeface="Open Sans"/>
                <a:ea typeface="Open Sans"/>
                <a:cs typeface="Open Sans"/>
                <a:sym typeface="Open Sans"/>
                <a:hlinkClick r:id="rId4">
                  <a:extLst>
                    <a:ext uri="{A12FA001-AC4F-418D-AE19-62706E023703}">
                      <ahyp:hlinkClr val="tx"/>
                    </a:ext>
                  </a:extLst>
                </a:hlinkClick>
              </a:rPr>
              <a:t>www.slidescorner.com</a:t>
            </a:r>
            <a:r>
              <a:rPr lang="es" sz="1200">
                <a:solidFill>
                  <a:srgbClr val="161F27"/>
                </a:solidFill>
                <a:latin typeface="Open Sans"/>
                <a:ea typeface="Open Sans"/>
                <a:cs typeface="Open Sans"/>
                <a:sym typeface="Open Sans"/>
              </a:rPr>
              <a:t> </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1000"/>
              </a:spcAft>
              <a:buNone/>
            </a:pPr>
            <a:r>
              <a:t/>
            </a:r>
            <a:endParaRPr sz="1200">
              <a:solidFill>
                <a:srgbClr val="161F27"/>
              </a:solidFill>
              <a:latin typeface="Open Sans"/>
              <a:ea typeface="Open Sans"/>
              <a:cs typeface="Open Sans"/>
              <a:sym typeface="Open Sans"/>
            </a:endParaRPr>
          </a:p>
        </p:txBody>
      </p:sp>
      <p:sp>
        <p:nvSpPr>
          <p:cNvPr id="958" name="Google Shape;958;p63"/>
          <p:cNvSpPr txBox="1"/>
          <p:nvPr/>
        </p:nvSpPr>
        <p:spPr>
          <a:xfrm>
            <a:off x="3203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161F27"/>
                </a:solidFill>
                <a:latin typeface="Open Sans"/>
                <a:ea typeface="Open Sans"/>
                <a:cs typeface="Open Sans"/>
                <a:sym typeface="Open Sans"/>
              </a:rPr>
              <a:t>@instagramprofile</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1000"/>
              </a:spcAft>
              <a:buClr>
                <a:srgbClr val="000000"/>
              </a:buClr>
              <a:buSzPts val="1100"/>
              <a:buFont typeface="Arial"/>
              <a:buNone/>
            </a:pPr>
            <a:r>
              <a:rPr lang="es" sz="1200">
                <a:solidFill>
                  <a:srgbClr val="161F27"/>
                </a:solidFill>
                <a:latin typeface="Open Sans"/>
                <a:ea typeface="Open Sans"/>
                <a:cs typeface="Open Sans"/>
                <a:sym typeface="Open Sans"/>
              </a:rPr>
              <a:t>+17866750079</a:t>
            </a:r>
            <a:endParaRPr sz="1200">
              <a:solidFill>
                <a:srgbClr val="161F27"/>
              </a:solidFill>
              <a:latin typeface="Open Sans"/>
              <a:ea typeface="Open Sans"/>
              <a:cs typeface="Open Sans"/>
              <a:sym typeface="Open Sans"/>
            </a:endParaRPr>
          </a:p>
        </p:txBody>
      </p:sp>
      <p:sp>
        <p:nvSpPr>
          <p:cNvPr id="959" name="Google Shape;959;p63"/>
          <p:cNvSpPr txBox="1"/>
          <p:nvPr/>
        </p:nvSpPr>
        <p:spPr>
          <a:xfrm>
            <a:off x="717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rgbClr val="161F27"/>
                </a:solidFill>
                <a:latin typeface="Open Sans"/>
                <a:ea typeface="Open Sans"/>
                <a:cs typeface="Open Sans"/>
                <a:sym typeface="Open Sans"/>
              </a:rPr>
              <a:t>10000 NW 41st St, Miami, FL 33178</a:t>
            </a:r>
            <a:endParaRPr b="1" sz="1200">
              <a:solidFill>
                <a:srgbClr val="161F27"/>
              </a:solidFill>
              <a:latin typeface="Open Sans"/>
              <a:ea typeface="Open Sans"/>
              <a:cs typeface="Open Sans"/>
              <a:sym typeface="Open Sans"/>
            </a:endParaRPr>
          </a:p>
        </p:txBody>
      </p:sp>
      <p:pic>
        <p:nvPicPr>
          <p:cNvPr id="960" name="Google Shape;960;p63"/>
          <p:cNvPicPr preferRelativeResize="0"/>
          <p:nvPr/>
        </p:nvPicPr>
        <p:blipFill>
          <a:blip r:embed="rId5">
            <a:alphaModFix/>
          </a:blip>
          <a:stretch>
            <a:fillRect/>
          </a:stretch>
        </p:blipFill>
        <p:spPr>
          <a:xfrm>
            <a:off x="3019200" y="2733675"/>
            <a:ext cx="176401" cy="176401"/>
          </a:xfrm>
          <a:prstGeom prst="rect">
            <a:avLst/>
          </a:prstGeom>
          <a:noFill/>
          <a:ln>
            <a:noFill/>
          </a:ln>
        </p:spPr>
      </p:pic>
      <p:pic>
        <p:nvPicPr>
          <p:cNvPr id="961" name="Google Shape;961;p63"/>
          <p:cNvPicPr preferRelativeResize="0"/>
          <p:nvPr/>
        </p:nvPicPr>
        <p:blipFill>
          <a:blip r:embed="rId6">
            <a:alphaModFix/>
          </a:blip>
          <a:stretch>
            <a:fillRect/>
          </a:stretch>
        </p:blipFill>
        <p:spPr>
          <a:xfrm>
            <a:off x="3019200" y="2326350"/>
            <a:ext cx="169199" cy="169199"/>
          </a:xfrm>
          <a:prstGeom prst="rect">
            <a:avLst/>
          </a:prstGeom>
          <a:noFill/>
          <a:ln>
            <a:noFill/>
          </a:ln>
        </p:spPr>
      </p:pic>
      <p:pic>
        <p:nvPicPr>
          <p:cNvPr id="962" name="Google Shape;962;p63"/>
          <p:cNvPicPr preferRelativeResize="0"/>
          <p:nvPr/>
        </p:nvPicPr>
        <p:blipFill>
          <a:blip r:embed="rId7">
            <a:alphaModFix/>
          </a:blip>
          <a:stretch>
            <a:fillRect/>
          </a:stretch>
        </p:blipFill>
        <p:spPr>
          <a:xfrm>
            <a:off x="803850" y="2330475"/>
            <a:ext cx="180000" cy="180000"/>
          </a:xfrm>
          <a:prstGeom prst="rect">
            <a:avLst/>
          </a:prstGeom>
          <a:noFill/>
          <a:ln>
            <a:noFill/>
          </a:ln>
        </p:spPr>
      </p:pic>
      <p:pic>
        <p:nvPicPr>
          <p:cNvPr id="963" name="Google Shape;963;p63"/>
          <p:cNvPicPr preferRelativeResize="0"/>
          <p:nvPr/>
        </p:nvPicPr>
        <p:blipFill>
          <a:blip r:embed="rId8">
            <a:alphaModFix/>
          </a:blip>
          <a:stretch>
            <a:fillRect/>
          </a:stretch>
        </p:blipFill>
        <p:spPr>
          <a:xfrm>
            <a:off x="803850" y="2731875"/>
            <a:ext cx="180000" cy="180000"/>
          </a:xfrm>
          <a:prstGeom prst="rect">
            <a:avLst/>
          </a:prstGeom>
          <a:noFill/>
          <a:ln>
            <a:noFill/>
          </a:ln>
        </p:spPr>
      </p:pic>
      <p:sp>
        <p:nvSpPr>
          <p:cNvPr id="964" name="Google Shape;964;p63"/>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Feel free to contact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70" name="Google Shape;970;p64"/>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971" name="Google Shape;971;p64"/>
          <p:cNvSpPr txBox="1"/>
          <p:nvPr>
            <p:ph idx="1" type="body"/>
          </p:nvPr>
        </p:nvSpPr>
        <p:spPr>
          <a:xfrm>
            <a:off x="616500" y="1962152"/>
            <a:ext cx="8095500" cy="21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rgbClr val="161F27"/>
                </a:solidFill>
              </a:rPr>
              <a:t>Special Mentions</a:t>
            </a:r>
            <a:endParaRPr b="1">
              <a:solidFill>
                <a:srgbClr val="161F27"/>
              </a:solidFill>
            </a:endParaRPr>
          </a:p>
          <a:p>
            <a:pPr indent="0" lvl="0" marL="0" rtl="0" algn="l">
              <a:spcBef>
                <a:spcPts val="1200"/>
              </a:spcBef>
              <a:spcAft>
                <a:spcPts val="0"/>
              </a:spcAft>
              <a:buNone/>
            </a:pPr>
            <a:r>
              <a:rPr lang="es">
                <a:solidFill>
                  <a:srgbClr val="161F27"/>
                </a:solidFill>
              </a:rPr>
              <a:t>This presentation was made thanks to the efforts of design and communication professionals.</a:t>
            </a:r>
            <a:endParaRPr>
              <a:solidFill>
                <a:srgbClr val="161F27"/>
              </a:solidFill>
            </a:endParaRPr>
          </a:p>
          <a:p>
            <a:pPr indent="0" lvl="0" marL="0" rtl="0" algn="l">
              <a:spcBef>
                <a:spcPts val="1200"/>
              </a:spcBef>
              <a:spcAft>
                <a:spcPts val="0"/>
              </a:spcAft>
              <a:buNone/>
            </a:pPr>
            <a:r>
              <a:rPr lang="es">
                <a:solidFill>
                  <a:srgbClr val="161F27"/>
                </a:solidFill>
              </a:rPr>
              <a:t>Special thanks to </a:t>
            </a:r>
            <a:r>
              <a:rPr b="1" lang="es">
                <a:solidFill>
                  <a:srgbClr val="161F27"/>
                </a:solidFill>
              </a:rPr>
              <a:t>Pexels</a:t>
            </a:r>
            <a:r>
              <a:rPr lang="es">
                <a:solidFill>
                  <a:srgbClr val="161F27"/>
                </a:solidFill>
              </a:rPr>
              <a:t> for providing the images.</a:t>
            </a:r>
            <a:endParaRPr>
              <a:solidFill>
                <a:srgbClr val="161F27"/>
              </a:solidFill>
            </a:endParaRPr>
          </a:p>
          <a:p>
            <a:pPr indent="0" lvl="0" marL="0" rtl="0" algn="l">
              <a:spcBef>
                <a:spcPts val="1200"/>
              </a:spcBef>
              <a:spcAft>
                <a:spcPts val="0"/>
              </a:spcAft>
              <a:buNone/>
            </a:pPr>
            <a:r>
              <a:rPr lang="es">
                <a:solidFill>
                  <a:srgbClr val="161F27"/>
                </a:solidFill>
              </a:rPr>
              <a:t>This presentation was made by </a:t>
            </a:r>
            <a:r>
              <a:rPr b="1" lang="es">
                <a:solidFill>
                  <a:srgbClr val="161F27"/>
                </a:solidFill>
              </a:rPr>
              <a:t>Slides Corner</a:t>
            </a:r>
            <a:r>
              <a:rPr lang="es">
                <a:solidFill>
                  <a:srgbClr val="161F27"/>
                </a:solidFill>
              </a:rPr>
              <a:t> for free distribution only on its official website </a:t>
            </a:r>
            <a:r>
              <a:rPr lang="es" u="sng">
                <a:solidFill>
                  <a:schemeClr val="hlink"/>
                </a:solidFill>
                <a:hlinkClick r:id="rId3"/>
              </a:rPr>
              <a:t>https://slidescorner.com</a:t>
            </a:r>
            <a:r>
              <a:rPr lang="es">
                <a:solidFill>
                  <a:srgbClr val="161F27"/>
                </a:solidFill>
              </a:rPr>
              <a:t>  </a:t>
            </a:r>
            <a:endParaRPr>
              <a:solidFill>
                <a:srgbClr val="161F27"/>
              </a:solidFill>
            </a:endParaRPr>
          </a:p>
          <a:p>
            <a:pPr indent="0" lvl="0" marL="0" rtl="0" algn="l">
              <a:spcBef>
                <a:spcPts val="1200"/>
              </a:spcBef>
              <a:spcAft>
                <a:spcPts val="1200"/>
              </a:spcAft>
              <a:buNone/>
            </a:pPr>
            <a:r>
              <a:t/>
            </a:r>
            <a:endParaRPr>
              <a:solidFill>
                <a:srgbClr val="161F27"/>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77" name="Google Shape;977;p65"/>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978" name="Google Shape;978;p65"/>
          <p:cNvSpPr txBox="1"/>
          <p:nvPr>
            <p:ph idx="1" type="body"/>
          </p:nvPr>
        </p:nvSpPr>
        <p:spPr>
          <a:xfrm>
            <a:off x="616500" y="1962152"/>
            <a:ext cx="8095500" cy="21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register any of the elements that are part of this template as a logo or trademark.</a:t>
            </a:r>
            <a:endParaRPr/>
          </a:p>
          <a:p>
            <a:pPr indent="0" lvl="0" marL="0" rtl="0" algn="l">
              <a:spcBef>
                <a:spcPts val="120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1200"/>
              </a:spcBef>
              <a:spcAft>
                <a:spcPts val="0"/>
              </a:spcAft>
              <a:buNone/>
            </a:pPr>
            <a:r>
              <a:rPr lang="es"/>
              <a:t>You also are not allowed to sublicense, sell or rent any of Slidescorner content (or a modified version).</a:t>
            </a:r>
            <a:endParaRPr/>
          </a:p>
          <a:p>
            <a:pPr indent="0" lvl="0" marL="0" rtl="0" algn="l">
              <a:spcBef>
                <a:spcPts val="1200"/>
              </a:spcBef>
              <a:spcAft>
                <a:spcPts val="1200"/>
              </a:spcAft>
              <a:buNone/>
            </a:pPr>
            <a:r>
              <a:rPr lang="es"/>
              <a:t>You must keep the Credits slide in this presentation.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66"/>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Template Iconography &amp; more</a:t>
            </a:r>
            <a:endParaRPr/>
          </a:p>
        </p:txBody>
      </p:sp>
      <p:sp>
        <p:nvSpPr>
          <p:cNvPr id="984" name="Google Shape;984;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985" name="Google Shape;985;p66"/>
          <p:cNvPicPr preferRelativeResize="0"/>
          <p:nvPr/>
        </p:nvPicPr>
        <p:blipFill>
          <a:blip r:embed="rId3">
            <a:alphaModFix/>
          </a:blip>
          <a:stretch>
            <a:fillRect/>
          </a:stretch>
        </p:blipFill>
        <p:spPr>
          <a:xfrm>
            <a:off x="3313254" y="1493900"/>
            <a:ext cx="540000" cy="540000"/>
          </a:xfrm>
          <a:prstGeom prst="rect">
            <a:avLst/>
          </a:prstGeom>
          <a:noFill/>
          <a:ln>
            <a:noFill/>
          </a:ln>
        </p:spPr>
      </p:pic>
      <p:pic>
        <p:nvPicPr>
          <p:cNvPr id="986" name="Google Shape;986;p66"/>
          <p:cNvPicPr preferRelativeResize="0"/>
          <p:nvPr/>
        </p:nvPicPr>
        <p:blipFill>
          <a:blip r:embed="rId4">
            <a:alphaModFix/>
          </a:blip>
          <a:stretch>
            <a:fillRect/>
          </a:stretch>
        </p:blipFill>
        <p:spPr>
          <a:xfrm>
            <a:off x="1609404" y="1493900"/>
            <a:ext cx="540000" cy="540000"/>
          </a:xfrm>
          <a:prstGeom prst="rect">
            <a:avLst/>
          </a:prstGeom>
          <a:noFill/>
          <a:ln>
            <a:noFill/>
          </a:ln>
        </p:spPr>
      </p:pic>
      <p:pic>
        <p:nvPicPr>
          <p:cNvPr id="987" name="Google Shape;987;p66"/>
          <p:cNvPicPr preferRelativeResize="0"/>
          <p:nvPr/>
        </p:nvPicPr>
        <p:blipFill>
          <a:blip r:embed="rId5">
            <a:alphaModFix/>
          </a:blip>
          <a:stretch>
            <a:fillRect/>
          </a:stretch>
        </p:blipFill>
        <p:spPr>
          <a:xfrm rot="10800000">
            <a:off x="757479" y="1493900"/>
            <a:ext cx="540000" cy="540000"/>
          </a:xfrm>
          <a:prstGeom prst="rect">
            <a:avLst/>
          </a:prstGeom>
          <a:noFill/>
          <a:ln>
            <a:noFill/>
          </a:ln>
        </p:spPr>
      </p:pic>
      <p:pic>
        <p:nvPicPr>
          <p:cNvPr id="988" name="Google Shape;988;p66"/>
          <p:cNvPicPr preferRelativeResize="0"/>
          <p:nvPr/>
        </p:nvPicPr>
        <p:blipFill>
          <a:blip r:embed="rId6">
            <a:alphaModFix/>
          </a:blip>
          <a:stretch>
            <a:fillRect/>
          </a:stretch>
        </p:blipFill>
        <p:spPr>
          <a:xfrm>
            <a:off x="2461328" y="1493900"/>
            <a:ext cx="540000" cy="540000"/>
          </a:xfrm>
          <a:prstGeom prst="rect">
            <a:avLst/>
          </a:prstGeom>
          <a:noFill/>
          <a:ln>
            <a:noFill/>
          </a:ln>
        </p:spPr>
      </p:pic>
      <p:pic>
        <p:nvPicPr>
          <p:cNvPr id="989" name="Google Shape;989;p66"/>
          <p:cNvPicPr preferRelativeResize="0"/>
          <p:nvPr/>
        </p:nvPicPr>
        <p:blipFill>
          <a:blip r:embed="rId7">
            <a:alphaModFix/>
          </a:blip>
          <a:stretch>
            <a:fillRect/>
          </a:stretch>
        </p:blipFill>
        <p:spPr>
          <a:xfrm>
            <a:off x="5869029" y="1493900"/>
            <a:ext cx="540000" cy="540000"/>
          </a:xfrm>
          <a:prstGeom prst="rect">
            <a:avLst/>
          </a:prstGeom>
          <a:noFill/>
          <a:ln>
            <a:noFill/>
          </a:ln>
        </p:spPr>
      </p:pic>
      <p:pic>
        <p:nvPicPr>
          <p:cNvPr id="990" name="Google Shape;990;p66"/>
          <p:cNvPicPr preferRelativeResize="0"/>
          <p:nvPr/>
        </p:nvPicPr>
        <p:blipFill>
          <a:blip r:embed="rId8">
            <a:alphaModFix/>
          </a:blip>
          <a:stretch>
            <a:fillRect/>
          </a:stretch>
        </p:blipFill>
        <p:spPr>
          <a:xfrm>
            <a:off x="4165166" y="1493900"/>
            <a:ext cx="540000" cy="540000"/>
          </a:xfrm>
          <a:prstGeom prst="rect">
            <a:avLst/>
          </a:prstGeom>
          <a:noFill/>
          <a:ln>
            <a:noFill/>
          </a:ln>
        </p:spPr>
      </p:pic>
      <p:pic>
        <p:nvPicPr>
          <p:cNvPr id="991" name="Google Shape;991;p66"/>
          <p:cNvPicPr preferRelativeResize="0"/>
          <p:nvPr/>
        </p:nvPicPr>
        <p:blipFill>
          <a:blip r:embed="rId9">
            <a:alphaModFix/>
          </a:blip>
          <a:stretch>
            <a:fillRect/>
          </a:stretch>
        </p:blipFill>
        <p:spPr>
          <a:xfrm>
            <a:off x="6720954" y="1493900"/>
            <a:ext cx="540000" cy="540000"/>
          </a:xfrm>
          <a:prstGeom prst="rect">
            <a:avLst/>
          </a:prstGeom>
          <a:noFill/>
          <a:ln>
            <a:noFill/>
          </a:ln>
        </p:spPr>
      </p:pic>
      <p:pic>
        <p:nvPicPr>
          <p:cNvPr id="992" name="Google Shape;992;p66"/>
          <p:cNvPicPr preferRelativeResize="0"/>
          <p:nvPr/>
        </p:nvPicPr>
        <p:blipFill>
          <a:blip r:embed="rId10">
            <a:alphaModFix/>
          </a:blip>
          <a:stretch>
            <a:fillRect/>
          </a:stretch>
        </p:blipFill>
        <p:spPr>
          <a:xfrm>
            <a:off x="757479" y="3745607"/>
            <a:ext cx="540000" cy="540000"/>
          </a:xfrm>
          <a:prstGeom prst="rect">
            <a:avLst/>
          </a:prstGeom>
          <a:noFill/>
          <a:ln>
            <a:noFill/>
          </a:ln>
        </p:spPr>
      </p:pic>
      <p:pic>
        <p:nvPicPr>
          <p:cNvPr id="993" name="Google Shape;993;p66"/>
          <p:cNvPicPr preferRelativeResize="0"/>
          <p:nvPr/>
        </p:nvPicPr>
        <p:blipFill>
          <a:blip r:embed="rId11">
            <a:alphaModFix/>
          </a:blip>
          <a:stretch>
            <a:fillRect/>
          </a:stretch>
        </p:blipFill>
        <p:spPr>
          <a:xfrm>
            <a:off x="3313252" y="3745607"/>
            <a:ext cx="540000" cy="540000"/>
          </a:xfrm>
          <a:prstGeom prst="rect">
            <a:avLst/>
          </a:prstGeom>
          <a:noFill/>
          <a:ln>
            <a:noFill/>
          </a:ln>
        </p:spPr>
      </p:pic>
      <p:pic>
        <p:nvPicPr>
          <p:cNvPr id="994" name="Google Shape;994;p66"/>
          <p:cNvPicPr preferRelativeResize="0"/>
          <p:nvPr/>
        </p:nvPicPr>
        <p:blipFill>
          <a:blip r:embed="rId12">
            <a:alphaModFix/>
          </a:blip>
          <a:stretch>
            <a:fillRect/>
          </a:stretch>
        </p:blipFill>
        <p:spPr>
          <a:xfrm>
            <a:off x="1609415" y="3745594"/>
            <a:ext cx="540000" cy="540000"/>
          </a:xfrm>
          <a:prstGeom prst="rect">
            <a:avLst/>
          </a:prstGeom>
          <a:noFill/>
          <a:ln>
            <a:noFill/>
          </a:ln>
        </p:spPr>
      </p:pic>
      <p:pic>
        <p:nvPicPr>
          <p:cNvPr id="995" name="Google Shape;995;p66"/>
          <p:cNvPicPr preferRelativeResize="0"/>
          <p:nvPr/>
        </p:nvPicPr>
        <p:blipFill>
          <a:blip r:embed="rId13">
            <a:alphaModFix/>
          </a:blip>
          <a:stretch>
            <a:fillRect/>
          </a:stretch>
        </p:blipFill>
        <p:spPr>
          <a:xfrm>
            <a:off x="2461340" y="3745594"/>
            <a:ext cx="540000" cy="540000"/>
          </a:xfrm>
          <a:prstGeom prst="rect">
            <a:avLst/>
          </a:prstGeom>
          <a:noFill/>
          <a:ln>
            <a:noFill/>
          </a:ln>
        </p:spPr>
      </p:pic>
      <p:pic>
        <p:nvPicPr>
          <p:cNvPr id="996" name="Google Shape;996;p66"/>
          <p:cNvPicPr preferRelativeResize="0"/>
          <p:nvPr/>
        </p:nvPicPr>
        <p:blipFill>
          <a:blip r:embed="rId14">
            <a:alphaModFix/>
          </a:blip>
          <a:stretch>
            <a:fillRect/>
          </a:stretch>
        </p:blipFill>
        <p:spPr>
          <a:xfrm>
            <a:off x="2461329" y="2619744"/>
            <a:ext cx="540000" cy="540000"/>
          </a:xfrm>
          <a:prstGeom prst="rect">
            <a:avLst/>
          </a:prstGeom>
          <a:noFill/>
          <a:ln>
            <a:noFill/>
          </a:ln>
        </p:spPr>
      </p:pic>
      <p:pic>
        <p:nvPicPr>
          <p:cNvPr id="997" name="Google Shape;997;p66"/>
          <p:cNvPicPr preferRelativeResize="0"/>
          <p:nvPr/>
        </p:nvPicPr>
        <p:blipFill>
          <a:blip r:embed="rId15">
            <a:alphaModFix/>
          </a:blip>
          <a:stretch>
            <a:fillRect/>
          </a:stretch>
        </p:blipFill>
        <p:spPr>
          <a:xfrm>
            <a:off x="1609404" y="2619744"/>
            <a:ext cx="540000" cy="540000"/>
          </a:xfrm>
          <a:prstGeom prst="rect">
            <a:avLst/>
          </a:prstGeom>
          <a:noFill/>
          <a:ln>
            <a:noFill/>
          </a:ln>
        </p:spPr>
      </p:pic>
      <p:pic>
        <p:nvPicPr>
          <p:cNvPr id="998" name="Google Shape;998;p66"/>
          <p:cNvPicPr preferRelativeResize="0"/>
          <p:nvPr/>
        </p:nvPicPr>
        <p:blipFill>
          <a:blip r:embed="rId16">
            <a:alphaModFix/>
          </a:blip>
          <a:stretch>
            <a:fillRect/>
          </a:stretch>
        </p:blipFill>
        <p:spPr>
          <a:xfrm>
            <a:off x="757479" y="2619744"/>
            <a:ext cx="540000" cy="540000"/>
          </a:xfrm>
          <a:prstGeom prst="rect">
            <a:avLst/>
          </a:prstGeom>
          <a:noFill/>
          <a:ln>
            <a:noFill/>
          </a:ln>
        </p:spPr>
      </p:pic>
      <p:pic>
        <p:nvPicPr>
          <p:cNvPr id="999" name="Google Shape;999;p66"/>
          <p:cNvPicPr preferRelativeResize="0"/>
          <p:nvPr/>
        </p:nvPicPr>
        <p:blipFill>
          <a:blip r:embed="rId17">
            <a:alphaModFix/>
          </a:blip>
          <a:stretch>
            <a:fillRect/>
          </a:stretch>
        </p:blipFill>
        <p:spPr>
          <a:xfrm>
            <a:off x="3313254" y="2619744"/>
            <a:ext cx="540000" cy="540000"/>
          </a:xfrm>
          <a:prstGeom prst="rect">
            <a:avLst/>
          </a:prstGeom>
          <a:noFill/>
          <a:ln>
            <a:noFill/>
          </a:ln>
        </p:spPr>
      </p:pic>
      <p:pic>
        <p:nvPicPr>
          <p:cNvPr id="1000" name="Google Shape;1000;p66"/>
          <p:cNvPicPr preferRelativeResize="0"/>
          <p:nvPr/>
        </p:nvPicPr>
        <p:blipFill>
          <a:blip r:embed="rId18">
            <a:alphaModFix/>
          </a:blip>
          <a:stretch>
            <a:fillRect/>
          </a:stretch>
        </p:blipFill>
        <p:spPr>
          <a:xfrm>
            <a:off x="7572866" y="1493900"/>
            <a:ext cx="540000" cy="540000"/>
          </a:xfrm>
          <a:prstGeom prst="rect">
            <a:avLst/>
          </a:prstGeom>
          <a:noFill/>
          <a:ln>
            <a:noFill/>
          </a:ln>
        </p:spPr>
      </p:pic>
      <p:pic>
        <p:nvPicPr>
          <p:cNvPr id="1001" name="Google Shape;1001;p66"/>
          <p:cNvPicPr preferRelativeResize="0"/>
          <p:nvPr/>
        </p:nvPicPr>
        <p:blipFill>
          <a:blip r:embed="rId19">
            <a:alphaModFix/>
          </a:blip>
          <a:stretch>
            <a:fillRect/>
          </a:stretch>
        </p:blipFill>
        <p:spPr>
          <a:xfrm>
            <a:off x="5017104" y="1493900"/>
            <a:ext cx="540000" cy="540000"/>
          </a:xfrm>
          <a:prstGeom prst="rect">
            <a:avLst/>
          </a:prstGeom>
          <a:noFill/>
          <a:ln>
            <a:noFill/>
          </a:ln>
        </p:spPr>
      </p:pic>
      <p:pic>
        <p:nvPicPr>
          <p:cNvPr id="1002" name="Google Shape;1002;p66"/>
          <p:cNvPicPr preferRelativeResize="0"/>
          <p:nvPr/>
        </p:nvPicPr>
        <p:blipFill>
          <a:blip r:embed="rId20">
            <a:alphaModFix/>
          </a:blip>
          <a:stretch>
            <a:fillRect/>
          </a:stretch>
        </p:blipFill>
        <p:spPr>
          <a:xfrm>
            <a:off x="4165179" y="2619744"/>
            <a:ext cx="540000" cy="540000"/>
          </a:xfrm>
          <a:prstGeom prst="rect">
            <a:avLst/>
          </a:prstGeom>
          <a:noFill/>
          <a:ln>
            <a:noFill/>
          </a:ln>
        </p:spPr>
      </p:pic>
      <p:pic>
        <p:nvPicPr>
          <p:cNvPr id="1003" name="Google Shape;1003;p66"/>
          <p:cNvPicPr preferRelativeResize="0"/>
          <p:nvPr/>
        </p:nvPicPr>
        <p:blipFill>
          <a:blip r:embed="rId21">
            <a:alphaModFix/>
          </a:blip>
          <a:stretch>
            <a:fillRect/>
          </a:stretch>
        </p:blipFill>
        <p:spPr>
          <a:xfrm>
            <a:off x="5017104" y="2619744"/>
            <a:ext cx="540000" cy="540000"/>
          </a:xfrm>
          <a:prstGeom prst="rect">
            <a:avLst/>
          </a:prstGeom>
          <a:noFill/>
          <a:ln>
            <a:noFill/>
          </a:ln>
        </p:spPr>
      </p:pic>
      <p:pic>
        <p:nvPicPr>
          <p:cNvPr id="1004" name="Google Shape;1004;p66"/>
          <p:cNvPicPr preferRelativeResize="0"/>
          <p:nvPr/>
        </p:nvPicPr>
        <p:blipFill>
          <a:blip r:embed="rId22">
            <a:alphaModFix/>
          </a:blip>
          <a:stretch>
            <a:fillRect/>
          </a:stretch>
        </p:blipFill>
        <p:spPr>
          <a:xfrm>
            <a:off x="5869029" y="2619744"/>
            <a:ext cx="540000" cy="540000"/>
          </a:xfrm>
          <a:prstGeom prst="rect">
            <a:avLst/>
          </a:prstGeom>
          <a:noFill/>
          <a:ln>
            <a:noFill/>
          </a:ln>
        </p:spPr>
      </p:pic>
      <p:pic>
        <p:nvPicPr>
          <p:cNvPr id="1005" name="Google Shape;1005;p66"/>
          <p:cNvPicPr preferRelativeResize="0"/>
          <p:nvPr/>
        </p:nvPicPr>
        <p:blipFill>
          <a:blip r:embed="rId23">
            <a:alphaModFix/>
          </a:blip>
          <a:stretch>
            <a:fillRect/>
          </a:stretch>
        </p:blipFill>
        <p:spPr>
          <a:xfrm>
            <a:off x="6720954" y="2619744"/>
            <a:ext cx="540000" cy="540000"/>
          </a:xfrm>
          <a:prstGeom prst="rect">
            <a:avLst/>
          </a:prstGeom>
          <a:noFill/>
          <a:ln>
            <a:noFill/>
          </a:ln>
        </p:spPr>
      </p:pic>
      <p:pic>
        <p:nvPicPr>
          <p:cNvPr id="1006" name="Google Shape;1006;p66"/>
          <p:cNvPicPr preferRelativeResize="0"/>
          <p:nvPr/>
        </p:nvPicPr>
        <p:blipFill>
          <a:blip r:embed="rId24">
            <a:alphaModFix/>
          </a:blip>
          <a:stretch>
            <a:fillRect/>
          </a:stretch>
        </p:blipFill>
        <p:spPr>
          <a:xfrm>
            <a:off x="7572879" y="2619744"/>
            <a:ext cx="540000" cy="540000"/>
          </a:xfrm>
          <a:prstGeom prst="rect">
            <a:avLst/>
          </a:prstGeom>
          <a:noFill/>
          <a:ln>
            <a:noFill/>
          </a:ln>
        </p:spPr>
      </p:pic>
      <p:pic>
        <p:nvPicPr>
          <p:cNvPr id="1007" name="Google Shape;1007;p66"/>
          <p:cNvPicPr preferRelativeResize="0"/>
          <p:nvPr/>
        </p:nvPicPr>
        <p:blipFill>
          <a:blip r:embed="rId25">
            <a:alphaModFix/>
          </a:blip>
          <a:stretch>
            <a:fillRect/>
          </a:stretch>
        </p:blipFill>
        <p:spPr>
          <a:xfrm>
            <a:off x="4165179" y="3745594"/>
            <a:ext cx="540000" cy="540000"/>
          </a:xfrm>
          <a:prstGeom prst="rect">
            <a:avLst/>
          </a:prstGeom>
          <a:noFill/>
          <a:ln>
            <a:noFill/>
          </a:ln>
        </p:spPr>
      </p:pic>
      <p:pic>
        <p:nvPicPr>
          <p:cNvPr id="1008" name="Google Shape;1008;p66"/>
          <p:cNvPicPr preferRelativeResize="0"/>
          <p:nvPr/>
        </p:nvPicPr>
        <p:blipFill>
          <a:blip r:embed="rId26">
            <a:alphaModFix/>
          </a:blip>
          <a:stretch>
            <a:fillRect/>
          </a:stretch>
        </p:blipFill>
        <p:spPr>
          <a:xfrm>
            <a:off x="5017104" y="3745594"/>
            <a:ext cx="540000" cy="540000"/>
          </a:xfrm>
          <a:prstGeom prst="rect">
            <a:avLst/>
          </a:prstGeom>
          <a:noFill/>
          <a:ln>
            <a:noFill/>
          </a:ln>
        </p:spPr>
      </p:pic>
      <p:pic>
        <p:nvPicPr>
          <p:cNvPr id="1009" name="Google Shape;1009;p66"/>
          <p:cNvPicPr preferRelativeResize="0"/>
          <p:nvPr/>
        </p:nvPicPr>
        <p:blipFill>
          <a:blip r:embed="rId27">
            <a:alphaModFix/>
          </a:blip>
          <a:stretch>
            <a:fillRect/>
          </a:stretch>
        </p:blipFill>
        <p:spPr>
          <a:xfrm>
            <a:off x="5869029" y="3745594"/>
            <a:ext cx="540000" cy="540000"/>
          </a:xfrm>
          <a:prstGeom prst="rect">
            <a:avLst/>
          </a:prstGeom>
          <a:noFill/>
          <a:ln>
            <a:noFill/>
          </a:ln>
        </p:spPr>
      </p:pic>
      <p:pic>
        <p:nvPicPr>
          <p:cNvPr id="1010" name="Google Shape;1010;p66"/>
          <p:cNvPicPr preferRelativeResize="0"/>
          <p:nvPr/>
        </p:nvPicPr>
        <p:blipFill>
          <a:blip r:embed="rId28">
            <a:alphaModFix/>
          </a:blip>
          <a:stretch>
            <a:fillRect/>
          </a:stretch>
        </p:blipFill>
        <p:spPr>
          <a:xfrm>
            <a:off x="6720954" y="3745594"/>
            <a:ext cx="540000" cy="540000"/>
          </a:xfrm>
          <a:prstGeom prst="rect">
            <a:avLst/>
          </a:prstGeom>
          <a:noFill/>
          <a:ln>
            <a:noFill/>
          </a:ln>
        </p:spPr>
      </p:pic>
      <p:pic>
        <p:nvPicPr>
          <p:cNvPr id="1011" name="Google Shape;1011;p66"/>
          <p:cNvPicPr preferRelativeResize="0"/>
          <p:nvPr/>
        </p:nvPicPr>
        <p:blipFill>
          <a:blip r:embed="rId29">
            <a:alphaModFix/>
          </a:blip>
          <a:stretch>
            <a:fillRect/>
          </a:stretch>
        </p:blipFill>
        <p:spPr>
          <a:xfrm>
            <a:off x="7572879" y="3745594"/>
            <a:ext cx="540000" cy="540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67"/>
          <p:cNvSpPr/>
          <p:nvPr/>
        </p:nvSpPr>
        <p:spPr>
          <a:xfrm>
            <a:off x="2573600" y="3498875"/>
            <a:ext cx="791400" cy="754200"/>
          </a:xfrm>
          <a:prstGeom prst="roundRect">
            <a:avLst>
              <a:gd fmla="val 16667" name="adj"/>
            </a:avLst>
          </a:pr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18" name="Google Shape;1018;p67"/>
          <p:cNvSpPr txBox="1"/>
          <p:nvPr/>
        </p:nvSpPr>
        <p:spPr>
          <a:xfrm>
            <a:off x="1048350" y="95440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latin typeface="Permanent Marker"/>
                <a:ea typeface="Permanent Marker"/>
                <a:cs typeface="Permanent Marker"/>
                <a:sym typeface="Permanent Marker"/>
              </a:rPr>
              <a:t>Fonts &amp; colors used</a:t>
            </a:r>
            <a:endParaRPr sz="2400">
              <a:latin typeface="Permanent Marker"/>
              <a:ea typeface="Permanent Marker"/>
              <a:cs typeface="Permanent Marker"/>
              <a:sym typeface="Permanent Marker"/>
            </a:endParaRPr>
          </a:p>
        </p:txBody>
      </p:sp>
      <p:sp>
        <p:nvSpPr>
          <p:cNvPr id="1019" name="Google Shape;1019;p67"/>
          <p:cNvSpPr txBox="1"/>
          <p:nvPr/>
        </p:nvSpPr>
        <p:spPr>
          <a:xfrm>
            <a:off x="1068100" y="1457875"/>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00">
                <a:solidFill>
                  <a:srgbClr val="161F27"/>
                </a:solidFill>
                <a:latin typeface="Roboto"/>
                <a:ea typeface="Roboto"/>
                <a:cs typeface="Roboto"/>
                <a:sym typeface="Roboto"/>
              </a:rPr>
              <a:t>This presentation has been made using the following fonts:</a:t>
            </a:r>
            <a:endParaRPr sz="1200">
              <a:solidFill>
                <a:srgbClr val="161F27"/>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161F27"/>
              </a:solidFill>
              <a:latin typeface="Roboto"/>
              <a:ea typeface="Roboto"/>
              <a:cs typeface="Roboto"/>
              <a:sym typeface="Roboto"/>
            </a:endParaRPr>
          </a:p>
        </p:txBody>
      </p:sp>
      <p:sp>
        <p:nvSpPr>
          <p:cNvPr id="1020" name="Google Shape;1020;p67"/>
          <p:cNvSpPr txBox="1"/>
          <p:nvPr/>
        </p:nvSpPr>
        <p:spPr>
          <a:xfrm>
            <a:off x="1068100" y="1919049"/>
            <a:ext cx="7047300" cy="125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100">
                <a:solidFill>
                  <a:srgbClr val="161F27"/>
                </a:solidFill>
              </a:rPr>
              <a:t>Permanent Marker</a:t>
            </a:r>
            <a:endParaRPr b="1" sz="1100">
              <a:solidFill>
                <a:srgbClr val="161F27"/>
              </a:solidFill>
            </a:endParaRPr>
          </a:p>
          <a:p>
            <a:pPr indent="0" lvl="0" marL="0" rtl="0" algn="ctr">
              <a:lnSpc>
                <a:spcPct val="115000"/>
              </a:lnSpc>
              <a:spcBef>
                <a:spcPts val="0"/>
              </a:spcBef>
              <a:spcAft>
                <a:spcPts val="0"/>
              </a:spcAft>
              <a:buNone/>
            </a:pPr>
            <a:r>
              <a:rPr lang="es" sz="1100" u="sng">
                <a:solidFill>
                  <a:srgbClr val="161F27"/>
                </a:solidFill>
                <a:hlinkClick r:id="rId3">
                  <a:extLst>
                    <a:ext uri="{A12FA001-AC4F-418D-AE19-62706E023703}">
                      <ahyp:hlinkClr val="tx"/>
                    </a:ext>
                  </a:extLst>
                </a:hlinkClick>
              </a:rPr>
              <a:t>https://fonts.google.com/specimen/Permanent+Marker</a:t>
            </a:r>
            <a:r>
              <a:rPr lang="es" sz="1100">
                <a:solidFill>
                  <a:srgbClr val="161F27"/>
                </a:solidFill>
              </a:rPr>
              <a:t> </a:t>
            </a:r>
            <a:endParaRPr sz="1100">
              <a:solidFill>
                <a:srgbClr val="161F27"/>
              </a:solidFill>
            </a:endParaRPr>
          </a:p>
          <a:p>
            <a:pPr indent="0" lvl="0" marL="0" rtl="0" algn="ctr">
              <a:lnSpc>
                <a:spcPct val="115000"/>
              </a:lnSpc>
              <a:spcBef>
                <a:spcPts val="0"/>
              </a:spcBef>
              <a:spcAft>
                <a:spcPts val="0"/>
              </a:spcAft>
              <a:buNone/>
            </a:pPr>
            <a:r>
              <a:t/>
            </a:r>
            <a:endParaRPr sz="800">
              <a:solidFill>
                <a:srgbClr val="161F27"/>
              </a:solidFill>
            </a:endParaRPr>
          </a:p>
          <a:p>
            <a:pPr indent="0" lvl="0" marL="0" rtl="0" algn="ctr">
              <a:lnSpc>
                <a:spcPct val="115000"/>
              </a:lnSpc>
              <a:spcBef>
                <a:spcPts val="0"/>
              </a:spcBef>
              <a:spcAft>
                <a:spcPts val="0"/>
              </a:spcAft>
              <a:buNone/>
            </a:pPr>
            <a:r>
              <a:rPr b="1" lang="es" sz="1100">
                <a:solidFill>
                  <a:srgbClr val="161F27"/>
                </a:solidFill>
              </a:rPr>
              <a:t>Roboto</a:t>
            </a:r>
            <a:endParaRPr b="1" sz="1100">
              <a:solidFill>
                <a:srgbClr val="161F27"/>
              </a:solidFill>
            </a:endParaRPr>
          </a:p>
          <a:p>
            <a:pPr indent="0" lvl="0" marL="0" rtl="0" algn="ctr">
              <a:lnSpc>
                <a:spcPct val="115000"/>
              </a:lnSpc>
              <a:spcBef>
                <a:spcPts val="0"/>
              </a:spcBef>
              <a:spcAft>
                <a:spcPts val="0"/>
              </a:spcAft>
              <a:buNone/>
            </a:pPr>
            <a:r>
              <a:rPr lang="es" sz="1100" u="sng">
                <a:solidFill>
                  <a:srgbClr val="161F27"/>
                </a:solidFill>
                <a:hlinkClick r:id="rId4">
                  <a:extLst>
                    <a:ext uri="{A12FA001-AC4F-418D-AE19-62706E023703}">
                      <ahyp:hlinkClr val="tx"/>
                    </a:ext>
                  </a:extLst>
                </a:hlinkClick>
              </a:rPr>
              <a:t>https://fonts.google.com/specimen/Roboto</a:t>
            </a:r>
            <a:r>
              <a:rPr lang="es" sz="1100">
                <a:solidFill>
                  <a:srgbClr val="161F27"/>
                </a:solidFill>
              </a:rPr>
              <a:t> </a:t>
            </a:r>
            <a:endParaRPr sz="1100">
              <a:solidFill>
                <a:srgbClr val="161F27"/>
              </a:solidFill>
            </a:endParaRPr>
          </a:p>
        </p:txBody>
      </p:sp>
      <p:sp>
        <p:nvSpPr>
          <p:cNvPr id="1021" name="Google Shape;1021;p67"/>
          <p:cNvSpPr/>
          <p:nvPr/>
        </p:nvSpPr>
        <p:spPr>
          <a:xfrm>
            <a:off x="5769020" y="3498875"/>
            <a:ext cx="791400" cy="754200"/>
          </a:xfrm>
          <a:prstGeom prst="roundRect">
            <a:avLst>
              <a:gd fmla="val 16667" name="adj"/>
            </a:avLst>
          </a:prstGeom>
          <a:solidFill>
            <a:srgbClr val="999999"/>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022" name="Google Shape;1022;p67"/>
          <p:cNvSpPr/>
          <p:nvPr/>
        </p:nvSpPr>
        <p:spPr>
          <a:xfrm>
            <a:off x="3645375" y="3498875"/>
            <a:ext cx="791400" cy="7542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67"/>
          <p:cNvSpPr txBox="1"/>
          <p:nvPr/>
        </p:nvSpPr>
        <p:spPr>
          <a:xfrm>
            <a:off x="576902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#999999</a:t>
            </a:r>
            <a:endParaRPr sz="1000">
              <a:solidFill>
                <a:srgbClr val="FFFFFF"/>
              </a:solidFill>
            </a:endParaRPr>
          </a:p>
        </p:txBody>
      </p:sp>
      <p:sp>
        <p:nvSpPr>
          <p:cNvPr id="1024" name="Google Shape;1024;p67"/>
          <p:cNvSpPr txBox="1"/>
          <p:nvPr/>
        </p:nvSpPr>
        <p:spPr>
          <a:xfrm>
            <a:off x="36453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#434343</a:t>
            </a:r>
            <a:endParaRPr sz="1000">
              <a:solidFill>
                <a:srgbClr val="FFFFFF"/>
              </a:solidFill>
            </a:endParaRPr>
          </a:p>
        </p:txBody>
      </p:sp>
      <p:sp>
        <p:nvSpPr>
          <p:cNvPr id="1025" name="Google Shape;1025;p67"/>
          <p:cNvSpPr txBox="1"/>
          <p:nvPr/>
        </p:nvSpPr>
        <p:spPr>
          <a:xfrm>
            <a:off x="258355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#000000</a:t>
            </a:r>
            <a:endParaRPr sz="1000">
              <a:solidFill>
                <a:srgbClr val="FFFFFF"/>
              </a:solidFill>
            </a:endParaRPr>
          </a:p>
        </p:txBody>
      </p:sp>
      <p:sp>
        <p:nvSpPr>
          <p:cNvPr id="1026" name="Google Shape;1026;p67"/>
          <p:cNvSpPr/>
          <p:nvPr/>
        </p:nvSpPr>
        <p:spPr>
          <a:xfrm>
            <a:off x="4712175" y="3498875"/>
            <a:ext cx="791400" cy="754200"/>
          </a:xfrm>
          <a:prstGeom prst="roundRect">
            <a:avLst>
              <a:gd fmla="val 16667" name="adj"/>
            </a:avLst>
          </a:prstGeom>
          <a:solidFill>
            <a:srgbClr val="666666"/>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67"/>
          <p:cNvSpPr txBox="1"/>
          <p:nvPr/>
        </p:nvSpPr>
        <p:spPr>
          <a:xfrm>
            <a:off x="47121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#666666</a:t>
            </a:r>
            <a:endParaRPr sz="10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68"/>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
        <p:nvSpPr>
          <p:cNvPr id="1033" name="Google Shape;1033;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34" name="Google Shape;1034;p68"/>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Get more cool and professional slides at </a:t>
            </a:r>
            <a:r>
              <a:rPr lang="es" u="sng">
                <a:solidFill>
                  <a:srgbClr val="161F27"/>
                </a:solidFill>
                <a:hlinkClick r:id="rId3">
                  <a:extLst>
                    <a:ext uri="{A12FA001-AC4F-418D-AE19-62706E023703}">
                      <ahyp:hlinkClr val="tx"/>
                    </a:ext>
                  </a:extLst>
                </a:hlinkClick>
              </a:rPr>
              <a:t>www.slidescorner.com</a:t>
            </a:r>
            <a:r>
              <a:rPr lang="es"/>
              <a:t>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1035" name="Google Shape;1035;p6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1036" name="Google Shape;1036;p68"/>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1037" name="Google Shape;1037;p68"/>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n Green &amp; Blue">
  <a:themeElements>
    <a:clrScheme name="Simple Light">
      <a:dk1>
        <a:srgbClr val="161F27"/>
      </a:dk1>
      <a:lt1>
        <a:srgbClr val="FFFFFF"/>
      </a:lt1>
      <a:dk2>
        <a:srgbClr val="161F27"/>
      </a:dk2>
      <a:lt2>
        <a:srgbClr val="FFFFFF"/>
      </a:lt2>
      <a:accent1>
        <a:srgbClr val="161F27"/>
      </a:accent1>
      <a:accent2>
        <a:srgbClr val="161F27"/>
      </a:accent2>
      <a:accent3>
        <a:srgbClr val="F1913C"/>
      </a:accent3>
      <a:accent4>
        <a:srgbClr val="F1913C"/>
      </a:accent4>
      <a:accent5>
        <a:srgbClr val="E67E22"/>
      </a:accent5>
      <a:accent6>
        <a:srgbClr val="E67E22"/>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