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5143500" cx="9144000"/>
  <p:notesSz cx="6858000" cy="9144000"/>
  <p:embeddedFontLst>
    <p:embeddedFont>
      <p:font typeface="Roboto"/>
      <p:regular r:id="rId27"/>
      <p:bold r:id="rId28"/>
      <p:italic r:id="rId29"/>
      <p:boldItalic r:id="rId30"/>
    </p:embeddedFont>
    <p:embeddedFont>
      <p:font typeface="Playfair Display ExtraBold"/>
      <p:bold r:id="rId31"/>
      <p:boldItalic r:id="rId32"/>
    </p:embeddedFont>
    <p:embeddedFont>
      <p:font typeface="Montserrat ExtraBold"/>
      <p:bold r:id="rId33"/>
      <p:boldItalic r:id="rId34"/>
    </p:embeddedFont>
    <p:embeddedFont>
      <p:font typeface="Playfair Display Black"/>
      <p:bold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Roboto-bold.fntdata"/><Relationship Id="rId27" Type="http://schemas.openxmlformats.org/officeDocument/2006/relationships/font" Target="fonts/Roboto-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Roboto-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layfairDisplayExtraBold-bold.fntdata"/><Relationship Id="rId30" Type="http://schemas.openxmlformats.org/officeDocument/2006/relationships/font" Target="fonts/Roboto-boldItalic.fntdata"/><Relationship Id="rId11" Type="http://schemas.openxmlformats.org/officeDocument/2006/relationships/slide" Target="slides/slide7.xml"/><Relationship Id="rId33" Type="http://schemas.openxmlformats.org/officeDocument/2006/relationships/font" Target="fonts/MontserratExtraBold-bold.fntdata"/><Relationship Id="rId10" Type="http://schemas.openxmlformats.org/officeDocument/2006/relationships/slide" Target="slides/slide6.xml"/><Relationship Id="rId32" Type="http://schemas.openxmlformats.org/officeDocument/2006/relationships/font" Target="fonts/PlayfairDisplayExtraBold-boldItalic.fntdata"/><Relationship Id="rId13" Type="http://schemas.openxmlformats.org/officeDocument/2006/relationships/slide" Target="slides/slide9.xml"/><Relationship Id="rId35" Type="http://schemas.openxmlformats.org/officeDocument/2006/relationships/font" Target="fonts/PlayfairDisplayBlack-bold.fntdata"/><Relationship Id="rId12" Type="http://schemas.openxmlformats.org/officeDocument/2006/relationships/slide" Target="slides/slide8.xml"/><Relationship Id="rId34" Type="http://schemas.openxmlformats.org/officeDocument/2006/relationships/font" Target="fonts/MontserratExtraBold-boldItalic.fntdata"/><Relationship Id="rId15" Type="http://schemas.openxmlformats.org/officeDocument/2006/relationships/slide" Target="slides/slide11.xml"/><Relationship Id="rId14" Type="http://schemas.openxmlformats.org/officeDocument/2006/relationships/slide" Target="slides/slide10.xml"/><Relationship Id="rId36" Type="http://schemas.openxmlformats.org/officeDocument/2006/relationships/font" Target="fonts/PlayfairDisplayBlack-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11f8e2ee79c_3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11f8e2ee79c_3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1f8e2ee79c_4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11f8e2ee79c_4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11f8e2ee79c_4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11f8e2ee79c_4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11f8e2ee79c_4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11f8e2ee79c_4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11f8e2ee79c_4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11f8e2ee79c_4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11f8e2ee79c_4_4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11f8e2ee79c_4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11f8e2ee79c_4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11f8e2ee79c_4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11f8e2ee79c_4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11f8e2ee79c_4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11f8e2ee79c_4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11f8e2ee79c_4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11f8e2ee79c_4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11f8e2ee79c_4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11f8e2ee79c_4_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11f8e2ee79c_4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11f8e2ee79c_4_4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11f8e2ee79c_4_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11f8e2ee79c_4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11f8e2ee79c_4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11f8e2ee79c_4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11f8e2ee79c_4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11f8e2ee79c_4_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11f8e2ee79c_4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11f8e2ee79c_4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11f8e2ee79c_4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11f8e2ee79c_4_5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11f8e2ee79c_4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11f8e2ee79c_4_5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11f8e2ee79c_4_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1f8e2ee79c_4_5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11f8e2ee79c_4_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11f8e2ee79c_4_5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11f8e2ee79c_4_5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11f8e2ee79c_4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11f8e2ee79c_4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ype="title">
  <p:cSld name="TITLE">
    <p:bg>
      <p:bgPr>
        <a:solidFill>
          <a:srgbClr val="184E1D"/>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60000" y="1182875"/>
            <a:ext cx="4604700" cy="27606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3600"/>
              <a:buFont typeface="Playfair Display Black"/>
              <a:buNone/>
              <a:defRPr sz="3600">
                <a:solidFill>
                  <a:srgbClr val="FFFFFF"/>
                </a:solidFill>
                <a:latin typeface="Playfair Display Black"/>
                <a:ea typeface="Playfair Display Black"/>
                <a:cs typeface="Playfair Display Black"/>
                <a:sym typeface="Playfair Display Black"/>
              </a:defRPr>
            </a:lvl1pPr>
            <a:lvl2pPr lvl="1">
              <a:spcBef>
                <a:spcPts val="0"/>
              </a:spcBef>
              <a:spcAft>
                <a:spcPts val="0"/>
              </a:spcAft>
              <a:buClr>
                <a:srgbClr val="FFFFFF"/>
              </a:buClr>
              <a:buSzPts val="3600"/>
              <a:buFont typeface="Playfair Display Black"/>
              <a:buNone/>
              <a:defRPr sz="3600">
                <a:solidFill>
                  <a:srgbClr val="FFFFFF"/>
                </a:solidFill>
                <a:latin typeface="Playfair Display Black"/>
                <a:ea typeface="Playfair Display Black"/>
                <a:cs typeface="Playfair Display Black"/>
                <a:sym typeface="Playfair Display Black"/>
              </a:defRPr>
            </a:lvl2pPr>
            <a:lvl3pPr lvl="2">
              <a:spcBef>
                <a:spcPts val="0"/>
              </a:spcBef>
              <a:spcAft>
                <a:spcPts val="0"/>
              </a:spcAft>
              <a:buClr>
                <a:srgbClr val="FFFFFF"/>
              </a:buClr>
              <a:buSzPts val="3600"/>
              <a:buFont typeface="Playfair Display Black"/>
              <a:buNone/>
              <a:defRPr sz="3600">
                <a:solidFill>
                  <a:srgbClr val="FFFFFF"/>
                </a:solidFill>
                <a:latin typeface="Playfair Display Black"/>
                <a:ea typeface="Playfair Display Black"/>
                <a:cs typeface="Playfair Display Black"/>
                <a:sym typeface="Playfair Display Black"/>
              </a:defRPr>
            </a:lvl3pPr>
            <a:lvl4pPr lvl="3">
              <a:spcBef>
                <a:spcPts val="0"/>
              </a:spcBef>
              <a:spcAft>
                <a:spcPts val="0"/>
              </a:spcAft>
              <a:buClr>
                <a:srgbClr val="FFFFFF"/>
              </a:buClr>
              <a:buSzPts val="3600"/>
              <a:buFont typeface="Playfair Display Black"/>
              <a:buNone/>
              <a:defRPr sz="3600">
                <a:solidFill>
                  <a:srgbClr val="FFFFFF"/>
                </a:solidFill>
                <a:latin typeface="Playfair Display Black"/>
                <a:ea typeface="Playfair Display Black"/>
                <a:cs typeface="Playfair Display Black"/>
                <a:sym typeface="Playfair Display Black"/>
              </a:defRPr>
            </a:lvl4pPr>
            <a:lvl5pPr lvl="4">
              <a:spcBef>
                <a:spcPts val="0"/>
              </a:spcBef>
              <a:spcAft>
                <a:spcPts val="0"/>
              </a:spcAft>
              <a:buClr>
                <a:srgbClr val="FFFFFF"/>
              </a:buClr>
              <a:buSzPts val="3600"/>
              <a:buFont typeface="Playfair Display Black"/>
              <a:buNone/>
              <a:defRPr sz="3600">
                <a:solidFill>
                  <a:srgbClr val="FFFFFF"/>
                </a:solidFill>
                <a:latin typeface="Playfair Display Black"/>
                <a:ea typeface="Playfair Display Black"/>
                <a:cs typeface="Playfair Display Black"/>
                <a:sym typeface="Playfair Display Black"/>
              </a:defRPr>
            </a:lvl5pPr>
            <a:lvl6pPr lvl="5">
              <a:spcBef>
                <a:spcPts val="0"/>
              </a:spcBef>
              <a:spcAft>
                <a:spcPts val="0"/>
              </a:spcAft>
              <a:buClr>
                <a:srgbClr val="FFFFFF"/>
              </a:buClr>
              <a:buSzPts val="3600"/>
              <a:buFont typeface="Playfair Display Black"/>
              <a:buNone/>
              <a:defRPr sz="3600">
                <a:solidFill>
                  <a:srgbClr val="FFFFFF"/>
                </a:solidFill>
                <a:latin typeface="Playfair Display Black"/>
                <a:ea typeface="Playfair Display Black"/>
                <a:cs typeface="Playfair Display Black"/>
                <a:sym typeface="Playfair Display Black"/>
              </a:defRPr>
            </a:lvl6pPr>
            <a:lvl7pPr lvl="6">
              <a:spcBef>
                <a:spcPts val="0"/>
              </a:spcBef>
              <a:spcAft>
                <a:spcPts val="0"/>
              </a:spcAft>
              <a:buClr>
                <a:srgbClr val="FFFFFF"/>
              </a:buClr>
              <a:buSzPts val="3600"/>
              <a:buFont typeface="Playfair Display Black"/>
              <a:buNone/>
              <a:defRPr sz="3600">
                <a:solidFill>
                  <a:srgbClr val="FFFFFF"/>
                </a:solidFill>
                <a:latin typeface="Playfair Display Black"/>
                <a:ea typeface="Playfair Display Black"/>
                <a:cs typeface="Playfair Display Black"/>
                <a:sym typeface="Playfair Display Black"/>
              </a:defRPr>
            </a:lvl7pPr>
            <a:lvl8pPr lvl="7">
              <a:spcBef>
                <a:spcPts val="0"/>
              </a:spcBef>
              <a:spcAft>
                <a:spcPts val="0"/>
              </a:spcAft>
              <a:buClr>
                <a:srgbClr val="FFFFFF"/>
              </a:buClr>
              <a:buSzPts val="3600"/>
              <a:buFont typeface="Playfair Display Black"/>
              <a:buNone/>
              <a:defRPr sz="3600">
                <a:solidFill>
                  <a:srgbClr val="FFFFFF"/>
                </a:solidFill>
                <a:latin typeface="Playfair Display Black"/>
                <a:ea typeface="Playfair Display Black"/>
                <a:cs typeface="Playfair Display Black"/>
                <a:sym typeface="Playfair Display Black"/>
              </a:defRPr>
            </a:lvl8pPr>
            <a:lvl9pPr lvl="8">
              <a:spcBef>
                <a:spcPts val="0"/>
              </a:spcBef>
              <a:spcAft>
                <a:spcPts val="0"/>
              </a:spcAft>
              <a:buClr>
                <a:srgbClr val="FFFFFF"/>
              </a:buClr>
              <a:buSzPts val="3600"/>
              <a:buFont typeface="Playfair Display Black"/>
              <a:buNone/>
              <a:defRPr sz="3600">
                <a:solidFill>
                  <a:srgbClr val="FFFFFF"/>
                </a:solidFill>
                <a:latin typeface="Playfair Display Black"/>
                <a:ea typeface="Playfair Display Black"/>
                <a:cs typeface="Playfair Display Black"/>
                <a:sym typeface="Playfair Display Black"/>
              </a:defRPr>
            </a:lvl9pPr>
          </a:lstStyle>
          <a:p/>
        </p:txBody>
      </p:sp>
      <p:sp>
        <p:nvSpPr>
          <p:cNvPr id="11" name="Google Shape;11;p2"/>
          <p:cNvSpPr/>
          <p:nvPr>
            <p:ph idx="2" type="pic"/>
          </p:nvPr>
        </p:nvSpPr>
        <p:spPr>
          <a:xfrm>
            <a:off x="8324050" y="345375"/>
            <a:ext cx="464100" cy="464100"/>
          </a:xfrm>
          <a:prstGeom prst="rect">
            <a:avLst/>
          </a:prstGeom>
          <a:noFill/>
          <a:ln>
            <a:noFill/>
          </a:ln>
        </p:spPr>
      </p:sp>
      <p:sp>
        <p:nvSpPr>
          <p:cNvPr id="12" name="Google Shape;12;p2"/>
          <p:cNvSpPr txBox="1"/>
          <p:nvPr>
            <p:ph idx="1" type="subTitle"/>
          </p:nvPr>
        </p:nvSpPr>
        <p:spPr>
          <a:xfrm>
            <a:off x="361825" y="361825"/>
            <a:ext cx="4030200" cy="320700"/>
          </a:xfrm>
          <a:prstGeom prst="rect">
            <a:avLst/>
          </a:prstGeom>
        </p:spPr>
        <p:txBody>
          <a:bodyPr anchorCtr="0" anchor="t" bIns="91425" lIns="91425" spcFirstLastPara="1" rIns="91425" wrap="square" tIns="91425">
            <a:noAutofit/>
          </a:bodyPr>
          <a:lstStyle>
            <a:lvl1pPr lvl="0">
              <a:spcBef>
                <a:spcPts val="0"/>
              </a:spcBef>
              <a:spcAft>
                <a:spcPts val="0"/>
              </a:spcAft>
              <a:buClr>
                <a:srgbClr val="FFFFFF"/>
              </a:buClr>
              <a:buSzPts val="1300"/>
              <a:buNone/>
              <a:defRPr b="1" sz="13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p:nvPr/>
        </p:nvSpPr>
        <p:spPr>
          <a:xfrm>
            <a:off x="4032000" y="4637412"/>
            <a:ext cx="1080000" cy="3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txBox="1"/>
          <p:nvPr>
            <p:ph idx="3" type="subTitle"/>
          </p:nvPr>
        </p:nvSpPr>
        <p:spPr>
          <a:xfrm>
            <a:off x="361825" y="4462800"/>
            <a:ext cx="4030200" cy="320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200"/>
              <a:buNone/>
              <a:defRPr b="1" sz="1200">
                <a:solidFill>
                  <a:srgbClr val="FFFF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 name="Google Shape;15;p2"/>
          <p:cNvSpPr txBox="1"/>
          <p:nvPr>
            <p:ph idx="4" type="subTitle"/>
          </p:nvPr>
        </p:nvSpPr>
        <p:spPr>
          <a:xfrm>
            <a:off x="4752000" y="4462800"/>
            <a:ext cx="4030200" cy="3207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FFFFFF"/>
              </a:buClr>
              <a:buSzPts val="1200"/>
              <a:buNone/>
              <a:defRPr sz="1200">
                <a:solidFill>
                  <a:srgbClr val="FFFFFF"/>
                </a:solidFill>
              </a:defRPr>
            </a:lvl1pPr>
            <a:lvl2pPr lvl="1" rtl="0" algn="r">
              <a:spcBef>
                <a:spcPts val="0"/>
              </a:spcBef>
              <a:spcAft>
                <a:spcPts val="0"/>
              </a:spcAft>
              <a:buSzPts val="1400"/>
              <a:buNone/>
              <a:defRPr/>
            </a:lvl2pPr>
            <a:lvl3pPr lvl="2" rtl="0" algn="r">
              <a:spcBef>
                <a:spcPts val="0"/>
              </a:spcBef>
              <a:spcAft>
                <a:spcPts val="0"/>
              </a:spcAft>
              <a:buSzPts val="1400"/>
              <a:buNone/>
              <a:defRPr/>
            </a:lvl3pPr>
            <a:lvl4pPr lvl="3" rtl="0" algn="r">
              <a:spcBef>
                <a:spcPts val="0"/>
              </a:spcBef>
              <a:spcAft>
                <a:spcPts val="0"/>
              </a:spcAft>
              <a:buSzPts val="1400"/>
              <a:buNone/>
              <a:defRPr/>
            </a:lvl4pPr>
            <a:lvl5pPr lvl="4" rtl="0" algn="r">
              <a:spcBef>
                <a:spcPts val="0"/>
              </a:spcBef>
              <a:spcAft>
                <a:spcPts val="0"/>
              </a:spcAft>
              <a:buSzPts val="1400"/>
              <a:buNone/>
              <a:defRPr/>
            </a:lvl5pPr>
            <a:lvl6pPr lvl="5" rtl="0" algn="r">
              <a:spcBef>
                <a:spcPts val="0"/>
              </a:spcBef>
              <a:spcAft>
                <a:spcPts val="0"/>
              </a:spcAft>
              <a:buSzPts val="1400"/>
              <a:buNone/>
              <a:defRPr/>
            </a:lvl6pPr>
            <a:lvl7pPr lvl="6" rtl="0" algn="r">
              <a:spcBef>
                <a:spcPts val="0"/>
              </a:spcBef>
              <a:spcAft>
                <a:spcPts val="0"/>
              </a:spcAft>
              <a:buSzPts val="1400"/>
              <a:buNone/>
              <a:defRPr/>
            </a:lvl7pPr>
            <a:lvl8pPr lvl="7" rtl="0" algn="r">
              <a:spcBef>
                <a:spcPts val="0"/>
              </a:spcBef>
              <a:spcAft>
                <a:spcPts val="0"/>
              </a:spcAft>
              <a:buSzPts val="1400"/>
              <a:buNone/>
              <a:defRPr/>
            </a:lvl8pPr>
            <a:lvl9pPr lvl="8" rtl="0" algn="r">
              <a:spcBef>
                <a:spcPts val="0"/>
              </a:spcBef>
              <a:spcAft>
                <a:spcPts val="0"/>
              </a:spcAft>
              <a:buSzPts val="1400"/>
              <a:buNone/>
              <a:defRPr/>
            </a:lvl9pPr>
          </a:lstStyle>
          <a:p/>
        </p:txBody>
      </p:sp>
      <p:sp>
        <p:nvSpPr>
          <p:cNvPr id="16" name="Google Shape;16;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
        <p:nvSpPr>
          <p:cNvPr id="17" name="Google Shape;17;p2"/>
          <p:cNvSpPr/>
          <p:nvPr>
            <p:ph idx="5" type="pic"/>
          </p:nvPr>
        </p:nvSpPr>
        <p:spPr>
          <a:xfrm>
            <a:off x="5098825" y="880650"/>
            <a:ext cx="3683400" cy="3280200"/>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p:cSld name="TITLE_2">
    <p:bg>
      <p:bgPr>
        <a:solidFill>
          <a:srgbClr val="D50100"/>
        </a:solidFill>
      </p:bgPr>
    </p:bg>
    <p:spTree>
      <p:nvGrpSpPr>
        <p:cNvPr id="18" name="Shape 18"/>
        <p:cNvGrpSpPr/>
        <p:nvPr/>
      </p:nvGrpSpPr>
      <p:grpSpPr>
        <a:xfrm>
          <a:off x="0" y="0"/>
          <a:ext cx="0" cy="0"/>
          <a:chOff x="0" y="0"/>
          <a:chExt cx="0" cy="0"/>
        </a:xfrm>
      </p:grpSpPr>
      <p:sp>
        <p:nvSpPr>
          <p:cNvPr id="19" name="Google Shape;19;p3"/>
          <p:cNvSpPr txBox="1"/>
          <p:nvPr>
            <p:ph type="ctrTitle"/>
          </p:nvPr>
        </p:nvSpPr>
        <p:spPr>
          <a:xfrm>
            <a:off x="360000" y="1182875"/>
            <a:ext cx="8422200" cy="27606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FFFFF"/>
              </a:buClr>
              <a:buSzPts val="4300"/>
              <a:buFont typeface="Playfair Display Black"/>
              <a:buNone/>
              <a:defRPr sz="4300">
                <a:solidFill>
                  <a:srgbClr val="FFFFFF"/>
                </a:solidFill>
                <a:latin typeface="Playfair Display Black"/>
                <a:ea typeface="Playfair Display Black"/>
                <a:cs typeface="Playfair Display Black"/>
                <a:sym typeface="Playfair Display Black"/>
              </a:defRPr>
            </a:lvl1pPr>
            <a:lvl2pPr lvl="1" rtl="0">
              <a:spcBef>
                <a:spcPts val="0"/>
              </a:spcBef>
              <a:spcAft>
                <a:spcPts val="0"/>
              </a:spcAft>
              <a:buClr>
                <a:srgbClr val="FFFFFF"/>
              </a:buClr>
              <a:buSzPts val="4300"/>
              <a:buFont typeface="Playfair Display Black"/>
              <a:buNone/>
              <a:defRPr sz="4300">
                <a:solidFill>
                  <a:srgbClr val="FFFFFF"/>
                </a:solidFill>
                <a:latin typeface="Playfair Display Black"/>
                <a:ea typeface="Playfair Display Black"/>
                <a:cs typeface="Playfair Display Black"/>
                <a:sym typeface="Playfair Display Black"/>
              </a:defRPr>
            </a:lvl2pPr>
            <a:lvl3pPr lvl="2" rtl="0">
              <a:spcBef>
                <a:spcPts val="0"/>
              </a:spcBef>
              <a:spcAft>
                <a:spcPts val="0"/>
              </a:spcAft>
              <a:buClr>
                <a:srgbClr val="FFFFFF"/>
              </a:buClr>
              <a:buSzPts val="4300"/>
              <a:buFont typeface="Playfair Display Black"/>
              <a:buNone/>
              <a:defRPr sz="4300">
                <a:solidFill>
                  <a:srgbClr val="FFFFFF"/>
                </a:solidFill>
                <a:latin typeface="Playfair Display Black"/>
                <a:ea typeface="Playfair Display Black"/>
                <a:cs typeface="Playfair Display Black"/>
                <a:sym typeface="Playfair Display Black"/>
              </a:defRPr>
            </a:lvl3pPr>
            <a:lvl4pPr lvl="3" rtl="0">
              <a:spcBef>
                <a:spcPts val="0"/>
              </a:spcBef>
              <a:spcAft>
                <a:spcPts val="0"/>
              </a:spcAft>
              <a:buClr>
                <a:srgbClr val="FFFFFF"/>
              </a:buClr>
              <a:buSzPts val="4300"/>
              <a:buFont typeface="Playfair Display Black"/>
              <a:buNone/>
              <a:defRPr sz="4300">
                <a:solidFill>
                  <a:srgbClr val="FFFFFF"/>
                </a:solidFill>
                <a:latin typeface="Playfair Display Black"/>
                <a:ea typeface="Playfair Display Black"/>
                <a:cs typeface="Playfair Display Black"/>
                <a:sym typeface="Playfair Display Black"/>
              </a:defRPr>
            </a:lvl4pPr>
            <a:lvl5pPr lvl="4" rtl="0">
              <a:spcBef>
                <a:spcPts val="0"/>
              </a:spcBef>
              <a:spcAft>
                <a:spcPts val="0"/>
              </a:spcAft>
              <a:buClr>
                <a:srgbClr val="FFFFFF"/>
              </a:buClr>
              <a:buSzPts val="4300"/>
              <a:buFont typeface="Playfair Display Black"/>
              <a:buNone/>
              <a:defRPr sz="4300">
                <a:solidFill>
                  <a:srgbClr val="FFFFFF"/>
                </a:solidFill>
                <a:latin typeface="Playfair Display Black"/>
                <a:ea typeface="Playfair Display Black"/>
                <a:cs typeface="Playfair Display Black"/>
                <a:sym typeface="Playfair Display Black"/>
              </a:defRPr>
            </a:lvl5pPr>
            <a:lvl6pPr lvl="5" rtl="0">
              <a:spcBef>
                <a:spcPts val="0"/>
              </a:spcBef>
              <a:spcAft>
                <a:spcPts val="0"/>
              </a:spcAft>
              <a:buClr>
                <a:srgbClr val="FFFFFF"/>
              </a:buClr>
              <a:buSzPts val="4300"/>
              <a:buFont typeface="Playfair Display Black"/>
              <a:buNone/>
              <a:defRPr sz="4300">
                <a:solidFill>
                  <a:srgbClr val="FFFFFF"/>
                </a:solidFill>
                <a:latin typeface="Playfair Display Black"/>
                <a:ea typeface="Playfair Display Black"/>
                <a:cs typeface="Playfair Display Black"/>
                <a:sym typeface="Playfair Display Black"/>
              </a:defRPr>
            </a:lvl6pPr>
            <a:lvl7pPr lvl="6" rtl="0">
              <a:spcBef>
                <a:spcPts val="0"/>
              </a:spcBef>
              <a:spcAft>
                <a:spcPts val="0"/>
              </a:spcAft>
              <a:buClr>
                <a:srgbClr val="FFFFFF"/>
              </a:buClr>
              <a:buSzPts val="4300"/>
              <a:buFont typeface="Playfair Display Black"/>
              <a:buNone/>
              <a:defRPr sz="4300">
                <a:solidFill>
                  <a:srgbClr val="FFFFFF"/>
                </a:solidFill>
                <a:latin typeface="Playfair Display Black"/>
                <a:ea typeface="Playfair Display Black"/>
                <a:cs typeface="Playfair Display Black"/>
                <a:sym typeface="Playfair Display Black"/>
              </a:defRPr>
            </a:lvl7pPr>
            <a:lvl8pPr lvl="7" rtl="0">
              <a:spcBef>
                <a:spcPts val="0"/>
              </a:spcBef>
              <a:spcAft>
                <a:spcPts val="0"/>
              </a:spcAft>
              <a:buClr>
                <a:srgbClr val="FFFFFF"/>
              </a:buClr>
              <a:buSzPts val="4300"/>
              <a:buFont typeface="Playfair Display Black"/>
              <a:buNone/>
              <a:defRPr sz="4300">
                <a:solidFill>
                  <a:srgbClr val="FFFFFF"/>
                </a:solidFill>
                <a:latin typeface="Playfair Display Black"/>
                <a:ea typeface="Playfair Display Black"/>
                <a:cs typeface="Playfair Display Black"/>
                <a:sym typeface="Playfair Display Black"/>
              </a:defRPr>
            </a:lvl8pPr>
            <a:lvl9pPr lvl="8" rtl="0">
              <a:spcBef>
                <a:spcPts val="0"/>
              </a:spcBef>
              <a:spcAft>
                <a:spcPts val="0"/>
              </a:spcAft>
              <a:buClr>
                <a:srgbClr val="FFFFFF"/>
              </a:buClr>
              <a:buSzPts val="4300"/>
              <a:buFont typeface="Playfair Display Black"/>
              <a:buNone/>
              <a:defRPr sz="4300">
                <a:solidFill>
                  <a:srgbClr val="FFFFFF"/>
                </a:solidFill>
                <a:latin typeface="Playfair Display Black"/>
                <a:ea typeface="Playfair Display Black"/>
                <a:cs typeface="Playfair Display Black"/>
                <a:sym typeface="Playfair Display Black"/>
              </a:defRPr>
            </a:lvl9pPr>
          </a:lstStyle>
          <a:p/>
        </p:txBody>
      </p:sp>
      <p:sp>
        <p:nvSpPr>
          <p:cNvPr id="20" name="Google Shape;20;p3"/>
          <p:cNvSpPr/>
          <p:nvPr>
            <p:ph idx="2" type="pic"/>
          </p:nvPr>
        </p:nvSpPr>
        <p:spPr>
          <a:xfrm>
            <a:off x="8324050" y="345375"/>
            <a:ext cx="464100" cy="464100"/>
          </a:xfrm>
          <a:prstGeom prst="rect">
            <a:avLst/>
          </a:prstGeom>
          <a:noFill/>
          <a:ln>
            <a:noFill/>
          </a:ln>
        </p:spPr>
      </p:sp>
      <p:sp>
        <p:nvSpPr>
          <p:cNvPr id="21" name="Google Shape;21;p3"/>
          <p:cNvSpPr txBox="1"/>
          <p:nvPr>
            <p:ph idx="1" type="subTitle"/>
          </p:nvPr>
        </p:nvSpPr>
        <p:spPr>
          <a:xfrm>
            <a:off x="361825" y="361825"/>
            <a:ext cx="4030200" cy="320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300"/>
              <a:buNone/>
              <a:defRPr b="1" sz="1300">
                <a:solidFill>
                  <a:srgbClr val="FFFF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2" name="Google Shape;22;p3"/>
          <p:cNvSpPr/>
          <p:nvPr/>
        </p:nvSpPr>
        <p:spPr>
          <a:xfrm>
            <a:off x="4032000" y="4637412"/>
            <a:ext cx="1080000" cy="3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idx="3" type="subTitle"/>
          </p:nvPr>
        </p:nvSpPr>
        <p:spPr>
          <a:xfrm>
            <a:off x="361825" y="4462800"/>
            <a:ext cx="4030200" cy="320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200"/>
              <a:buNone/>
              <a:defRPr b="1" sz="1200">
                <a:solidFill>
                  <a:srgbClr val="FFFF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 name="Google Shape;24;p3"/>
          <p:cNvSpPr txBox="1"/>
          <p:nvPr>
            <p:ph idx="4" type="subTitle"/>
          </p:nvPr>
        </p:nvSpPr>
        <p:spPr>
          <a:xfrm>
            <a:off x="4752000" y="4462800"/>
            <a:ext cx="4030200" cy="3207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FFFFFF"/>
              </a:buClr>
              <a:buSzPts val="1200"/>
              <a:buNone/>
              <a:defRPr sz="1200">
                <a:solidFill>
                  <a:srgbClr val="FFFFFF"/>
                </a:solidFill>
              </a:defRPr>
            </a:lvl1pPr>
            <a:lvl2pPr lvl="1" rtl="0" algn="r">
              <a:spcBef>
                <a:spcPts val="0"/>
              </a:spcBef>
              <a:spcAft>
                <a:spcPts val="0"/>
              </a:spcAft>
              <a:buSzPts val="1400"/>
              <a:buNone/>
              <a:defRPr/>
            </a:lvl2pPr>
            <a:lvl3pPr lvl="2" rtl="0" algn="r">
              <a:spcBef>
                <a:spcPts val="0"/>
              </a:spcBef>
              <a:spcAft>
                <a:spcPts val="0"/>
              </a:spcAft>
              <a:buSzPts val="1400"/>
              <a:buNone/>
              <a:defRPr/>
            </a:lvl3pPr>
            <a:lvl4pPr lvl="3" rtl="0" algn="r">
              <a:spcBef>
                <a:spcPts val="0"/>
              </a:spcBef>
              <a:spcAft>
                <a:spcPts val="0"/>
              </a:spcAft>
              <a:buSzPts val="1400"/>
              <a:buNone/>
              <a:defRPr/>
            </a:lvl4pPr>
            <a:lvl5pPr lvl="4" rtl="0" algn="r">
              <a:spcBef>
                <a:spcPts val="0"/>
              </a:spcBef>
              <a:spcAft>
                <a:spcPts val="0"/>
              </a:spcAft>
              <a:buSzPts val="1400"/>
              <a:buNone/>
              <a:defRPr/>
            </a:lvl5pPr>
            <a:lvl6pPr lvl="5" rtl="0" algn="r">
              <a:spcBef>
                <a:spcPts val="0"/>
              </a:spcBef>
              <a:spcAft>
                <a:spcPts val="0"/>
              </a:spcAft>
              <a:buSzPts val="1400"/>
              <a:buNone/>
              <a:defRPr/>
            </a:lvl6pPr>
            <a:lvl7pPr lvl="6" rtl="0" algn="r">
              <a:spcBef>
                <a:spcPts val="0"/>
              </a:spcBef>
              <a:spcAft>
                <a:spcPts val="0"/>
              </a:spcAft>
              <a:buSzPts val="1400"/>
              <a:buNone/>
              <a:defRPr/>
            </a:lvl7pPr>
            <a:lvl8pPr lvl="7" rtl="0" algn="r">
              <a:spcBef>
                <a:spcPts val="0"/>
              </a:spcBef>
              <a:spcAft>
                <a:spcPts val="0"/>
              </a:spcAft>
              <a:buSzPts val="1400"/>
              <a:buNone/>
              <a:defRPr/>
            </a:lvl8pPr>
            <a:lvl9pPr lvl="8" rtl="0" algn="r">
              <a:spcBef>
                <a:spcPts val="0"/>
              </a:spcBef>
              <a:spcAft>
                <a:spcPts val="0"/>
              </a:spcAft>
              <a:buSzPts val="1400"/>
              <a:buNone/>
              <a:defRPr/>
            </a:lvl9pPr>
          </a:lstStyle>
          <a:p/>
        </p:txBody>
      </p:sp>
      <p:sp>
        <p:nvSpPr>
          <p:cNvPr id="25" name="Google Shape;2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cSld name="TITLE_1">
    <p:bg>
      <p:bgPr>
        <a:solidFill>
          <a:srgbClr val="0E2D10"/>
        </a:solidFill>
      </p:bgPr>
    </p:bg>
    <p:spTree>
      <p:nvGrpSpPr>
        <p:cNvPr id="26" name="Shape 26"/>
        <p:cNvGrpSpPr/>
        <p:nvPr/>
      </p:nvGrpSpPr>
      <p:grpSpPr>
        <a:xfrm>
          <a:off x="0" y="0"/>
          <a:ext cx="0" cy="0"/>
          <a:chOff x="0" y="0"/>
          <a:chExt cx="0" cy="0"/>
        </a:xfrm>
      </p:grpSpPr>
      <p:sp>
        <p:nvSpPr>
          <p:cNvPr id="27" name="Google Shape;27;p4"/>
          <p:cNvSpPr/>
          <p:nvPr>
            <p:ph idx="2" type="pic"/>
          </p:nvPr>
        </p:nvSpPr>
        <p:spPr>
          <a:xfrm>
            <a:off x="8324050" y="345375"/>
            <a:ext cx="464100" cy="464100"/>
          </a:xfrm>
          <a:prstGeom prst="rect">
            <a:avLst/>
          </a:prstGeom>
          <a:noFill/>
          <a:ln>
            <a:noFill/>
          </a:ln>
        </p:spPr>
      </p:sp>
      <p:sp>
        <p:nvSpPr>
          <p:cNvPr id="28" name="Google Shape;28;p4"/>
          <p:cNvSpPr txBox="1"/>
          <p:nvPr>
            <p:ph idx="1" type="subTitle"/>
          </p:nvPr>
        </p:nvSpPr>
        <p:spPr>
          <a:xfrm>
            <a:off x="361825" y="361825"/>
            <a:ext cx="4030200" cy="320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300"/>
              <a:buNone/>
              <a:defRPr b="1" sz="1300">
                <a:solidFill>
                  <a:srgbClr val="FFFF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9" name="Google Shape;29;p4"/>
          <p:cNvSpPr txBox="1"/>
          <p:nvPr>
            <p:ph idx="3" type="subTitle"/>
          </p:nvPr>
        </p:nvSpPr>
        <p:spPr>
          <a:xfrm>
            <a:off x="361825" y="4462800"/>
            <a:ext cx="4030200" cy="320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200"/>
              <a:buNone/>
              <a:defRPr b="1" sz="1200">
                <a:solidFill>
                  <a:srgbClr val="FFFF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0" name="Google Shape;30;p4"/>
          <p:cNvSpPr txBox="1"/>
          <p:nvPr>
            <p:ph idx="4" type="subTitle"/>
          </p:nvPr>
        </p:nvSpPr>
        <p:spPr>
          <a:xfrm>
            <a:off x="4752000" y="4462800"/>
            <a:ext cx="4030200" cy="3207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FFFFFF"/>
              </a:buClr>
              <a:buSzPts val="1200"/>
              <a:buNone/>
              <a:defRPr sz="1200">
                <a:solidFill>
                  <a:srgbClr val="FFFFFF"/>
                </a:solidFill>
              </a:defRPr>
            </a:lvl1pPr>
            <a:lvl2pPr lvl="1" rtl="0" algn="r">
              <a:spcBef>
                <a:spcPts val="0"/>
              </a:spcBef>
              <a:spcAft>
                <a:spcPts val="0"/>
              </a:spcAft>
              <a:buSzPts val="1400"/>
              <a:buNone/>
              <a:defRPr/>
            </a:lvl2pPr>
            <a:lvl3pPr lvl="2" rtl="0" algn="r">
              <a:spcBef>
                <a:spcPts val="0"/>
              </a:spcBef>
              <a:spcAft>
                <a:spcPts val="0"/>
              </a:spcAft>
              <a:buSzPts val="1400"/>
              <a:buNone/>
              <a:defRPr/>
            </a:lvl3pPr>
            <a:lvl4pPr lvl="3" rtl="0" algn="r">
              <a:spcBef>
                <a:spcPts val="0"/>
              </a:spcBef>
              <a:spcAft>
                <a:spcPts val="0"/>
              </a:spcAft>
              <a:buSzPts val="1400"/>
              <a:buNone/>
              <a:defRPr/>
            </a:lvl4pPr>
            <a:lvl5pPr lvl="4" rtl="0" algn="r">
              <a:spcBef>
                <a:spcPts val="0"/>
              </a:spcBef>
              <a:spcAft>
                <a:spcPts val="0"/>
              </a:spcAft>
              <a:buSzPts val="1400"/>
              <a:buNone/>
              <a:defRPr/>
            </a:lvl5pPr>
            <a:lvl6pPr lvl="5" rtl="0" algn="r">
              <a:spcBef>
                <a:spcPts val="0"/>
              </a:spcBef>
              <a:spcAft>
                <a:spcPts val="0"/>
              </a:spcAft>
              <a:buSzPts val="1400"/>
              <a:buNone/>
              <a:defRPr/>
            </a:lvl6pPr>
            <a:lvl7pPr lvl="6" rtl="0" algn="r">
              <a:spcBef>
                <a:spcPts val="0"/>
              </a:spcBef>
              <a:spcAft>
                <a:spcPts val="0"/>
              </a:spcAft>
              <a:buSzPts val="1400"/>
              <a:buNone/>
              <a:defRPr/>
            </a:lvl7pPr>
            <a:lvl8pPr lvl="7" rtl="0" algn="r">
              <a:spcBef>
                <a:spcPts val="0"/>
              </a:spcBef>
              <a:spcAft>
                <a:spcPts val="0"/>
              </a:spcAft>
              <a:buSzPts val="1400"/>
              <a:buNone/>
              <a:defRPr/>
            </a:lvl8pPr>
            <a:lvl9pPr lvl="8" rtl="0" algn="r">
              <a:spcBef>
                <a:spcPts val="0"/>
              </a:spcBef>
              <a:spcAft>
                <a:spcPts val="0"/>
              </a:spcAft>
              <a:buSzPts val="1400"/>
              <a:buNone/>
              <a:defRPr/>
            </a:lvl9pPr>
          </a:lstStyle>
          <a:p/>
        </p:txBody>
      </p:sp>
      <p:sp>
        <p:nvSpPr>
          <p:cNvPr id="31" name="Google Shape;31;p4"/>
          <p:cNvSpPr/>
          <p:nvPr/>
        </p:nvSpPr>
        <p:spPr>
          <a:xfrm>
            <a:off x="4032000" y="4637412"/>
            <a:ext cx="1080000" cy="3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txBox="1"/>
          <p:nvPr>
            <p:ph type="title"/>
          </p:nvPr>
        </p:nvSpPr>
        <p:spPr>
          <a:xfrm>
            <a:off x="3652200" y="1145667"/>
            <a:ext cx="5130000" cy="1103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800"/>
              <a:buNone/>
              <a:defRPr sz="2800">
                <a:solidFill>
                  <a:srgbClr val="FFFFFF"/>
                </a:solidFill>
              </a:defRPr>
            </a:lvl1pPr>
            <a:lvl2pPr lvl="1" rtl="0">
              <a:spcBef>
                <a:spcPts val="0"/>
              </a:spcBef>
              <a:spcAft>
                <a:spcPts val="0"/>
              </a:spcAft>
              <a:buClr>
                <a:srgbClr val="FFFFFF"/>
              </a:buClr>
              <a:buSzPts val="2800"/>
              <a:buNone/>
              <a:defRPr sz="2800">
                <a:solidFill>
                  <a:srgbClr val="FFFFFF"/>
                </a:solidFill>
              </a:defRPr>
            </a:lvl2pPr>
            <a:lvl3pPr lvl="2" rtl="0">
              <a:spcBef>
                <a:spcPts val="0"/>
              </a:spcBef>
              <a:spcAft>
                <a:spcPts val="0"/>
              </a:spcAft>
              <a:buClr>
                <a:srgbClr val="FFFFFF"/>
              </a:buClr>
              <a:buSzPts val="2800"/>
              <a:buNone/>
              <a:defRPr sz="2800">
                <a:solidFill>
                  <a:srgbClr val="FFFFFF"/>
                </a:solidFill>
              </a:defRPr>
            </a:lvl3pPr>
            <a:lvl4pPr lvl="3" rtl="0">
              <a:spcBef>
                <a:spcPts val="0"/>
              </a:spcBef>
              <a:spcAft>
                <a:spcPts val="0"/>
              </a:spcAft>
              <a:buClr>
                <a:srgbClr val="FFFFFF"/>
              </a:buClr>
              <a:buSzPts val="2800"/>
              <a:buNone/>
              <a:defRPr sz="2800">
                <a:solidFill>
                  <a:srgbClr val="FFFFFF"/>
                </a:solidFill>
              </a:defRPr>
            </a:lvl4pPr>
            <a:lvl5pPr lvl="4" rtl="0">
              <a:spcBef>
                <a:spcPts val="0"/>
              </a:spcBef>
              <a:spcAft>
                <a:spcPts val="0"/>
              </a:spcAft>
              <a:buClr>
                <a:srgbClr val="FFFFFF"/>
              </a:buClr>
              <a:buSzPts val="2800"/>
              <a:buNone/>
              <a:defRPr sz="2800">
                <a:solidFill>
                  <a:srgbClr val="FFFFFF"/>
                </a:solidFill>
              </a:defRPr>
            </a:lvl5pPr>
            <a:lvl6pPr lvl="5" rtl="0">
              <a:spcBef>
                <a:spcPts val="0"/>
              </a:spcBef>
              <a:spcAft>
                <a:spcPts val="0"/>
              </a:spcAft>
              <a:buClr>
                <a:srgbClr val="FFFFFF"/>
              </a:buClr>
              <a:buSzPts val="2800"/>
              <a:buNone/>
              <a:defRPr sz="2800">
                <a:solidFill>
                  <a:srgbClr val="FFFFFF"/>
                </a:solidFill>
              </a:defRPr>
            </a:lvl6pPr>
            <a:lvl7pPr lvl="6" rtl="0">
              <a:spcBef>
                <a:spcPts val="0"/>
              </a:spcBef>
              <a:spcAft>
                <a:spcPts val="0"/>
              </a:spcAft>
              <a:buClr>
                <a:srgbClr val="FFFFFF"/>
              </a:buClr>
              <a:buSzPts val="2800"/>
              <a:buNone/>
              <a:defRPr sz="2800">
                <a:solidFill>
                  <a:srgbClr val="FFFFFF"/>
                </a:solidFill>
              </a:defRPr>
            </a:lvl7pPr>
            <a:lvl8pPr lvl="7" rtl="0">
              <a:spcBef>
                <a:spcPts val="0"/>
              </a:spcBef>
              <a:spcAft>
                <a:spcPts val="0"/>
              </a:spcAft>
              <a:buClr>
                <a:srgbClr val="FFFFFF"/>
              </a:buClr>
              <a:buSzPts val="2800"/>
              <a:buNone/>
              <a:defRPr sz="2800">
                <a:solidFill>
                  <a:srgbClr val="FFFFFF"/>
                </a:solidFill>
              </a:defRPr>
            </a:lvl8pPr>
            <a:lvl9pPr lvl="8" rtl="0">
              <a:spcBef>
                <a:spcPts val="0"/>
              </a:spcBef>
              <a:spcAft>
                <a:spcPts val="0"/>
              </a:spcAft>
              <a:buClr>
                <a:srgbClr val="FFFFFF"/>
              </a:buClr>
              <a:buSzPts val="2800"/>
              <a:buNone/>
              <a:defRPr sz="2800">
                <a:solidFill>
                  <a:srgbClr val="FFFFFF"/>
                </a:solidFill>
              </a:defRPr>
            </a:lvl9pPr>
          </a:lstStyle>
          <a:p/>
        </p:txBody>
      </p:sp>
      <p:sp>
        <p:nvSpPr>
          <p:cNvPr id="33" name="Google Shape;33;p4"/>
          <p:cNvSpPr txBox="1"/>
          <p:nvPr>
            <p:ph idx="5" type="body"/>
          </p:nvPr>
        </p:nvSpPr>
        <p:spPr>
          <a:xfrm>
            <a:off x="3652200" y="2223900"/>
            <a:ext cx="5130000" cy="19518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FFFFFF"/>
              </a:buClr>
              <a:buSzPts val="1400"/>
              <a:buChar char="●"/>
              <a:defRPr sz="1400">
                <a:solidFill>
                  <a:srgbClr val="FFFFFF"/>
                </a:solidFill>
              </a:defRPr>
            </a:lvl1pPr>
            <a:lvl2pPr indent="-304800" lvl="1" marL="914400" rtl="0">
              <a:spcBef>
                <a:spcPts val="0"/>
              </a:spcBef>
              <a:spcAft>
                <a:spcPts val="0"/>
              </a:spcAft>
              <a:buClr>
                <a:srgbClr val="FFFFFF"/>
              </a:buClr>
              <a:buSzPts val="1200"/>
              <a:buChar char="○"/>
              <a:defRPr sz="1200">
                <a:solidFill>
                  <a:srgbClr val="FFFFFF"/>
                </a:solidFill>
              </a:defRPr>
            </a:lvl2pPr>
            <a:lvl3pPr indent="-304800" lvl="2" marL="1371600" rtl="0">
              <a:spcBef>
                <a:spcPts val="0"/>
              </a:spcBef>
              <a:spcAft>
                <a:spcPts val="0"/>
              </a:spcAft>
              <a:buClr>
                <a:srgbClr val="FFFFFF"/>
              </a:buClr>
              <a:buSzPts val="1200"/>
              <a:buChar char="■"/>
              <a:defRPr sz="1200">
                <a:solidFill>
                  <a:srgbClr val="FFFFFF"/>
                </a:solidFill>
              </a:defRPr>
            </a:lvl3pPr>
            <a:lvl4pPr indent="-304800" lvl="3" marL="1828800" rtl="0">
              <a:spcBef>
                <a:spcPts val="0"/>
              </a:spcBef>
              <a:spcAft>
                <a:spcPts val="0"/>
              </a:spcAft>
              <a:buClr>
                <a:srgbClr val="FFFFFF"/>
              </a:buClr>
              <a:buSzPts val="1200"/>
              <a:buChar char="●"/>
              <a:defRPr sz="1200">
                <a:solidFill>
                  <a:srgbClr val="FFFFFF"/>
                </a:solidFill>
              </a:defRPr>
            </a:lvl4pPr>
            <a:lvl5pPr indent="-304800" lvl="4" marL="2286000" rtl="0">
              <a:spcBef>
                <a:spcPts val="0"/>
              </a:spcBef>
              <a:spcAft>
                <a:spcPts val="0"/>
              </a:spcAft>
              <a:buClr>
                <a:srgbClr val="FFFFFF"/>
              </a:buClr>
              <a:buSzPts val="1200"/>
              <a:buChar char="○"/>
              <a:defRPr sz="1200">
                <a:solidFill>
                  <a:srgbClr val="FFFFFF"/>
                </a:solidFill>
              </a:defRPr>
            </a:lvl5pPr>
            <a:lvl6pPr indent="-304800" lvl="5" marL="2743200" rtl="0">
              <a:spcBef>
                <a:spcPts val="0"/>
              </a:spcBef>
              <a:spcAft>
                <a:spcPts val="0"/>
              </a:spcAft>
              <a:buClr>
                <a:srgbClr val="FFFFFF"/>
              </a:buClr>
              <a:buSzPts val="1200"/>
              <a:buChar char="■"/>
              <a:defRPr sz="1200">
                <a:solidFill>
                  <a:srgbClr val="FFFFFF"/>
                </a:solidFill>
              </a:defRPr>
            </a:lvl6pPr>
            <a:lvl7pPr indent="-304800" lvl="6" marL="3200400" rtl="0">
              <a:spcBef>
                <a:spcPts val="0"/>
              </a:spcBef>
              <a:spcAft>
                <a:spcPts val="0"/>
              </a:spcAft>
              <a:buClr>
                <a:srgbClr val="FFFFFF"/>
              </a:buClr>
              <a:buSzPts val="1200"/>
              <a:buChar char="●"/>
              <a:defRPr sz="1200">
                <a:solidFill>
                  <a:srgbClr val="FFFFFF"/>
                </a:solidFill>
              </a:defRPr>
            </a:lvl7pPr>
            <a:lvl8pPr indent="-304800" lvl="7" marL="3657600" rtl="0">
              <a:spcBef>
                <a:spcPts val="0"/>
              </a:spcBef>
              <a:spcAft>
                <a:spcPts val="0"/>
              </a:spcAft>
              <a:buClr>
                <a:srgbClr val="FFFFFF"/>
              </a:buClr>
              <a:buSzPts val="1200"/>
              <a:buChar char="○"/>
              <a:defRPr sz="1200">
                <a:solidFill>
                  <a:srgbClr val="FFFFFF"/>
                </a:solidFill>
              </a:defRPr>
            </a:lvl8pPr>
            <a:lvl9pPr indent="-304800" lvl="8" marL="4114800" rtl="0">
              <a:spcBef>
                <a:spcPts val="0"/>
              </a:spcBef>
              <a:spcAft>
                <a:spcPts val="0"/>
              </a:spcAft>
              <a:buClr>
                <a:srgbClr val="FFFFFF"/>
              </a:buClr>
              <a:buSzPts val="1200"/>
              <a:buChar char="■"/>
              <a:defRPr sz="1200">
                <a:solidFill>
                  <a:srgbClr val="FFFFFF"/>
                </a:solidFill>
              </a:defRPr>
            </a:lvl9pPr>
          </a:lstStyle>
          <a:p/>
        </p:txBody>
      </p:sp>
      <p:sp>
        <p:nvSpPr>
          <p:cNvPr id="34" name="Google Shape;34;p4"/>
          <p:cNvSpPr/>
          <p:nvPr>
            <p:ph idx="6" type="pic"/>
          </p:nvPr>
        </p:nvSpPr>
        <p:spPr>
          <a:xfrm>
            <a:off x="361825" y="1288690"/>
            <a:ext cx="2838900" cy="2838900"/>
          </a:xfrm>
          <a:prstGeom prst="ellipse">
            <a:avLst/>
          </a:prstGeom>
          <a:noFill/>
          <a:ln>
            <a:noFill/>
          </a:ln>
        </p:spPr>
      </p:sp>
      <p:sp>
        <p:nvSpPr>
          <p:cNvPr id="35" name="Google Shape;35;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type="secHead">
  <p:cSld name="SECTION_HEADER">
    <p:bg>
      <p:bgPr>
        <a:solidFill>
          <a:srgbClr val="FFFFFF"/>
        </a:solidFill>
      </p:bgPr>
    </p:bg>
    <p:spTree>
      <p:nvGrpSpPr>
        <p:cNvPr id="36" name="Shape 36"/>
        <p:cNvGrpSpPr/>
        <p:nvPr/>
      </p:nvGrpSpPr>
      <p:grpSpPr>
        <a:xfrm>
          <a:off x="0" y="0"/>
          <a:ext cx="0" cy="0"/>
          <a:chOff x="0" y="0"/>
          <a:chExt cx="0" cy="0"/>
        </a:xfrm>
      </p:grpSpPr>
      <p:sp>
        <p:nvSpPr>
          <p:cNvPr id="37" name="Google Shape;37;p5"/>
          <p:cNvSpPr txBox="1"/>
          <p:nvPr>
            <p:ph type="title"/>
          </p:nvPr>
        </p:nvSpPr>
        <p:spPr>
          <a:xfrm>
            <a:off x="360000" y="1130100"/>
            <a:ext cx="8424000" cy="3304800"/>
          </a:xfrm>
          <a:prstGeom prst="rect">
            <a:avLst/>
          </a:prstGeom>
        </p:spPr>
        <p:txBody>
          <a:bodyPr anchorCtr="0" anchor="ctr" bIns="91425" lIns="91425" spcFirstLastPara="1" rIns="91425" wrap="square" tIns="91425">
            <a:noAutofit/>
          </a:bodyPr>
          <a:lstStyle>
            <a:lvl1pPr lvl="0">
              <a:spcBef>
                <a:spcPts val="0"/>
              </a:spcBef>
              <a:spcAft>
                <a:spcPts val="0"/>
              </a:spcAft>
              <a:buClr>
                <a:srgbClr val="184E1D"/>
              </a:buClr>
              <a:buSzPts val="5400"/>
              <a:buNone/>
              <a:defRPr sz="5400">
                <a:solidFill>
                  <a:srgbClr val="184E1D"/>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38" name="Google Shape;38;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rgbClr val="184E1D"/>
                </a:solidFill>
              </a:defRPr>
            </a:lvl1pPr>
            <a:lvl2pPr lvl="1">
              <a:buNone/>
              <a:defRPr>
                <a:solidFill>
                  <a:srgbClr val="184E1D"/>
                </a:solidFill>
              </a:defRPr>
            </a:lvl2pPr>
            <a:lvl3pPr lvl="2">
              <a:buNone/>
              <a:defRPr>
                <a:solidFill>
                  <a:srgbClr val="184E1D"/>
                </a:solidFill>
              </a:defRPr>
            </a:lvl3pPr>
            <a:lvl4pPr lvl="3">
              <a:buNone/>
              <a:defRPr>
                <a:solidFill>
                  <a:srgbClr val="184E1D"/>
                </a:solidFill>
              </a:defRPr>
            </a:lvl4pPr>
            <a:lvl5pPr lvl="4">
              <a:buNone/>
              <a:defRPr>
                <a:solidFill>
                  <a:srgbClr val="184E1D"/>
                </a:solidFill>
              </a:defRPr>
            </a:lvl5pPr>
            <a:lvl6pPr lvl="5">
              <a:buNone/>
              <a:defRPr>
                <a:solidFill>
                  <a:srgbClr val="184E1D"/>
                </a:solidFill>
              </a:defRPr>
            </a:lvl6pPr>
            <a:lvl7pPr lvl="6">
              <a:buNone/>
              <a:defRPr>
                <a:solidFill>
                  <a:srgbClr val="184E1D"/>
                </a:solidFill>
              </a:defRPr>
            </a:lvl7pPr>
            <a:lvl8pPr lvl="7">
              <a:buNone/>
              <a:defRPr>
                <a:solidFill>
                  <a:srgbClr val="184E1D"/>
                </a:solidFill>
              </a:defRPr>
            </a:lvl8pPr>
            <a:lvl9pPr lvl="8">
              <a:buNone/>
              <a:defRPr>
                <a:solidFill>
                  <a:srgbClr val="184E1D"/>
                </a:solidFill>
              </a:defRPr>
            </a:lvl9pPr>
          </a:lstStyle>
          <a:p>
            <a:pPr indent="0" lvl="0" marL="0" rtl="0" algn="r">
              <a:spcBef>
                <a:spcPts val="0"/>
              </a:spcBef>
              <a:spcAft>
                <a:spcPts val="0"/>
              </a:spcAft>
              <a:buNone/>
            </a:pPr>
            <a:fld id="{00000000-1234-1234-1234-123412341234}" type="slidenum">
              <a:rPr lang="es"/>
              <a:t>‹#›</a:t>
            </a:fld>
            <a:endParaRPr/>
          </a:p>
        </p:txBody>
      </p:sp>
      <p:sp>
        <p:nvSpPr>
          <p:cNvPr id="39" name="Google Shape;39;p5"/>
          <p:cNvSpPr txBox="1"/>
          <p:nvPr/>
        </p:nvSpPr>
        <p:spPr>
          <a:xfrm>
            <a:off x="317656" y="1062919"/>
            <a:ext cx="1136100" cy="9102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s" sz="12000">
                <a:solidFill>
                  <a:srgbClr val="D50100"/>
                </a:solidFill>
                <a:latin typeface="Playfair Display Black"/>
                <a:ea typeface="Playfair Display Black"/>
                <a:cs typeface="Playfair Display Black"/>
                <a:sym typeface="Playfair Display Black"/>
              </a:rPr>
              <a:t>“</a:t>
            </a:r>
            <a:endParaRPr sz="12000">
              <a:solidFill>
                <a:srgbClr val="D50100"/>
              </a:solidFill>
              <a:latin typeface="Playfair Display Black"/>
              <a:ea typeface="Playfair Display Black"/>
              <a:cs typeface="Playfair Display Black"/>
              <a:sym typeface="Playfair Display Black"/>
            </a:endParaRPr>
          </a:p>
        </p:txBody>
      </p:sp>
      <p:sp>
        <p:nvSpPr>
          <p:cNvPr id="40" name="Google Shape;40;p5"/>
          <p:cNvSpPr/>
          <p:nvPr/>
        </p:nvSpPr>
        <p:spPr>
          <a:xfrm>
            <a:off x="462104" y="4740536"/>
            <a:ext cx="657900" cy="36000"/>
          </a:xfrm>
          <a:prstGeom prst="rect">
            <a:avLst/>
          </a:prstGeom>
          <a:solidFill>
            <a:srgbClr val="184E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84E1D"/>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p:cSld name="SECTION_HEADER_1">
    <p:bg>
      <p:bgPr>
        <a:solidFill>
          <a:srgbClr val="FFFFFF"/>
        </a:solidFill>
      </p:bgPr>
    </p:bg>
    <p:spTree>
      <p:nvGrpSpPr>
        <p:cNvPr id="41" name="Shape 41"/>
        <p:cNvGrpSpPr/>
        <p:nvPr/>
      </p:nvGrpSpPr>
      <p:grpSpPr>
        <a:xfrm>
          <a:off x="0" y="0"/>
          <a:ext cx="0" cy="0"/>
          <a:chOff x="0" y="0"/>
          <a:chExt cx="0" cy="0"/>
        </a:xfrm>
      </p:grpSpPr>
      <p:sp>
        <p:nvSpPr>
          <p:cNvPr id="42" name="Google Shape;42;p6"/>
          <p:cNvSpPr/>
          <p:nvPr/>
        </p:nvSpPr>
        <p:spPr>
          <a:xfrm>
            <a:off x="3016450" y="360000"/>
            <a:ext cx="1100100" cy="1100100"/>
          </a:xfrm>
          <a:prstGeom prst="ellipse">
            <a:avLst/>
          </a:prstGeom>
          <a:solidFill>
            <a:srgbClr val="184E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6"/>
          <p:cNvSpPr txBox="1"/>
          <p:nvPr>
            <p:ph type="title"/>
          </p:nvPr>
        </p:nvSpPr>
        <p:spPr>
          <a:xfrm>
            <a:off x="3016450" y="360000"/>
            <a:ext cx="1100100" cy="1100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4800"/>
              <a:buFont typeface="Montserrat ExtraBold"/>
              <a:buNone/>
              <a:defRPr sz="4800">
                <a:solidFill>
                  <a:srgbClr val="FFFFFF"/>
                </a:solidFill>
                <a:latin typeface="Montserrat ExtraBold"/>
                <a:ea typeface="Montserrat ExtraBold"/>
                <a:cs typeface="Montserrat ExtraBold"/>
                <a:sym typeface="Montserrat ExtraBold"/>
              </a:defRPr>
            </a:lvl1pPr>
            <a:lvl2pPr lvl="1" rtl="0" algn="ctr">
              <a:spcBef>
                <a:spcPts val="0"/>
              </a:spcBef>
              <a:spcAft>
                <a:spcPts val="0"/>
              </a:spcAft>
              <a:buClr>
                <a:srgbClr val="FFFFFF"/>
              </a:buClr>
              <a:buSzPts val="4800"/>
              <a:buNone/>
              <a:defRPr sz="4800">
                <a:solidFill>
                  <a:srgbClr val="FFFFFF"/>
                </a:solidFill>
              </a:defRPr>
            </a:lvl2pPr>
            <a:lvl3pPr lvl="2" rtl="0" algn="ctr">
              <a:spcBef>
                <a:spcPts val="0"/>
              </a:spcBef>
              <a:spcAft>
                <a:spcPts val="0"/>
              </a:spcAft>
              <a:buClr>
                <a:srgbClr val="FFFFFF"/>
              </a:buClr>
              <a:buSzPts val="4800"/>
              <a:buNone/>
              <a:defRPr sz="4800">
                <a:solidFill>
                  <a:srgbClr val="FFFFFF"/>
                </a:solidFill>
              </a:defRPr>
            </a:lvl3pPr>
            <a:lvl4pPr lvl="3" rtl="0" algn="ctr">
              <a:spcBef>
                <a:spcPts val="0"/>
              </a:spcBef>
              <a:spcAft>
                <a:spcPts val="0"/>
              </a:spcAft>
              <a:buClr>
                <a:srgbClr val="FFFFFF"/>
              </a:buClr>
              <a:buSzPts val="4800"/>
              <a:buNone/>
              <a:defRPr sz="4800">
                <a:solidFill>
                  <a:srgbClr val="FFFFFF"/>
                </a:solidFill>
              </a:defRPr>
            </a:lvl4pPr>
            <a:lvl5pPr lvl="4" rtl="0" algn="ctr">
              <a:spcBef>
                <a:spcPts val="0"/>
              </a:spcBef>
              <a:spcAft>
                <a:spcPts val="0"/>
              </a:spcAft>
              <a:buClr>
                <a:srgbClr val="FFFFFF"/>
              </a:buClr>
              <a:buSzPts val="4800"/>
              <a:buNone/>
              <a:defRPr sz="4800">
                <a:solidFill>
                  <a:srgbClr val="FFFFFF"/>
                </a:solidFill>
              </a:defRPr>
            </a:lvl5pPr>
            <a:lvl6pPr lvl="5" rtl="0" algn="ctr">
              <a:spcBef>
                <a:spcPts val="0"/>
              </a:spcBef>
              <a:spcAft>
                <a:spcPts val="0"/>
              </a:spcAft>
              <a:buClr>
                <a:srgbClr val="FFFFFF"/>
              </a:buClr>
              <a:buSzPts val="4800"/>
              <a:buNone/>
              <a:defRPr sz="4800">
                <a:solidFill>
                  <a:srgbClr val="FFFFFF"/>
                </a:solidFill>
              </a:defRPr>
            </a:lvl6pPr>
            <a:lvl7pPr lvl="6" rtl="0" algn="ctr">
              <a:spcBef>
                <a:spcPts val="0"/>
              </a:spcBef>
              <a:spcAft>
                <a:spcPts val="0"/>
              </a:spcAft>
              <a:buClr>
                <a:srgbClr val="FFFFFF"/>
              </a:buClr>
              <a:buSzPts val="4800"/>
              <a:buNone/>
              <a:defRPr sz="4800">
                <a:solidFill>
                  <a:srgbClr val="FFFFFF"/>
                </a:solidFill>
              </a:defRPr>
            </a:lvl7pPr>
            <a:lvl8pPr lvl="7" rtl="0" algn="ctr">
              <a:spcBef>
                <a:spcPts val="0"/>
              </a:spcBef>
              <a:spcAft>
                <a:spcPts val="0"/>
              </a:spcAft>
              <a:buClr>
                <a:srgbClr val="FFFFFF"/>
              </a:buClr>
              <a:buSzPts val="4800"/>
              <a:buNone/>
              <a:defRPr sz="4800">
                <a:solidFill>
                  <a:srgbClr val="FFFFFF"/>
                </a:solidFill>
              </a:defRPr>
            </a:lvl8pPr>
            <a:lvl9pPr lvl="8" rtl="0" algn="ctr">
              <a:spcBef>
                <a:spcPts val="0"/>
              </a:spcBef>
              <a:spcAft>
                <a:spcPts val="0"/>
              </a:spcAft>
              <a:buClr>
                <a:srgbClr val="FFFFFF"/>
              </a:buClr>
              <a:buSzPts val="4800"/>
              <a:buNone/>
              <a:defRPr sz="4800">
                <a:solidFill>
                  <a:srgbClr val="FFFFFF"/>
                </a:solidFill>
              </a:defRPr>
            </a:lvl9pPr>
          </a:lstStyle>
          <a:p/>
        </p:txBody>
      </p:sp>
      <p:sp>
        <p:nvSpPr>
          <p:cNvPr id="44" name="Google Shape;44;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
        <p:nvSpPr>
          <p:cNvPr id="45" name="Google Shape;45;p6"/>
          <p:cNvSpPr txBox="1"/>
          <p:nvPr>
            <p:ph idx="2" type="title"/>
          </p:nvPr>
        </p:nvSpPr>
        <p:spPr>
          <a:xfrm>
            <a:off x="3016450" y="1681100"/>
            <a:ext cx="5767500" cy="24333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46" name="Google Shape;46;p6"/>
          <p:cNvSpPr txBox="1"/>
          <p:nvPr>
            <p:ph idx="1" type="subTitle"/>
          </p:nvPr>
        </p:nvSpPr>
        <p:spPr>
          <a:xfrm>
            <a:off x="3016450" y="3631575"/>
            <a:ext cx="5767500" cy="11520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800"/>
              <a:buNone/>
              <a:defRPr/>
            </a:lvl1pPr>
            <a:lvl2pPr lvl="1" rtl="0">
              <a:lnSpc>
                <a:spcPct val="115000"/>
              </a:lnSpc>
              <a:spcBef>
                <a:spcPts val="0"/>
              </a:spcBef>
              <a:spcAft>
                <a:spcPts val="0"/>
              </a:spcAft>
              <a:buSzPts val="1800"/>
              <a:buNone/>
              <a:defRPr sz="1800"/>
            </a:lvl2pPr>
            <a:lvl3pPr lvl="2" rtl="0">
              <a:lnSpc>
                <a:spcPct val="115000"/>
              </a:lnSpc>
              <a:spcBef>
                <a:spcPts val="0"/>
              </a:spcBef>
              <a:spcAft>
                <a:spcPts val="0"/>
              </a:spcAft>
              <a:buSzPts val="1800"/>
              <a:buNone/>
              <a:defRPr sz="1800"/>
            </a:lvl3pPr>
            <a:lvl4pPr lvl="3" rtl="0">
              <a:lnSpc>
                <a:spcPct val="115000"/>
              </a:lnSpc>
              <a:spcBef>
                <a:spcPts val="0"/>
              </a:spcBef>
              <a:spcAft>
                <a:spcPts val="0"/>
              </a:spcAft>
              <a:buSzPts val="1800"/>
              <a:buNone/>
              <a:defRPr sz="1800"/>
            </a:lvl4pPr>
            <a:lvl5pPr lvl="4" rtl="0">
              <a:lnSpc>
                <a:spcPct val="115000"/>
              </a:lnSpc>
              <a:spcBef>
                <a:spcPts val="0"/>
              </a:spcBef>
              <a:spcAft>
                <a:spcPts val="0"/>
              </a:spcAft>
              <a:buSzPts val="1800"/>
              <a:buNone/>
              <a:defRPr sz="1800"/>
            </a:lvl5pPr>
            <a:lvl6pPr lvl="5" rtl="0">
              <a:lnSpc>
                <a:spcPct val="115000"/>
              </a:lnSpc>
              <a:spcBef>
                <a:spcPts val="0"/>
              </a:spcBef>
              <a:spcAft>
                <a:spcPts val="0"/>
              </a:spcAft>
              <a:buSzPts val="1800"/>
              <a:buNone/>
              <a:defRPr sz="1800"/>
            </a:lvl6pPr>
            <a:lvl7pPr lvl="6" rtl="0">
              <a:lnSpc>
                <a:spcPct val="115000"/>
              </a:lnSpc>
              <a:spcBef>
                <a:spcPts val="0"/>
              </a:spcBef>
              <a:spcAft>
                <a:spcPts val="0"/>
              </a:spcAft>
              <a:buSzPts val="1800"/>
              <a:buNone/>
              <a:defRPr sz="1800"/>
            </a:lvl7pPr>
            <a:lvl8pPr lvl="7" rtl="0">
              <a:lnSpc>
                <a:spcPct val="115000"/>
              </a:lnSpc>
              <a:spcBef>
                <a:spcPts val="0"/>
              </a:spcBef>
              <a:spcAft>
                <a:spcPts val="0"/>
              </a:spcAft>
              <a:buSzPts val="1800"/>
              <a:buNone/>
              <a:defRPr sz="1800"/>
            </a:lvl8pPr>
            <a:lvl9pPr lvl="8" rtl="0">
              <a:lnSpc>
                <a:spcPct val="115000"/>
              </a:lnSpc>
              <a:spcBef>
                <a:spcPts val="0"/>
              </a:spcBef>
              <a:spcAft>
                <a:spcPts val="0"/>
              </a:spcAft>
              <a:buSzPts val="1800"/>
              <a:buNone/>
              <a:defRPr sz="1800"/>
            </a:lvl9pPr>
          </a:lstStyle>
          <a:p/>
        </p:txBody>
      </p:sp>
      <p:sp>
        <p:nvSpPr>
          <p:cNvPr id="47" name="Google Shape;47;p6"/>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48" name="Google Shape;48;p6"/>
          <p:cNvSpPr/>
          <p:nvPr>
            <p:ph idx="4" type="pic"/>
          </p:nvPr>
        </p:nvSpPr>
        <p:spPr>
          <a:xfrm>
            <a:off x="-6375" y="0"/>
            <a:ext cx="2562300" cy="51435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p:cSld name="SECTION_HEADER_1_1">
    <p:bg>
      <p:bgPr>
        <a:solidFill>
          <a:srgbClr val="FFFFFF"/>
        </a:solidFill>
      </p:bgPr>
    </p:bg>
    <p:spTree>
      <p:nvGrpSpPr>
        <p:cNvPr id="49" name="Shape 49"/>
        <p:cNvGrpSpPr/>
        <p:nvPr/>
      </p:nvGrpSpPr>
      <p:grpSpPr>
        <a:xfrm>
          <a:off x="0" y="0"/>
          <a:ext cx="0" cy="0"/>
          <a:chOff x="0" y="0"/>
          <a:chExt cx="0" cy="0"/>
        </a:xfrm>
      </p:grpSpPr>
      <p:sp>
        <p:nvSpPr>
          <p:cNvPr id="50" name="Google Shape;50;p7"/>
          <p:cNvSpPr/>
          <p:nvPr>
            <p:ph idx="2" type="pic"/>
          </p:nvPr>
        </p:nvSpPr>
        <p:spPr>
          <a:xfrm>
            <a:off x="6588000" y="0"/>
            <a:ext cx="2562300" cy="5143500"/>
          </a:xfrm>
          <a:prstGeom prst="rect">
            <a:avLst/>
          </a:prstGeom>
          <a:noFill/>
          <a:ln>
            <a:noFill/>
          </a:ln>
        </p:spPr>
      </p:sp>
      <p:sp>
        <p:nvSpPr>
          <p:cNvPr id="51" name="Google Shape;51;p7"/>
          <p:cNvSpPr/>
          <p:nvPr/>
        </p:nvSpPr>
        <p:spPr>
          <a:xfrm>
            <a:off x="360000" y="360000"/>
            <a:ext cx="1100100" cy="1100100"/>
          </a:xfrm>
          <a:prstGeom prst="ellipse">
            <a:avLst/>
          </a:prstGeom>
          <a:solidFill>
            <a:srgbClr val="184E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7"/>
          <p:cNvSpPr txBox="1"/>
          <p:nvPr>
            <p:ph type="title"/>
          </p:nvPr>
        </p:nvSpPr>
        <p:spPr>
          <a:xfrm>
            <a:off x="360000" y="360000"/>
            <a:ext cx="1100100" cy="1100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4800"/>
              <a:buFont typeface="Montserrat ExtraBold"/>
              <a:buNone/>
              <a:defRPr sz="4800">
                <a:solidFill>
                  <a:srgbClr val="FFFFFF"/>
                </a:solidFill>
                <a:latin typeface="Montserrat ExtraBold"/>
                <a:ea typeface="Montserrat ExtraBold"/>
                <a:cs typeface="Montserrat ExtraBold"/>
                <a:sym typeface="Montserrat ExtraBold"/>
              </a:defRPr>
            </a:lvl1pPr>
            <a:lvl2pPr lvl="1" rtl="0" algn="ctr">
              <a:spcBef>
                <a:spcPts val="0"/>
              </a:spcBef>
              <a:spcAft>
                <a:spcPts val="0"/>
              </a:spcAft>
              <a:buClr>
                <a:srgbClr val="FFFFFF"/>
              </a:buClr>
              <a:buSzPts val="4800"/>
              <a:buNone/>
              <a:defRPr sz="4800">
                <a:solidFill>
                  <a:srgbClr val="FFFFFF"/>
                </a:solidFill>
              </a:defRPr>
            </a:lvl2pPr>
            <a:lvl3pPr lvl="2" rtl="0" algn="ctr">
              <a:spcBef>
                <a:spcPts val="0"/>
              </a:spcBef>
              <a:spcAft>
                <a:spcPts val="0"/>
              </a:spcAft>
              <a:buClr>
                <a:srgbClr val="FFFFFF"/>
              </a:buClr>
              <a:buSzPts val="4800"/>
              <a:buNone/>
              <a:defRPr sz="4800">
                <a:solidFill>
                  <a:srgbClr val="FFFFFF"/>
                </a:solidFill>
              </a:defRPr>
            </a:lvl3pPr>
            <a:lvl4pPr lvl="3" rtl="0" algn="ctr">
              <a:spcBef>
                <a:spcPts val="0"/>
              </a:spcBef>
              <a:spcAft>
                <a:spcPts val="0"/>
              </a:spcAft>
              <a:buClr>
                <a:srgbClr val="FFFFFF"/>
              </a:buClr>
              <a:buSzPts val="4800"/>
              <a:buNone/>
              <a:defRPr sz="4800">
                <a:solidFill>
                  <a:srgbClr val="FFFFFF"/>
                </a:solidFill>
              </a:defRPr>
            </a:lvl4pPr>
            <a:lvl5pPr lvl="4" rtl="0" algn="ctr">
              <a:spcBef>
                <a:spcPts val="0"/>
              </a:spcBef>
              <a:spcAft>
                <a:spcPts val="0"/>
              </a:spcAft>
              <a:buClr>
                <a:srgbClr val="FFFFFF"/>
              </a:buClr>
              <a:buSzPts val="4800"/>
              <a:buNone/>
              <a:defRPr sz="4800">
                <a:solidFill>
                  <a:srgbClr val="FFFFFF"/>
                </a:solidFill>
              </a:defRPr>
            </a:lvl5pPr>
            <a:lvl6pPr lvl="5" rtl="0" algn="ctr">
              <a:spcBef>
                <a:spcPts val="0"/>
              </a:spcBef>
              <a:spcAft>
                <a:spcPts val="0"/>
              </a:spcAft>
              <a:buClr>
                <a:srgbClr val="FFFFFF"/>
              </a:buClr>
              <a:buSzPts val="4800"/>
              <a:buNone/>
              <a:defRPr sz="4800">
                <a:solidFill>
                  <a:srgbClr val="FFFFFF"/>
                </a:solidFill>
              </a:defRPr>
            </a:lvl6pPr>
            <a:lvl7pPr lvl="6" rtl="0" algn="ctr">
              <a:spcBef>
                <a:spcPts val="0"/>
              </a:spcBef>
              <a:spcAft>
                <a:spcPts val="0"/>
              </a:spcAft>
              <a:buClr>
                <a:srgbClr val="FFFFFF"/>
              </a:buClr>
              <a:buSzPts val="4800"/>
              <a:buNone/>
              <a:defRPr sz="4800">
                <a:solidFill>
                  <a:srgbClr val="FFFFFF"/>
                </a:solidFill>
              </a:defRPr>
            </a:lvl7pPr>
            <a:lvl8pPr lvl="7" rtl="0" algn="ctr">
              <a:spcBef>
                <a:spcPts val="0"/>
              </a:spcBef>
              <a:spcAft>
                <a:spcPts val="0"/>
              </a:spcAft>
              <a:buClr>
                <a:srgbClr val="FFFFFF"/>
              </a:buClr>
              <a:buSzPts val="4800"/>
              <a:buNone/>
              <a:defRPr sz="4800">
                <a:solidFill>
                  <a:srgbClr val="FFFFFF"/>
                </a:solidFill>
              </a:defRPr>
            </a:lvl8pPr>
            <a:lvl9pPr lvl="8" rtl="0" algn="ctr">
              <a:spcBef>
                <a:spcPts val="0"/>
              </a:spcBef>
              <a:spcAft>
                <a:spcPts val="0"/>
              </a:spcAft>
              <a:buClr>
                <a:srgbClr val="FFFFFF"/>
              </a:buClr>
              <a:buSzPts val="4800"/>
              <a:buNone/>
              <a:defRPr sz="4800">
                <a:solidFill>
                  <a:srgbClr val="FFFFFF"/>
                </a:solidFill>
              </a:defRPr>
            </a:lvl9pPr>
          </a:lstStyle>
          <a:p/>
        </p:txBody>
      </p:sp>
      <p:sp>
        <p:nvSpPr>
          <p:cNvPr id="53" name="Google Shape;5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
        <p:nvSpPr>
          <p:cNvPr id="54" name="Google Shape;54;p7"/>
          <p:cNvSpPr txBox="1"/>
          <p:nvPr>
            <p:ph idx="3" type="title"/>
          </p:nvPr>
        </p:nvSpPr>
        <p:spPr>
          <a:xfrm>
            <a:off x="360000" y="1681100"/>
            <a:ext cx="5767500" cy="24333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5" name="Google Shape;55;p7"/>
          <p:cNvSpPr txBox="1"/>
          <p:nvPr>
            <p:ph idx="1" type="subTitle"/>
          </p:nvPr>
        </p:nvSpPr>
        <p:spPr>
          <a:xfrm>
            <a:off x="360000" y="3631575"/>
            <a:ext cx="5767500" cy="11520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800"/>
              <a:buNone/>
              <a:defRPr/>
            </a:lvl1pPr>
            <a:lvl2pPr lvl="1" rtl="0">
              <a:lnSpc>
                <a:spcPct val="115000"/>
              </a:lnSpc>
              <a:spcBef>
                <a:spcPts val="0"/>
              </a:spcBef>
              <a:spcAft>
                <a:spcPts val="0"/>
              </a:spcAft>
              <a:buSzPts val="1800"/>
              <a:buNone/>
              <a:defRPr sz="1800"/>
            </a:lvl2pPr>
            <a:lvl3pPr lvl="2" rtl="0">
              <a:lnSpc>
                <a:spcPct val="115000"/>
              </a:lnSpc>
              <a:spcBef>
                <a:spcPts val="0"/>
              </a:spcBef>
              <a:spcAft>
                <a:spcPts val="0"/>
              </a:spcAft>
              <a:buSzPts val="1800"/>
              <a:buNone/>
              <a:defRPr sz="1800"/>
            </a:lvl3pPr>
            <a:lvl4pPr lvl="3" rtl="0">
              <a:lnSpc>
                <a:spcPct val="115000"/>
              </a:lnSpc>
              <a:spcBef>
                <a:spcPts val="0"/>
              </a:spcBef>
              <a:spcAft>
                <a:spcPts val="0"/>
              </a:spcAft>
              <a:buSzPts val="1800"/>
              <a:buNone/>
              <a:defRPr sz="1800"/>
            </a:lvl4pPr>
            <a:lvl5pPr lvl="4" rtl="0">
              <a:lnSpc>
                <a:spcPct val="115000"/>
              </a:lnSpc>
              <a:spcBef>
                <a:spcPts val="0"/>
              </a:spcBef>
              <a:spcAft>
                <a:spcPts val="0"/>
              </a:spcAft>
              <a:buSzPts val="1800"/>
              <a:buNone/>
              <a:defRPr sz="1800"/>
            </a:lvl5pPr>
            <a:lvl6pPr lvl="5" rtl="0">
              <a:lnSpc>
                <a:spcPct val="115000"/>
              </a:lnSpc>
              <a:spcBef>
                <a:spcPts val="0"/>
              </a:spcBef>
              <a:spcAft>
                <a:spcPts val="0"/>
              </a:spcAft>
              <a:buSzPts val="1800"/>
              <a:buNone/>
              <a:defRPr sz="1800"/>
            </a:lvl6pPr>
            <a:lvl7pPr lvl="6" rtl="0">
              <a:lnSpc>
                <a:spcPct val="115000"/>
              </a:lnSpc>
              <a:spcBef>
                <a:spcPts val="0"/>
              </a:spcBef>
              <a:spcAft>
                <a:spcPts val="0"/>
              </a:spcAft>
              <a:buSzPts val="1800"/>
              <a:buNone/>
              <a:defRPr sz="1800"/>
            </a:lvl7pPr>
            <a:lvl8pPr lvl="7" rtl="0">
              <a:lnSpc>
                <a:spcPct val="115000"/>
              </a:lnSpc>
              <a:spcBef>
                <a:spcPts val="0"/>
              </a:spcBef>
              <a:spcAft>
                <a:spcPts val="0"/>
              </a:spcAft>
              <a:buSzPts val="1800"/>
              <a:buNone/>
              <a:defRPr sz="1800"/>
            </a:lvl8pPr>
            <a:lvl9pPr lvl="8" rtl="0">
              <a:lnSpc>
                <a:spcPct val="115000"/>
              </a:lnSpc>
              <a:spcBef>
                <a:spcPts val="0"/>
              </a:spcBef>
              <a:spcAft>
                <a:spcPts val="0"/>
              </a:spcAft>
              <a:buSzPts val="1800"/>
              <a:buNone/>
              <a:defRPr sz="1800"/>
            </a:lvl9pPr>
          </a:lstStyle>
          <a:p/>
        </p:txBody>
      </p:sp>
      <p:sp>
        <p:nvSpPr>
          <p:cNvPr id="56" name="Google Shape;56;p7"/>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type="tx">
  <p:cSld name="TITLE_AND_BODY">
    <p:spTree>
      <p:nvGrpSpPr>
        <p:cNvPr id="57" name="Shape 57"/>
        <p:cNvGrpSpPr/>
        <p:nvPr/>
      </p:nvGrpSpPr>
      <p:grpSpPr>
        <a:xfrm>
          <a:off x="0" y="0"/>
          <a:ext cx="0" cy="0"/>
          <a:chOff x="0" y="0"/>
          <a:chExt cx="0" cy="0"/>
        </a:xfrm>
      </p:grpSpPr>
      <p:sp>
        <p:nvSpPr>
          <p:cNvPr id="58" name="Google Shape;58;p8"/>
          <p:cNvSpPr txBox="1"/>
          <p:nvPr>
            <p:ph idx="1" type="body"/>
          </p:nvPr>
        </p:nvSpPr>
        <p:spPr>
          <a:xfrm>
            <a:off x="360000" y="1443175"/>
            <a:ext cx="8424000" cy="33543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Char char="●"/>
              <a:defRPr sz="1700"/>
            </a:lvl1pPr>
            <a:lvl2pPr indent="-311150" lvl="1" marL="914400" rtl="0">
              <a:spcBef>
                <a:spcPts val="0"/>
              </a:spcBef>
              <a:spcAft>
                <a:spcPts val="0"/>
              </a:spcAft>
              <a:buSzPts val="1300"/>
              <a:buChar char="○"/>
              <a:defRPr sz="1300"/>
            </a:lvl2pPr>
            <a:lvl3pPr indent="-311150" lvl="2" marL="1371600" rtl="0">
              <a:spcBef>
                <a:spcPts val="0"/>
              </a:spcBef>
              <a:spcAft>
                <a:spcPts val="0"/>
              </a:spcAft>
              <a:buSzPts val="1300"/>
              <a:buChar char="■"/>
              <a:defRPr sz="1300"/>
            </a:lvl3pPr>
            <a:lvl4pPr indent="-311150" lvl="3" marL="1828800" rtl="0">
              <a:spcBef>
                <a:spcPts val="0"/>
              </a:spcBef>
              <a:spcAft>
                <a:spcPts val="0"/>
              </a:spcAft>
              <a:buSzPts val="1300"/>
              <a:buChar char="●"/>
              <a:defRPr sz="1300"/>
            </a:lvl4pPr>
            <a:lvl5pPr indent="-311150" lvl="4" marL="2286000" rtl="0">
              <a:spcBef>
                <a:spcPts val="0"/>
              </a:spcBef>
              <a:spcAft>
                <a:spcPts val="0"/>
              </a:spcAft>
              <a:buSzPts val="1300"/>
              <a:buChar char="○"/>
              <a:defRPr sz="1300"/>
            </a:lvl5pPr>
            <a:lvl6pPr indent="-311150" lvl="5" marL="2743200" rtl="0">
              <a:spcBef>
                <a:spcPts val="0"/>
              </a:spcBef>
              <a:spcAft>
                <a:spcPts val="0"/>
              </a:spcAft>
              <a:buSzPts val="1300"/>
              <a:buChar char="■"/>
              <a:defRPr sz="1300"/>
            </a:lvl6pPr>
            <a:lvl7pPr indent="-311150" lvl="6" marL="3200400" rtl="0">
              <a:spcBef>
                <a:spcPts val="0"/>
              </a:spcBef>
              <a:spcAft>
                <a:spcPts val="0"/>
              </a:spcAft>
              <a:buSzPts val="1300"/>
              <a:buChar char="●"/>
              <a:defRPr sz="1300"/>
            </a:lvl7pPr>
            <a:lvl8pPr indent="-311150" lvl="7" marL="3657600" rtl="0">
              <a:spcBef>
                <a:spcPts val="0"/>
              </a:spcBef>
              <a:spcAft>
                <a:spcPts val="0"/>
              </a:spcAft>
              <a:buSzPts val="1300"/>
              <a:buChar char="○"/>
              <a:defRPr sz="1300"/>
            </a:lvl8pPr>
            <a:lvl9pPr indent="-311150" lvl="8" marL="4114800" rtl="0">
              <a:spcBef>
                <a:spcPts val="0"/>
              </a:spcBef>
              <a:spcAft>
                <a:spcPts val="0"/>
              </a:spcAft>
              <a:buSzPts val="1300"/>
              <a:buChar char="■"/>
              <a:defRPr sz="1300"/>
            </a:lvl9pPr>
          </a:lstStyle>
          <a:p/>
        </p:txBody>
      </p:sp>
      <p:sp>
        <p:nvSpPr>
          <p:cNvPr id="59" name="Google Shape;59;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60" name="Google Shape;60;p8"/>
          <p:cNvSpPr txBox="1"/>
          <p:nvPr>
            <p:ph type="title"/>
          </p:nvPr>
        </p:nvSpPr>
        <p:spPr>
          <a:xfrm>
            <a:off x="360000" y="360000"/>
            <a:ext cx="8424000" cy="6750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2800"/>
            </a:lvl1pPr>
            <a:lvl2pPr lvl="1" rtl="0">
              <a:spcBef>
                <a:spcPts val="0"/>
              </a:spcBef>
              <a:spcAft>
                <a:spcPts val="0"/>
              </a:spcAft>
              <a:buSzPts val="2800"/>
              <a:buNone/>
              <a:defRPr sz="2800"/>
            </a:lvl2pPr>
            <a:lvl3pPr lvl="2" rtl="0">
              <a:spcBef>
                <a:spcPts val="0"/>
              </a:spcBef>
              <a:spcAft>
                <a:spcPts val="0"/>
              </a:spcAft>
              <a:buSzPts val="2800"/>
              <a:buNone/>
              <a:defRPr sz="2800"/>
            </a:lvl3pPr>
            <a:lvl4pPr lvl="3" rtl="0">
              <a:spcBef>
                <a:spcPts val="0"/>
              </a:spcBef>
              <a:spcAft>
                <a:spcPts val="0"/>
              </a:spcAft>
              <a:buSzPts val="2800"/>
              <a:buNone/>
              <a:defRPr sz="2800"/>
            </a:lvl4pPr>
            <a:lvl5pPr lvl="4" rtl="0">
              <a:spcBef>
                <a:spcPts val="0"/>
              </a:spcBef>
              <a:spcAft>
                <a:spcPts val="0"/>
              </a:spcAft>
              <a:buSzPts val="2800"/>
              <a:buNone/>
              <a:defRPr sz="2800"/>
            </a:lvl5pPr>
            <a:lvl6pPr lvl="5" rtl="0">
              <a:spcBef>
                <a:spcPts val="0"/>
              </a:spcBef>
              <a:spcAft>
                <a:spcPts val="0"/>
              </a:spcAft>
              <a:buSzPts val="2800"/>
              <a:buNone/>
              <a:defRPr sz="2800"/>
            </a:lvl6pPr>
            <a:lvl7pPr lvl="6" rtl="0">
              <a:spcBef>
                <a:spcPts val="0"/>
              </a:spcBef>
              <a:spcAft>
                <a:spcPts val="0"/>
              </a:spcAft>
              <a:buSzPts val="2800"/>
              <a:buNone/>
              <a:defRPr sz="2800"/>
            </a:lvl7pPr>
            <a:lvl8pPr lvl="7" rtl="0">
              <a:spcBef>
                <a:spcPts val="0"/>
              </a:spcBef>
              <a:spcAft>
                <a:spcPts val="0"/>
              </a:spcAft>
              <a:buSzPts val="2800"/>
              <a:buNone/>
              <a:defRPr sz="2800"/>
            </a:lvl8pPr>
            <a:lvl9pPr lvl="8" rtl="0">
              <a:spcBef>
                <a:spcPts val="0"/>
              </a:spcBef>
              <a:spcAft>
                <a:spcPts val="0"/>
              </a:spcAft>
              <a:buSzPts val="2800"/>
              <a:buNone/>
              <a:defRPr sz="2800"/>
            </a:lvl9pPr>
          </a:lstStyle>
          <a:p/>
        </p:txBody>
      </p:sp>
      <p:sp>
        <p:nvSpPr>
          <p:cNvPr id="61" name="Google Shape;61;p8"/>
          <p:cNvSpPr/>
          <p:nvPr/>
        </p:nvSpPr>
        <p:spPr>
          <a:xfrm>
            <a:off x="462104" y="1031171"/>
            <a:ext cx="657900" cy="36000"/>
          </a:xfrm>
          <a:prstGeom prst="rect">
            <a:avLst/>
          </a:prstGeom>
          <a:solidFill>
            <a:srgbClr val="D50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type="twoColTx">
  <p:cSld name="TITLE_AND_TWO_COLUMNS">
    <p:spTree>
      <p:nvGrpSpPr>
        <p:cNvPr id="62" name="Shape 62"/>
        <p:cNvGrpSpPr/>
        <p:nvPr/>
      </p:nvGrpSpPr>
      <p:grpSpPr>
        <a:xfrm>
          <a:off x="0" y="0"/>
          <a:ext cx="0" cy="0"/>
          <a:chOff x="0" y="0"/>
          <a:chExt cx="0" cy="0"/>
        </a:xfrm>
      </p:grpSpPr>
      <p:sp>
        <p:nvSpPr>
          <p:cNvPr id="63" name="Google Shape;63;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64" name="Google Shape;64;p9"/>
          <p:cNvSpPr txBox="1"/>
          <p:nvPr>
            <p:ph idx="1" type="body"/>
          </p:nvPr>
        </p:nvSpPr>
        <p:spPr>
          <a:xfrm>
            <a:off x="360000" y="1443175"/>
            <a:ext cx="4032000" cy="33543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Char char="●"/>
              <a:defRPr sz="1700"/>
            </a:lvl1pPr>
            <a:lvl2pPr indent="-311150" lvl="1" marL="914400" rtl="0">
              <a:spcBef>
                <a:spcPts val="0"/>
              </a:spcBef>
              <a:spcAft>
                <a:spcPts val="0"/>
              </a:spcAft>
              <a:buSzPts val="1300"/>
              <a:buChar char="○"/>
              <a:defRPr sz="1300"/>
            </a:lvl2pPr>
            <a:lvl3pPr indent="-311150" lvl="2" marL="1371600" rtl="0">
              <a:spcBef>
                <a:spcPts val="0"/>
              </a:spcBef>
              <a:spcAft>
                <a:spcPts val="0"/>
              </a:spcAft>
              <a:buSzPts val="1300"/>
              <a:buChar char="■"/>
              <a:defRPr sz="1300"/>
            </a:lvl3pPr>
            <a:lvl4pPr indent="-311150" lvl="3" marL="1828800" rtl="0">
              <a:spcBef>
                <a:spcPts val="0"/>
              </a:spcBef>
              <a:spcAft>
                <a:spcPts val="0"/>
              </a:spcAft>
              <a:buSzPts val="1300"/>
              <a:buChar char="●"/>
              <a:defRPr sz="1300"/>
            </a:lvl4pPr>
            <a:lvl5pPr indent="-311150" lvl="4" marL="2286000" rtl="0">
              <a:spcBef>
                <a:spcPts val="0"/>
              </a:spcBef>
              <a:spcAft>
                <a:spcPts val="0"/>
              </a:spcAft>
              <a:buSzPts val="1300"/>
              <a:buChar char="○"/>
              <a:defRPr sz="1300"/>
            </a:lvl5pPr>
            <a:lvl6pPr indent="-311150" lvl="5" marL="2743200" rtl="0">
              <a:spcBef>
                <a:spcPts val="0"/>
              </a:spcBef>
              <a:spcAft>
                <a:spcPts val="0"/>
              </a:spcAft>
              <a:buSzPts val="1300"/>
              <a:buChar char="■"/>
              <a:defRPr sz="1300"/>
            </a:lvl6pPr>
            <a:lvl7pPr indent="-311150" lvl="6" marL="3200400" rtl="0">
              <a:spcBef>
                <a:spcPts val="0"/>
              </a:spcBef>
              <a:spcAft>
                <a:spcPts val="0"/>
              </a:spcAft>
              <a:buSzPts val="1300"/>
              <a:buChar char="●"/>
              <a:defRPr sz="1300"/>
            </a:lvl7pPr>
            <a:lvl8pPr indent="-311150" lvl="7" marL="3657600" rtl="0">
              <a:spcBef>
                <a:spcPts val="0"/>
              </a:spcBef>
              <a:spcAft>
                <a:spcPts val="0"/>
              </a:spcAft>
              <a:buSzPts val="1300"/>
              <a:buChar char="○"/>
              <a:defRPr sz="1300"/>
            </a:lvl8pPr>
            <a:lvl9pPr indent="-311150" lvl="8" marL="4114800" rtl="0">
              <a:spcBef>
                <a:spcPts val="0"/>
              </a:spcBef>
              <a:spcAft>
                <a:spcPts val="0"/>
              </a:spcAft>
              <a:buSzPts val="1300"/>
              <a:buChar char="■"/>
              <a:defRPr sz="1300"/>
            </a:lvl9pPr>
          </a:lstStyle>
          <a:p/>
        </p:txBody>
      </p:sp>
      <p:sp>
        <p:nvSpPr>
          <p:cNvPr id="65" name="Google Shape;65;p9"/>
          <p:cNvSpPr txBox="1"/>
          <p:nvPr>
            <p:ph type="title"/>
          </p:nvPr>
        </p:nvSpPr>
        <p:spPr>
          <a:xfrm>
            <a:off x="360000" y="360000"/>
            <a:ext cx="8424000" cy="6750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2800"/>
            </a:lvl1pPr>
            <a:lvl2pPr lvl="1" rtl="0">
              <a:spcBef>
                <a:spcPts val="0"/>
              </a:spcBef>
              <a:spcAft>
                <a:spcPts val="0"/>
              </a:spcAft>
              <a:buSzPts val="2800"/>
              <a:buNone/>
              <a:defRPr sz="2800"/>
            </a:lvl2pPr>
            <a:lvl3pPr lvl="2" rtl="0">
              <a:spcBef>
                <a:spcPts val="0"/>
              </a:spcBef>
              <a:spcAft>
                <a:spcPts val="0"/>
              </a:spcAft>
              <a:buSzPts val="2800"/>
              <a:buNone/>
              <a:defRPr sz="2800"/>
            </a:lvl3pPr>
            <a:lvl4pPr lvl="3" rtl="0">
              <a:spcBef>
                <a:spcPts val="0"/>
              </a:spcBef>
              <a:spcAft>
                <a:spcPts val="0"/>
              </a:spcAft>
              <a:buSzPts val="2800"/>
              <a:buNone/>
              <a:defRPr sz="2800"/>
            </a:lvl4pPr>
            <a:lvl5pPr lvl="4" rtl="0">
              <a:spcBef>
                <a:spcPts val="0"/>
              </a:spcBef>
              <a:spcAft>
                <a:spcPts val="0"/>
              </a:spcAft>
              <a:buSzPts val="2800"/>
              <a:buNone/>
              <a:defRPr sz="2800"/>
            </a:lvl5pPr>
            <a:lvl6pPr lvl="5" rtl="0">
              <a:spcBef>
                <a:spcPts val="0"/>
              </a:spcBef>
              <a:spcAft>
                <a:spcPts val="0"/>
              </a:spcAft>
              <a:buSzPts val="2800"/>
              <a:buNone/>
              <a:defRPr sz="2800"/>
            </a:lvl6pPr>
            <a:lvl7pPr lvl="6" rtl="0">
              <a:spcBef>
                <a:spcPts val="0"/>
              </a:spcBef>
              <a:spcAft>
                <a:spcPts val="0"/>
              </a:spcAft>
              <a:buSzPts val="2800"/>
              <a:buNone/>
              <a:defRPr sz="2800"/>
            </a:lvl7pPr>
            <a:lvl8pPr lvl="7" rtl="0">
              <a:spcBef>
                <a:spcPts val="0"/>
              </a:spcBef>
              <a:spcAft>
                <a:spcPts val="0"/>
              </a:spcAft>
              <a:buSzPts val="2800"/>
              <a:buNone/>
              <a:defRPr sz="2800"/>
            </a:lvl8pPr>
            <a:lvl9pPr lvl="8" rtl="0">
              <a:spcBef>
                <a:spcPts val="0"/>
              </a:spcBef>
              <a:spcAft>
                <a:spcPts val="0"/>
              </a:spcAft>
              <a:buSzPts val="2800"/>
              <a:buNone/>
              <a:defRPr sz="2800"/>
            </a:lvl9pPr>
          </a:lstStyle>
          <a:p/>
        </p:txBody>
      </p:sp>
      <p:sp>
        <p:nvSpPr>
          <p:cNvPr id="66" name="Google Shape;66;p9"/>
          <p:cNvSpPr/>
          <p:nvPr/>
        </p:nvSpPr>
        <p:spPr>
          <a:xfrm>
            <a:off x="462104" y="1031171"/>
            <a:ext cx="657900" cy="36000"/>
          </a:xfrm>
          <a:prstGeom prst="rect">
            <a:avLst/>
          </a:prstGeom>
          <a:solidFill>
            <a:srgbClr val="D50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9"/>
          <p:cNvSpPr txBox="1"/>
          <p:nvPr>
            <p:ph idx="2" type="body"/>
          </p:nvPr>
        </p:nvSpPr>
        <p:spPr>
          <a:xfrm>
            <a:off x="4755950" y="1443175"/>
            <a:ext cx="4005000" cy="33543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Char char="●"/>
              <a:defRPr sz="1700"/>
            </a:lvl1pPr>
            <a:lvl2pPr indent="-311150" lvl="1" marL="914400" rtl="0">
              <a:spcBef>
                <a:spcPts val="0"/>
              </a:spcBef>
              <a:spcAft>
                <a:spcPts val="0"/>
              </a:spcAft>
              <a:buSzPts val="1300"/>
              <a:buChar char="○"/>
              <a:defRPr sz="1300"/>
            </a:lvl2pPr>
            <a:lvl3pPr indent="-311150" lvl="2" marL="1371600" rtl="0">
              <a:spcBef>
                <a:spcPts val="0"/>
              </a:spcBef>
              <a:spcAft>
                <a:spcPts val="0"/>
              </a:spcAft>
              <a:buSzPts val="1300"/>
              <a:buChar char="■"/>
              <a:defRPr sz="1300"/>
            </a:lvl3pPr>
            <a:lvl4pPr indent="-311150" lvl="3" marL="1828800" rtl="0">
              <a:spcBef>
                <a:spcPts val="0"/>
              </a:spcBef>
              <a:spcAft>
                <a:spcPts val="0"/>
              </a:spcAft>
              <a:buSzPts val="1300"/>
              <a:buChar char="●"/>
              <a:defRPr sz="1300"/>
            </a:lvl4pPr>
            <a:lvl5pPr indent="-311150" lvl="4" marL="2286000" rtl="0">
              <a:spcBef>
                <a:spcPts val="0"/>
              </a:spcBef>
              <a:spcAft>
                <a:spcPts val="0"/>
              </a:spcAft>
              <a:buSzPts val="1300"/>
              <a:buChar char="○"/>
              <a:defRPr sz="1300"/>
            </a:lvl5pPr>
            <a:lvl6pPr indent="-311150" lvl="5" marL="2743200" rtl="0">
              <a:spcBef>
                <a:spcPts val="0"/>
              </a:spcBef>
              <a:spcAft>
                <a:spcPts val="0"/>
              </a:spcAft>
              <a:buSzPts val="1300"/>
              <a:buChar char="■"/>
              <a:defRPr sz="1300"/>
            </a:lvl6pPr>
            <a:lvl7pPr indent="-311150" lvl="6" marL="3200400" rtl="0">
              <a:spcBef>
                <a:spcPts val="0"/>
              </a:spcBef>
              <a:spcAft>
                <a:spcPts val="0"/>
              </a:spcAft>
              <a:buSzPts val="1300"/>
              <a:buChar char="●"/>
              <a:defRPr sz="1300"/>
            </a:lvl7pPr>
            <a:lvl8pPr indent="-311150" lvl="7" marL="3657600" rtl="0">
              <a:spcBef>
                <a:spcPts val="0"/>
              </a:spcBef>
              <a:spcAft>
                <a:spcPts val="0"/>
              </a:spcAft>
              <a:buSzPts val="1300"/>
              <a:buChar char="○"/>
              <a:defRPr sz="1300"/>
            </a:lvl8pPr>
            <a:lvl9pPr indent="-311150" lvl="8" marL="4114800" rtl="0">
              <a:spcBef>
                <a:spcPts val="0"/>
              </a:spcBef>
              <a:spcAft>
                <a:spcPts val="0"/>
              </a:spcAft>
              <a:buSzPts val="1300"/>
              <a:buChar char="■"/>
              <a:defRPr sz="13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type="titleOnly">
  <p:cSld name="TITLE_ONLY">
    <p:spTree>
      <p:nvGrpSpPr>
        <p:cNvPr id="68" name="Shape 68"/>
        <p:cNvGrpSpPr/>
        <p:nvPr/>
      </p:nvGrpSpPr>
      <p:grpSpPr>
        <a:xfrm>
          <a:off x="0" y="0"/>
          <a:ext cx="0" cy="0"/>
          <a:chOff x="0" y="0"/>
          <a:chExt cx="0" cy="0"/>
        </a:xfrm>
      </p:grpSpPr>
      <p:sp>
        <p:nvSpPr>
          <p:cNvPr id="69" name="Google Shape;69;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0" name="Google Shape;7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
  <p:cSld name="ONE_COLUMN_TEXT">
    <p:spTree>
      <p:nvGrpSpPr>
        <p:cNvPr id="71" name="Shape 71"/>
        <p:cNvGrpSpPr/>
        <p:nvPr/>
      </p:nvGrpSpPr>
      <p:grpSpPr>
        <a:xfrm>
          <a:off x="0" y="0"/>
          <a:ext cx="0" cy="0"/>
          <a:chOff x="0" y="0"/>
          <a:chExt cx="0" cy="0"/>
        </a:xfrm>
      </p:grpSpPr>
      <p:sp>
        <p:nvSpPr>
          <p:cNvPr id="72" name="Google Shape;72;p11"/>
          <p:cNvSpPr txBox="1"/>
          <p:nvPr>
            <p:ph type="title"/>
          </p:nvPr>
        </p:nvSpPr>
        <p:spPr>
          <a:xfrm>
            <a:off x="360000" y="360000"/>
            <a:ext cx="2759700" cy="10275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3" name="Google Shape;73;p11"/>
          <p:cNvSpPr txBox="1"/>
          <p:nvPr>
            <p:ph idx="1" type="body"/>
          </p:nvPr>
        </p:nvSpPr>
        <p:spPr>
          <a:xfrm>
            <a:off x="360000" y="1490875"/>
            <a:ext cx="2759700" cy="3078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4" name="Google Shape;74;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
  <p:cSld name="MAIN_POINT">
    <p:bg>
      <p:bgPr>
        <a:solidFill>
          <a:srgbClr val="D50100"/>
        </a:solidFill>
      </p:bgPr>
    </p:bg>
    <p:spTree>
      <p:nvGrpSpPr>
        <p:cNvPr id="75" name="Shape 75"/>
        <p:cNvGrpSpPr/>
        <p:nvPr/>
      </p:nvGrpSpPr>
      <p:grpSpPr>
        <a:xfrm>
          <a:off x="0" y="0"/>
          <a:ext cx="0" cy="0"/>
          <a:chOff x="0" y="0"/>
          <a:chExt cx="0" cy="0"/>
        </a:xfrm>
      </p:grpSpPr>
      <p:sp>
        <p:nvSpPr>
          <p:cNvPr id="76" name="Google Shape;76;p12"/>
          <p:cNvSpPr txBox="1"/>
          <p:nvPr>
            <p:ph type="title"/>
          </p:nvPr>
        </p:nvSpPr>
        <p:spPr>
          <a:xfrm>
            <a:off x="3591300" y="360000"/>
            <a:ext cx="5192700" cy="4423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77" name="Google Shape;77;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
        <p:nvSpPr>
          <p:cNvPr id="78" name="Google Shape;78;p12"/>
          <p:cNvSpPr/>
          <p:nvPr>
            <p:ph idx="2" type="pic"/>
          </p:nvPr>
        </p:nvSpPr>
        <p:spPr>
          <a:xfrm>
            <a:off x="360000" y="1152300"/>
            <a:ext cx="2838900" cy="2838900"/>
          </a:xfrm>
          <a:prstGeom prst="ellipse">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p:cSld name="SECTION_TITLE_AND_DESCRIPTION">
    <p:spTree>
      <p:nvGrpSpPr>
        <p:cNvPr id="79" name="Shape 79"/>
        <p:cNvGrpSpPr/>
        <p:nvPr/>
      </p:nvGrpSpPr>
      <p:grpSpPr>
        <a:xfrm>
          <a:off x="0" y="0"/>
          <a:ext cx="0" cy="0"/>
          <a:chOff x="0" y="0"/>
          <a:chExt cx="0" cy="0"/>
        </a:xfrm>
      </p:grpSpPr>
      <p:sp>
        <p:nvSpPr>
          <p:cNvPr id="80" name="Google Shape;80;p13"/>
          <p:cNvSpPr/>
          <p:nvPr/>
        </p:nvSpPr>
        <p:spPr>
          <a:xfrm>
            <a:off x="4572000" y="100"/>
            <a:ext cx="4572000" cy="5143500"/>
          </a:xfrm>
          <a:prstGeom prst="rect">
            <a:avLst/>
          </a:prstGeom>
          <a:solidFill>
            <a:srgbClr val="184E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1" name="Google Shape;81;p13"/>
          <p:cNvCxnSpPr/>
          <p:nvPr/>
        </p:nvCxnSpPr>
        <p:spPr>
          <a:xfrm>
            <a:off x="5029675" y="4783500"/>
            <a:ext cx="468300" cy="0"/>
          </a:xfrm>
          <a:prstGeom prst="straightConnector1">
            <a:avLst/>
          </a:prstGeom>
          <a:noFill/>
          <a:ln cap="flat" cmpd="sng" w="28575">
            <a:solidFill>
              <a:schemeClr val="lt1"/>
            </a:solidFill>
            <a:prstDash val="solid"/>
            <a:round/>
            <a:headEnd len="sm" w="sm" type="none"/>
            <a:tailEnd len="sm" w="sm" type="none"/>
          </a:ln>
        </p:spPr>
      </p:cxnSp>
      <p:sp>
        <p:nvSpPr>
          <p:cNvPr id="82" name="Google Shape;82;p13"/>
          <p:cNvSpPr txBox="1"/>
          <p:nvPr>
            <p:ph type="title"/>
          </p:nvPr>
        </p:nvSpPr>
        <p:spPr>
          <a:xfrm>
            <a:off x="360000" y="360000"/>
            <a:ext cx="4032000" cy="4423500"/>
          </a:xfrm>
          <a:prstGeom prst="rect">
            <a:avLst/>
          </a:prstGeom>
        </p:spPr>
        <p:txBody>
          <a:bodyPr anchorCtr="0" anchor="ctr" bIns="91425" lIns="91425" spcFirstLastPara="1" rIns="91425" wrap="square" tIns="91425">
            <a:noAutofit/>
          </a:bodyPr>
          <a:lstStyle>
            <a:lvl1pPr lvl="0">
              <a:spcBef>
                <a:spcPts val="0"/>
              </a:spcBef>
              <a:spcAft>
                <a:spcPts val="0"/>
              </a:spcAft>
              <a:buSzPts val="3800"/>
              <a:buNone/>
              <a:defRPr sz="3800"/>
            </a:lvl1pPr>
            <a:lvl2pPr lvl="1">
              <a:spcBef>
                <a:spcPts val="0"/>
              </a:spcBef>
              <a:spcAft>
                <a:spcPts val="0"/>
              </a:spcAft>
              <a:buSzPts val="3800"/>
              <a:buNone/>
              <a:defRPr sz="3800"/>
            </a:lvl2pPr>
            <a:lvl3pPr lvl="2">
              <a:spcBef>
                <a:spcPts val="0"/>
              </a:spcBef>
              <a:spcAft>
                <a:spcPts val="0"/>
              </a:spcAft>
              <a:buSzPts val="3800"/>
              <a:buNone/>
              <a:defRPr sz="3800"/>
            </a:lvl3pPr>
            <a:lvl4pPr lvl="3">
              <a:spcBef>
                <a:spcPts val="0"/>
              </a:spcBef>
              <a:spcAft>
                <a:spcPts val="0"/>
              </a:spcAft>
              <a:buSzPts val="3800"/>
              <a:buNone/>
              <a:defRPr sz="3800"/>
            </a:lvl4pPr>
            <a:lvl5pPr lvl="4">
              <a:spcBef>
                <a:spcPts val="0"/>
              </a:spcBef>
              <a:spcAft>
                <a:spcPts val="0"/>
              </a:spcAft>
              <a:buSzPts val="3800"/>
              <a:buNone/>
              <a:defRPr sz="3800"/>
            </a:lvl5pPr>
            <a:lvl6pPr lvl="5">
              <a:spcBef>
                <a:spcPts val="0"/>
              </a:spcBef>
              <a:spcAft>
                <a:spcPts val="0"/>
              </a:spcAft>
              <a:buSzPts val="3800"/>
              <a:buNone/>
              <a:defRPr sz="3800"/>
            </a:lvl6pPr>
            <a:lvl7pPr lvl="6">
              <a:spcBef>
                <a:spcPts val="0"/>
              </a:spcBef>
              <a:spcAft>
                <a:spcPts val="0"/>
              </a:spcAft>
              <a:buSzPts val="3800"/>
              <a:buNone/>
              <a:defRPr sz="3800"/>
            </a:lvl7pPr>
            <a:lvl8pPr lvl="7">
              <a:spcBef>
                <a:spcPts val="0"/>
              </a:spcBef>
              <a:spcAft>
                <a:spcPts val="0"/>
              </a:spcAft>
              <a:buSzPts val="3800"/>
              <a:buNone/>
              <a:defRPr sz="3800"/>
            </a:lvl8pPr>
            <a:lvl9pPr lvl="8">
              <a:spcBef>
                <a:spcPts val="0"/>
              </a:spcBef>
              <a:spcAft>
                <a:spcPts val="0"/>
              </a:spcAft>
              <a:buSzPts val="3800"/>
              <a:buNone/>
              <a:defRPr sz="3800"/>
            </a:lvl9pPr>
          </a:lstStyle>
          <a:p/>
        </p:txBody>
      </p:sp>
      <p:sp>
        <p:nvSpPr>
          <p:cNvPr id="83" name="Google Shape;83;p13"/>
          <p:cNvSpPr txBox="1"/>
          <p:nvPr>
            <p:ph idx="1" type="body"/>
          </p:nvPr>
        </p:nvSpPr>
        <p:spPr>
          <a:xfrm>
            <a:off x="4939500" y="2927938"/>
            <a:ext cx="3837000" cy="1491300"/>
          </a:xfrm>
          <a:prstGeom prst="rect">
            <a:avLst/>
          </a:prstGeom>
        </p:spPr>
        <p:txBody>
          <a:bodyPr anchorCtr="0" anchor="t" bIns="91425" lIns="91425" spcFirstLastPara="1" rIns="91425" wrap="square" tIns="91425">
            <a:noAutofit/>
          </a:bodyPr>
          <a:lstStyle>
            <a:lvl1pPr indent="-336550" lvl="0" marL="457200">
              <a:lnSpc>
                <a:spcPct val="115000"/>
              </a:lnSpc>
              <a:spcBef>
                <a:spcPts val="0"/>
              </a:spcBef>
              <a:spcAft>
                <a:spcPts val="0"/>
              </a:spcAft>
              <a:buClr>
                <a:schemeClr val="lt1"/>
              </a:buClr>
              <a:buSzPts val="1700"/>
              <a:buChar char="●"/>
              <a:defRPr sz="1700">
                <a:solidFill>
                  <a:schemeClr val="lt1"/>
                </a:solidFill>
              </a:defRPr>
            </a:lvl1pPr>
            <a:lvl2pPr indent="-311150" lvl="1" marL="914400">
              <a:lnSpc>
                <a:spcPct val="115000"/>
              </a:lnSpc>
              <a:spcBef>
                <a:spcPts val="0"/>
              </a:spcBef>
              <a:spcAft>
                <a:spcPts val="0"/>
              </a:spcAft>
              <a:buClr>
                <a:schemeClr val="lt1"/>
              </a:buClr>
              <a:buSzPts val="1300"/>
              <a:buChar char="○"/>
              <a:defRPr sz="1300">
                <a:solidFill>
                  <a:schemeClr val="lt1"/>
                </a:solidFill>
              </a:defRPr>
            </a:lvl2pPr>
            <a:lvl3pPr indent="-311150" lvl="2" marL="1371600">
              <a:lnSpc>
                <a:spcPct val="115000"/>
              </a:lnSpc>
              <a:spcBef>
                <a:spcPts val="0"/>
              </a:spcBef>
              <a:spcAft>
                <a:spcPts val="0"/>
              </a:spcAft>
              <a:buClr>
                <a:schemeClr val="lt1"/>
              </a:buClr>
              <a:buSzPts val="1300"/>
              <a:buChar char="■"/>
              <a:defRPr sz="1300">
                <a:solidFill>
                  <a:schemeClr val="lt1"/>
                </a:solidFill>
              </a:defRPr>
            </a:lvl3pPr>
            <a:lvl4pPr indent="-311150" lvl="3" marL="1828800">
              <a:lnSpc>
                <a:spcPct val="115000"/>
              </a:lnSpc>
              <a:spcBef>
                <a:spcPts val="0"/>
              </a:spcBef>
              <a:spcAft>
                <a:spcPts val="0"/>
              </a:spcAft>
              <a:buClr>
                <a:schemeClr val="lt1"/>
              </a:buClr>
              <a:buSzPts val="1300"/>
              <a:buChar char="●"/>
              <a:defRPr sz="1300">
                <a:solidFill>
                  <a:schemeClr val="lt1"/>
                </a:solidFill>
              </a:defRPr>
            </a:lvl4pPr>
            <a:lvl5pPr indent="-311150" lvl="4" marL="2286000">
              <a:lnSpc>
                <a:spcPct val="115000"/>
              </a:lnSpc>
              <a:spcBef>
                <a:spcPts val="0"/>
              </a:spcBef>
              <a:spcAft>
                <a:spcPts val="0"/>
              </a:spcAft>
              <a:buClr>
                <a:schemeClr val="lt1"/>
              </a:buClr>
              <a:buSzPts val="1300"/>
              <a:buChar char="○"/>
              <a:defRPr sz="1300">
                <a:solidFill>
                  <a:schemeClr val="lt1"/>
                </a:solidFill>
              </a:defRPr>
            </a:lvl5pPr>
            <a:lvl6pPr indent="-311150" lvl="5" marL="2743200">
              <a:lnSpc>
                <a:spcPct val="115000"/>
              </a:lnSpc>
              <a:spcBef>
                <a:spcPts val="0"/>
              </a:spcBef>
              <a:spcAft>
                <a:spcPts val="0"/>
              </a:spcAft>
              <a:buClr>
                <a:schemeClr val="lt1"/>
              </a:buClr>
              <a:buSzPts val="1300"/>
              <a:buChar char="■"/>
              <a:defRPr sz="1300">
                <a:solidFill>
                  <a:schemeClr val="lt1"/>
                </a:solidFill>
              </a:defRPr>
            </a:lvl6pPr>
            <a:lvl7pPr indent="-311150" lvl="6" marL="3200400">
              <a:lnSpc>
                <a:spcPct val="115000"/>
              </a:lnSpc>
              <a:spcBef>
                <a:spcPts val="0"/>
              </a:spcBef>
              <a:spcAft>
                <a:spcPts val="0"/>
              </a:spcAft>
              <a:buClr>
                <a:schemeClr val="lt1"/>
              </a:buClr>
              <a:buSzPts val="1300"/>
              <a:buChar char="●"/>
              <a:defRPr sz="1300">
                <a:solidFill>
                  <a:schemeClr val="lt1"/>
                </a:solidFill>
              </a:defRPr>
            </a:lvl7pPr>
            <a:lvl8pPr indent="-311150" lvl="7" marL="3657600">
              <a:lnSpc>
                <a:spcPct val="115000"/>
              </a:lnSpc>
              <a:spcBef>
                <a:spcPts val="0"/>
              </a:spcBef>
              <a:spcAft>
                <a:spcPts val="0"/>
              </a:spcAft>
              <a:buClr>
                <a:schemeClr val="lt1"/>
              </a:buClr>
              <a:buSzPts val="1300"/>
              <a:buChar char="○"/>
              <a:defRPr sz="1300">
                <a:solidFill>
                  <a:schemeClr val="lt1"/>
                </a:solidFill>
              </a:defRPr>
            </a:lvl8pPr>
            <a:lvl9pPr indent="-311150" lvl="8" marL="4114800">
              <a:lnSpc>
                <a:spcPct val="115000"/>
              </a:lnSpc>
              <a:spcBef>
                <a:spcPts val="0"/>
              </a:spcBef>
              <a:spcAft>
                <a:spcPts val="0"/>
              </a:spcAft>
              <a:buClr>
                <a:schemeClr val="lt1"/>
              </a:buClr>
              <a:buSzPts val="1300"/>
              <a:buChar char="■"/>
              <a:defRPr sz="1300">
                <a:solidFill>
                  <a:schemeClr val="lt1"/>
                </a:solidFill>
              </a:defRPr>
            </a:lvl9pPr>
          </a:lstStyle>
          <a:p/>
        </p:txBody>
      </p:sp>
      <p:sp>
        <p:nvSpPr>
          <p:cNvPr id="84" name="Google Shape;84;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
        <p:nvSpPr>
          <p:cNvPr id="85" name="Google Shape;85;p13"/>
          <p:cNvSpPr/>
          <p:nvPr>
            <p:ph idx="2" type="pic"/>
          </p:nvPr>
        </p:nvSpPr>
        <p:spPr>
          <a:xfrm>
            <a:off x="4572000" y="-6100"/>
            <a:ext cx="4572000" cy="2577900"/>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
  <p:cSld name="CAPTION_ONLY">
    <p:spTree>
      <p:nvGrpSpPr>
        <p:cNvPr id="86" name="Shape 86"/>
        <p:cNvGrpSpPr/>
        <p:nvPr/>
      </p:nvGrpSpPr>
      <p:grpSpPr>
        <a:xfrm>
          <a:off x="0" y="0"/>
          <a:ext cx="0" cy="0"/>
          <a:chOff x="0" y="0"/>
          <a:chExt cx="0" cy="0"/>
        </a:xfrm>
      </p:grpSpPr>
      <p:sp>
        <p:nvSpPr>
          <p:cNvPr id="87" name="Google Shape;87;p14"/>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Font typeface="Playfair Display ExtraBold"/>
              <a:buNone/>
              <a:defRPr>
                <a:latin typeface="Playfair Display ExtraBold"/>
                <a:ea typeface="Playfair Display ExtraBold"/>
                <a:cs typeface="Playfair Display ExtraBold"/>
                <a:sym typeface="Playfair Display ExtraBold"/>
              </a:defRPr>
            </a:lvl1pPr>
          </a:lstStyle>
          <a:p/>
        </p:txBody>
      </p:sp>
      <p:sp>
        <p:nvSpPr>
          <p:cNvPr id="88" name="Google Shape;88;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
  <p:cSld name="BIG_NUMBER">
    <p:bg>
      <p:bgPr>
        <a:solidFill>
          <a:srgbClr val="0E2D10"/>
        </a:solidFill>
      </p:bgPr>
    </p:bg>
    <p:spTree>
      <p:nvGrpSpPr>
        <p:cNvPr id="89" name="Shape 89"/>
        <p:cNvGrpSpPr/>
        <p:nvPr/>
      </p:nvGrpSpPr>
      <p:grpSpPr>
        <a:xfrm>
          <a:off x="0" y="0"/>
          <a:ext cx="0" cy="0"/>
          <a:chOff x="0" y="0"/>
          <a:chExt cx="0" cy="0"/>
        </a:xfrm>
      </p:grpSpPr>
      <p:sp>
        <p:nvSpPr>
          <p:cNvPr id="90" name="Google Shape;90;p15"/>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FFFFFF"/>
              </a:buClr>
              <a:buSzPts val="11000"/>
              <a:buNone/>
              <a:defRPr sz="11000">
                <a:solidFill>
                  <a:srgbClr val="FFFFFF"/>
                </a:solidFill>
              </a:defRPr>
            </a:lvl1pPr>
            <a:lvl2pPr lvl="1" algn="ctr">
              <a:spcBef>
                <a:spcPts val="0"/>
              </a:spcBef>
              <a:spcAft>
                <a:spcPts val="0"/>
              </a:spcAft>
              <a:buClr>
                <a:srgbClr val="FFFFFF"/>
              </a:buClr>
              <a:buSzPts val="11000"/>
              <a:buNone/>
              <a:defRPr sz="11000">
                <a:solidFill>
                  <a:srgbClr val="FFFFFF"/>
                </a:solidFill>
              </a:defRPr>
            </a:lvl2pPr>
            <a:lvl3pPr lvl="2" algn="ctr">
              <a:spcBef>
                <a:spcPts val="0"/>
              </a:spcBef>
              <a:spcAft>
                <a:spcPts val="0"/>
              </a:spcAft>
              <a:buClr>
                <a:srgbClr val="FFFFFF"/>
              </a:buClr>
              <a:buSzPts val="11000"/>
              <a:buNone/>
              <a:defRPr sz="11000">
                <a:solidFill>
                  <a:srgbClr val="FFFFFF"/>
                </a:solidFill>
              </a:defRPr>
            </a:lvl3pPr>
            <a:lvl4pPr lvl="3" algn="ctr">
              <a:spcBef>
                <a:spcPts val="0"/>
              </a:spcBef>
              <a:spcAft>
                <a:spcPts val="0"/>
              </a:spcAft>
              <a:buClr>
                <a:srgbClr val="FFFFFF"/>
              </a:buClr>
              <a:buSzPts val="11000"/>
              <a:buNone/>
              <a:defRPr sz="11000">
                <a:solidFill>
                  <a:srgbClr val="FFFFFF"/>
                </a:solidFill>
              </a:defRPr>
            </a:lvl4pPr>
            <a:lvl5pPr lvl="4" algn="ctr">
              <a:spcBef>
                <a:spcPts val="0"/>
              </a:spcBef>
              <a:spcAft>
                <a:spcPts val="0"/>
              </a:spcAft>
              <a:buClr>
                <a:srgbClr val="FFFFFF"/>
              </a:buClr>
              <a:buSzPts val="11000"/>
              <a:buNone/>
              <a:defRPr sz="11000">
                <a:solidFill>
                  <a:srgbClr val="FFFFFF"/>
                </a:solidFill>
              </a:defRPr>
            </a:lvl5pPr>
            <a:lvl6pPr lvl="5" algn="ctr">
              <a:spcBef>
                <a:spcPts val="0"/>
              </a:spcBef>
              <a:spcAft>
                <a:spcPts val="0"/>
              </a:spcAft>
              <a:buClr>
                <a:srgbClr val="FFFFFF"/>
              </a:buClr>
              <a:buSzPts val="11000"/>
              <a:buNone/>
              <a:defRPr sz="11000">
                <a:solidFill>
                  <a:srgbClr val="FFFFFF"/>
                </a:solidFill>
              </a:defRPr>
            </a:lvl6pPr>
            <a:lvl7pPr lvl="6" algn="ctr">
              <a:spcBef>
                <a:spcPts val="0"/>
              </a:spcBef>
              <a:spcAft>
                <a:spcPts val="0"/>
              </a:spcAft>
              <a:buClr>
                <a:srgbClr val="FFFFFF"/>
              </a:buClr>
              <a:buSzPts val="11000"/>
              <a:buNone/>
              <a:defRPr sz="11000">
                <a:solidFill>
                  <a:srgbClr val="FFFFFF"/>
                </a:solidFill>
              </a:defRPr>
            </a:lvl7pPr>
            <a:lvl8pPr lvl="7" algn="ctr">
              <a:spcBef>
                <a:spcPts val="0"/>
              </a:spcBef>
              <a:spcAft>
                <a:spcPts val="0"/>
              </a:spcAft>
              <a:buClr>
                <a:srgbClr val="FFFFFF"/>
              </a:buClr>
              <a:buSzPts val="11000"/>
              <a:buNone/>
              <a:defRPr sz="11000">
                <a:solidFill>
                  <a:srgbClr val="FFFFFF"/>
                </a:solidFill>
              </a:defRPr>
            </a:lvl8pPr>
            <a:lvl9pPr lvl="8" algn="ctr">
              <a:spcBef>
                <a:spcPts val="0"/>
              </a:spcBef>
              <a:spcAft>
                <a:spcPts val="0"/>
              </a:spcAft>
              <a:buClr>
                <a:srgbClr val="FFFFFF"/>
              </a:buClr>
              <a:buSzPts val="11000"/>
              <a:buNone/>
              <a:defRPr sz="11000">
                <a:solidFill>
                  <a:srgbClr val="FFFFFF"/>
                </a:solidFill>
              </a:defRPr>
            </a:lvl9pPr>
          </a:lstStyle>
          <a:p>
            <a:r>
              <a:t>xx%</a:t>
            </a:r>
          </a:p>
        </p:txBody>
      </p:sp>
      <p:sp>
        <p:nvSpPr>
          <p:cNvPr id="91" name="Google Shape;91;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92" name="Google Shape;92;p15"/>
          <p:cNvSpPr txBox="1"/>
          <p:nvPr>
            <p:ph idx="1" type="subTitle"/>
          </p:nvPr>
        </p:nvSpPr>
        <p:spPr>
          <a:xfrm>
            <a:off x="360000" y="3270775"/>
            <a:ext cx="8424000" cy="1512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2400"/>
              <a:buNone/>
              <a:defRPr sz="2400">
                <a:solidFill>
                  <a:srgbClr val="FFFFFF"/>
                </a:solidFill>
              </a:defRPr>
            </a:lvl1pPr>
            <a:lvl2pPr lvl="1" rtl="0" algn="ctr">
              <a:lnSpc>
                <a:spcPct val="115000"/>
              </a:lnSpc>
              <a:spcBef>
                <a:spcPts val="0"/>
              </a:spcBef>
              <a:spcAft>
                <a:spcPts val="0"/>
              </a:spcAft>
              <a:buClr>
                <a:srgbClr val="FFFFFF"/>
              </a:buClr>
              <a:buSzPts val="2400"/>
              <a:buNone/>
              <a:defRPr sz="2400">
                <a:solidFill>
                  <a:srgbClr val="FFFFFF"/>
                </a:solidFill>
              </a:defRPr>
            </a:lvl2pPr>
            <a:lvl3pPr lvl="2" rtl="0" algn="ctr">
              <a:lnSpc>
                <a:spcPct val="115000"/>
              </a:lnSpc>
              <a:spcBef>
                <a:spcPts val="0"/>
              </a:spcBef>
              <a:spcAft>
                <a:spcPts val="0"/>
              </a:spcAft>
              <a:buClr>
                <a:srgbClr val="FFFFFF"/>
              </a:buClr>
              <a:buSzPts val="2400"/>
              <a:buNone/>
              <a:defRPr sz="2400">
                <a:solidFill>
                  <a:srgbClr val="FFFFFF"/>
                </a:solidFill>
              </a:defRPr>
            </a:lvl3pPr>
            <a:lvl4pPr lvl="3" rtl="0" algn="ctr">
              <a:lnSpc>
                <a:spcPct val="115000"/>
              </a:lnSpc>
              <a:spcBef>
                <a:spcPts val="0"/>
              </a:spcBef>
              <a:spcAft>
                <a:spcPts val="0"/>
              </a:spcAft>
              <a:buClr>
                <a:srgbClr val="FFFFFF"/>
              </a:buClr>
              <a:buSzPts val="2400"/>
              <a:buNone/>
              <a:defRPr sz="2400">
                <a:solidFill>
                  <a:srgbClr val="FFFFFF"/>
                </a:solidFill>
              </a:defRPr>
            </a:lvl4pPr>
            <a:lvl5pPr lvl="4" rtl="0" algn="ctr">
              <a:lnSpc>
                <a:spcPct val="115000"/>
              </a:lnSpc>
              <a:spcBef>
                <a:spcPts val="0"/>
              </a:spcBef>
              <a:spcAft>
                <a:spcPts val="0"/>
              </a:spcAft>
              <a:buClr>
                <a:srgbClr val="FFFFFF"/>
              </a:buClr>
              <a:buSzPts val="2400"/>
              <a:buNone/>
              <a:defRPr sz="2400">
                <a:solidFill>
                  <a:srgbClr val="FFFFFF"/>
                </a:solidFill>
              </a:defRPr>
            </a:lvl5pPr>
            <a:lvl6pPr lvl="5" rtl="0" algn="ctr">
              <a:lnSpc>
                <a:spcPct val="115000"/>
              </a:lnSpc>
              <a:spcBef>
                <a:spcPts val="0"/>
              </a:spcBef>
              <a:spcAft>
                <a:spcPts val="0"/>
              </a:spcAft>
              <a:buClr>
                <a:srgbClr val="FFFFFF"/>
              </a:buClr>
              <a:buSzPts val="2400"/>
              <a:buNone/>
              <a:defRPr sz="2400">
                <a:solidFill>
                  <a:srgbClr val="FFFFFF"/>
                </a:solidFill>
              </a:defRPr>
            </a:lvl6pPr>
            <a:lvl7pPr lvl="6" rtl="0" algn="ctr">
              <a:lnSpc>
                <a:spcPct val="115000"/>
              </a:lnSpc>
              <a:spcBef>
                <a:spcPts val="0"/>
              </a:spcBef>
              <a:spcAft>
                <a:spcPts val="0"/>
              </a:spcAft>
              <a:buClr>
                <a:srgbClr val="FFFFFF"/>
              </a:buClr>
              <a:buSzPts val="2400"/>
              <a:buNone/>
              <a:defRPr sz="2400">
                <a:solidFill>
                  <a:srgbClr val="FFFFFF"/>
                </a:solidFill>
              </a:defRPr>
            </a:lvl7pPr>
            <a:lvl8pPr lvl="7" rtl="0" algn="ctr">
              <a:lnSpc>
                <a:spcPct val="115000"/>
              </a:lnSpc>
              <a:spcBef>
                <a:spcPts val="0"/>
              </a:spcBef>
              <a:spcAft>
                <a:spcPts val="0"/>
              </a:spcAft>
              <a:buClr>
                <a:srgbClr val="FFFFFF"/>
              </a:buClr>
              <a:buSzPts val="2400"/>
              <a:buNone/>
              <a:defRPr sz="2400">
                <a:solidFill>
                  <a:srgbClr val="FFFFFF"/>
                </a:solidFill>
              </a:defRPr>
            </a:lvl8pPr>
            <a:lvl9pPr lvl="8" rtl="0" algn="ctr">
              <a:lnSpc>
                <a:spcPct val="115000"/>
              </a:lnSpc>
              <a:spcBef>
                <a:spcPts val="0"/>
              </a:spcBef>
              <a:spcAft>
                <a:spcPts val="0"/>
              </a:spcAft>
              <a:buClr>
                <a:srgbClr val="FFFFFF"/>
              </a:buClr>
              <a:buSzPts val="2400"/>
              <a:buNone/>
              <a:defRPr sz="2400">
                <a:solidFill>
                  <a:srgbClr val="FFFFFF"/>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 type="blank">
  <p:cSld name="BLANK">
    <p:spTree>
      <p:nvGrpSpPr>
        <p:cNvPr id="93" name="Shape 93"/>
        <p:cNvGrpSpPr/>
        <p:nvPr/>
      </p:nvGrpSpPr>
      <p:grpSpPr>
        <a:xfrm>
          <a:off x="0" y="0"/>
          <a:ext cx="0" cy="0"/>
          <a:chOff x="0" y="0"/>
          <a:chExt cx="0" cy="0"/>
        </a:xfrm>
      </p:grpSpPr>
      <p:sp>
        <p:nvSpPr>
          <p:cNvPr id="94" name="Google Shape;9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
  <p:cSld name="CUSTOM">
    <p:spTree>
      <p:nvGrpSpPr>
        <p:cNvPr id="95" name="Shape 95"/>
        <p:cNvGrpSpPr/>
        <p:nvPr/>
      </p:nvGrpSpPr>
      <p:grpSpPr>
        <a:xfrm>
          <a:off x="0" y="0"/>
          <a:ext cx="0" cy="0"/>
          <a:chOff x="0" y="0"/>
          <a:chExt cx="0" cy="0"/>
        </a:xfrm>
      </p:grpSpPr>
      <p:sp>
        <p:nvSpPr>
          <p:cNvPr id="96" name="Google Shape;96;p17"/>
          <p:cNvSpPr txBox="1"/>
          <p:nvPr>
            <p:ph type="title"/>
          </p:nvPr>
        </p:nvSpPr>
        <p:spPr>
          <a:xfrm>
            <a:off x="360000" y="360000"/>
            <a:ext cx="5130000" cy="1103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sz="2800"/>
            </a:lvl1pPr>
            <a:lvl2pPr lvl="1">
              <a:spcBef>
                <a:spcPts val="0"/>
              </a:spcBef>
              <a:spcAft>
                <a:spcPts val="0"/>
              </a:spcAft>
              <a:buSzPts val="2800"/>
              <a:buNone/>
              <a:defRPr sz="2800"/>
            </a:lvl2pPr>
            <a:lvl3pPr lvl="2">
              <a:spcBef>
                <a:spcPts val="0"/>
              </a:spcBef>
              <a:spcAft>
                <a:spcPts val="0"/>
              </a:spcAft>
              <a:buSzPts val="2800"/>
              <a:buNone/>
              <a:defRPr sz="2800"/>
            </a:lvl3pPr>
            <a:lvl4pPr lvl="3">
              <a:spcBef>
                <a:spcPts val="0"/>
              </a:spcBef>
              <a:spcAft>
                <a:spcPts val="0"/>
              </a:spcAft>
              <a:buSzPts val="2800"/>
              <a:buNone/>
              <a:defRPr sz="2800"/>
            </a:lvl4pPr>
            <a:lvl5pPr lvl="4">
              <a:spcBef>
                <a:spcPts val="0"/>
              </a:spcBef>
              <a:spcAft>
                <a:spcPts val="0"/>
              </a:spcAft>
              <a:buSzPts val="2800"/>
              <a:buNone/>
              <a:defRPr sz="2800"/>
            </a:lvl5pPr>
            <a:lvl6pPr lvl="5">
              <a:spcBef>
                <a:spcPts val="0"/>
              </a:spcBef>
              <a:spcAft>
                <a:spcPts val="0"/>
              </a:spcAft>
              <a:buSzPts val="2800"/>
              <a:buNone/>
              <a:defRPr sz="2800"/>
            </a:lvl6pPr>
            <a:lvl7pPr lvl="6">
              <a:spcBef>
                <a:spcPts val="0"/>
              </a:spcBef>
              <a:spcAft>
                <a:spcPts val="0"/>
              </a:spcAft>
              <a:buSzPts val="2800"/>
              <a:buNone/>
              <a:defRPr sz="2800"/>
            </a:lvl7pPr>
            <a:lvl8pPr lvl="7">
              <a:spcBef>
                <a:spcPts val="0"/>
              </a:spcBef>
              <a:spcAft>
                <a:spcPts val="0"/>
              </a:spcAft>
              <a:buSzPts val="2800"/>
              <a:buNone/>
              <a:defRPr sz="2800"/>
            </a:lvl8pPr>
            <a:lvl9pPr lvl="8">
              <a:spcBef>
                <a:spcPts val="0"/>
              </a:spcBef>
              <a:spcAft>
                <a:spcPts val="0"/>
              </a:spcAft>
              <a:buSzPts val="2800"/>
              <a:buNone/>
              <a:defRPr sz="2800"/>
            </a:lvl9pPr>
          </a:lstStyle>
          <a:p/>
        </p:txBody>
      </p:sp>
      <p:sp>
        <p:nvSpPr>
          <p:cNvPr id="97" name="Google Shape;97;p17"/>
          <p:cNvSpPr/>
          <p:nvPr>
            <p:ph idx="2" type="pic"/>
          </p:nvPr>
        </p:nvSpPr>
        <p:spPr>
          <a:xfrm>
            <a:off x="5850000" y="0"/>
            <a:ext cx="3294000" cy="5151600"/>
          </a:xfrm>
          <a:prstGeom prst="rect">
            <a:avLst/>
          </a:prstGeom>
          <a:noFill/>
          <a:ln>
            <a:noFill/>
          </a:ln>
        </p:spPr>
      </p:sp>
      <p:sp>
        <p:nvSpPr>
          <p:cNvPr id="98" name="Google Shape;98;p17"/>
          <p:cNvSpPr/>
          <p:nvPr/>
        </p:nvSpPr>
        <p:spPr>
          <a:xfrm>
            <a:off x="462104" y="1488371"/>
            <a:ext cx="657900" cy="36000"/>
          </a:xfrm>
          <a:prstGeom prst="rect">
            <a:avLst/>
          </a:prstGeom>
          <a:solidFill>
            <a:srgbClr val="D50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7"/>
          <p:cNvSpPr txBox="1"/>
          <p:nvPr>
            <p:ph idx="1" type="body"/>
          </p:nvPr>
        </p:nvSpPr>
        <p:spPr>
          <a:xfrm>
            <a:off x="370025" y="3679875"/>
            <a:ext cx="5130000" cy="1103700"/>
          </a:xfrm>
          <a:prstGeom prst="rect">
            <a:avLst/>
          </a:prstGeom>
        </p:spPr>
        <p:txBody>
          <a:bodyPr anchorCtr="0" anchor="t" bIns="91425" lIns="91425" spcFirstLastPara="1" rIns="91425" wrap="square" tIns="91425">
            <a:noAutofit/>
          </a:bodyPr>
          <a:lstStyle>
            <a:lvl1pPr indent="-323850" lvl="0" marL="457200">
              <a:spcBef>
                <a:spcPts val="0"/>
              </a:spcBef>
              <a:spcAft>
                <a:spcPts val="0"/>
              </a:spcAft>
              <a:buSzPts val="1500"/>
              <a:buChar char="●"/>
              <a:defRPr sz="1500"/>
            </a:lvl1pPr>
            <a:lvl2pPr indent="-311150" lvl="1" marL="914400">
              <a:spcBef>
                <a:spcPts val="0"/>
              </a:spcBef>
              <a:spcAft>
                <a:spcPts val="0"/>
              </a:spcAft>
              <a:buSzPts val="1300"/>
              <a:buChar char="○"/>
              <a:defRPr sz="1300"/>
            </a:lvl2pPr>
            <a:lvl3pPr indent="-311150" lvl="2" marL="1371600">
              <a:spcBef>
                <a:spcPts val="0"/>
              </a:spcBef>
              <a:spcAft>
                <a:spcPts val="0"/>
              </a:spcAft>
              <a:buSzPts val="1300"/>
              <a:buChar char="■"/>
              <a:defRPr sz="1300"/>
            </a:lvl3pPr>
            <a:lvl4pPr indent="-311150" lvl="3" marL="1828800">
              <a:spcBef>
                <a:spcPts val="0"/>
              </a:spcBef>
              <a:spcAft>
                <a:spcPts val="0"/>
              </a:spcAft>
              <a:buSzPts val="1300"/>
              <a:buChar char="●"/>
              <a:defRPr sz="1300"/>
            </a:lvl4pPr>
            <a:lvl5pPr indent="-311150" lvl="4" marL="2286000">
              <a:spcBef>
                <a:spcPts val="0"/>
              </a:spcBef>
              <a:spcAft>
                <a:spcPts val="0"/>
              </a:spcAft>
              <a:buSzPts val="1300"/>
              <a:buChar char="○"/>
              <a:defRPr sz="1300"/>
            </a:lvl5pPr>
            <a:lvl6pPr indent="-311150" lvl="5" marL="2743200">
              <a:spcBef>
                <a:spcPts val="0"/>
              </a:spcBef>
              <a:spcAft>
                <a:spcPts val="0"/>
              </a:spcAft>
              <a:buSzPts val="1300"/>
              <a:buChar char="■"/>
              <a:defRPr sz="1300"/>
            </a:lvl6pPr>
            <a:lvl7pPr indent="-311150" lvl="6" marL="3200400">
              <a:spcBef>
                <a:spcPts val="0"/>
              </a:spcBef>
              <a:spcAft>
                <a:spcPts val="0"/>
              </a:spcAft>
              <a:buSzPts val="1300"/>
              <a:buChar char="●"/>
              <a:defRPr sz="1300"/>
            </a:lvl7pPr>
            <a:lvl8pPr indent="-311150" lvl="7" marL="3657600">
              <a:spcBef>
                <a:spcPts val="0"/>
              </a:spcBef>
              <a:spcAft>
                <a:spcPts val="0"/>
              </a:spcAft>
              <a:buSzPts val="1300"/>
              <a:buChar char="○"/>
              <a:defRPr sz="1300"/>
            </a:lvl8pPr>
            <a:lvl9pPr indent="-311150" lvl="8" marL="4114800">
              <a:spcBef>
                <a:spcPts val="0"/>
              </a:spcBef>
              <a:spcAft>
                <a:spcPts val="0"/>
              </a:spcAft>
              <a:buSzPts val="1300"/>
              <a:buChar char="■"/>
              <a:defRPr sz="1300"/>
            </a:lvl9pPr>
          </a:lstStyle>
          <a:p/>
        </p:txBody>
      </p:sp>
      <p:sp>
        <p:nvSpPr>
          <p:cNvPr id="100" name="Google Shape;100;p17"/>
          <p:cNvSpPr/>
          <p:nvPr>
            <p:ph idx="3" type="pic"/>
          </p:nvPr>
        </p:nvSpPr>
        <p:spPr>
          <a:xfrm>
            <a:off x="370025" y="1968040"/>
            <a:ext cx="1455600" cy="1455600"/>
          </a:xfrm>
          <a:prstGeom prst="ellipse">
            <a:avLst/>
          </a:prstGeom>
          <a:noFill/>
          <a:ln>
            <a:noFill/>
          </a:ln>
        </p:spPr>
      </p:sp>
      <p:sp>
        <p:nvSpPr>
          <p:cNvPr id="101" name="Google Shape;101;p17"/>
          <p:cNvSpPr/>
          <p:nvPr>
            <p:ph idx="4" type="pic"/>
          </p:nvPr>
        </p:nvSpPr>
        <p:spPr>
          <a:xfrm>
            <a:off x="2123119" y="1968040"/>
            <a:ext cx="1455600" cy="1455600"/>
          </a:xfrm>
          <a:prstGeom prst="ellipse">
            <a:avLst/>
          </a:prstGeom>
          <a:noFill/>
          <a:ln>
            <a:noFill/>
          </a:ln>
        </p:spPr>
      </p:sp>
      <p:sp>
        <p:nvSpPr>
          <p:cNvPr id="102" name="Google Shape;102;p17"/>
          <p:cNvSpPr/>
          <p:nvPr>
            <p:ph idx="5" type="pic"/>
          </p:nvPr>
        </p:nvSpPr>
        <p:spPr>
          <a:xfrm>
            <a:off x="3876213" y="1968040"/>
            <a:ext cx="1455600" cy="1455600"/>
          </a:xfrm>
          <a:prstGeom prst="ellipse">
            <a:avLst/>
          </a:prstGeom>
          <a:noFill/>
          <a:ln>
            <a:noFill/>
          </a:ln>
        </p:spPr>
      </p:sp>
      <p:sp>
        <p:nvSpPr>
          <p:cNvPr id="103" name="Google Shape;10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pos="3572">
          <p15:clr>
            <a:srgbClr val="FA7B17"/>
          </p15:clr>
        </p15:guide>
        <p15:guide id="2" pos="3458">
          <p15:clr>
            <a:srgbClr val="FA7B17"/>
          </p15:clr>
        </p15:guide>
        <p15:guide id="3" pos="3685">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
  <p:cSld name="CUSTOM_2">
    <p:spTree>
      <p:nvGrpSpPr>
        <p:cNvPr id="104" name="Shape 104"/>
        <p:cNvGrpSpPr/>
        <p:nvPr/>
      </p:nvGrpSpPr>
      <p:grpSpPr>
        <a:xfrm>
          <a:off x="0" y="0"/>
          <a:ext cx="0" cy="0"/>
          <a:chOff x="0" y="0"/>
          <a:chExt cx="0" cy="0"/>
        </a:xfrm>
      </p:grpSpPr>
      <p:sp>
        <p:nvSpPr>
          <p:cNvPr id="105" name="Google Shape;105;p18"/>
          <p:cNvSpPr/>
          <p:nvPr/>
        </p:nvSpPr>
        <p:spPr>
          <a:xfrm>
            <a:off x="5850000" y="0"/>
            <a:ext cx="3294000" cy="5143500"/>
          </a:xfrm>
          <a:prstGeom prst="rect">
            <a:avLst/>
          </a:prstGeom>
          <a:solidFill>
            <a:srgbClr val="184E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8"/>
          <p:cNvSpPr txBox="1"/>
          <p:nvPr>
            <p:ph type="title"/>
          </p:nvPr>
        </p:nvSpPr>
        <p:spPr>
          <a:xfrm>
            <a:off x="360000" y="360000"/>
            <a:ext cx="5130000" cy="1103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2800"/>
            </a:lvl1pPr>
            <a:lvl2pPr lvl="1" rtl="0">
              <a:spcBef>
                <a:spcPts val="0"/>
              </a:spcBef>
              <a:spcAft>
                <a:spcPts val="0"/>
              </a:spcAft>
              <a:buSzPts val="2800"/>
              <a:buNone/>
              <a:defRPr sz="2800"/>
            </a:lvl2pPr>
            <a:lvl3pPr lvl="2" rtl="0">
              <a:spcBef>
                <a:spcPts val="0"/>
              </a:spcBef>
              <a:spcAft>
                <a:spcPts val="0"/>
              </a:spcAft>
              <a:buSzPts val="2800"/>
              <a:buNone/>
              <a:defRPr sz="2800"/>
            </a:lvl3pPr>
            <a:lvl4pPr lvl="3" rtl="0">
              <a:spcBef>
                <a:spcPts val="0"/>
              </a:spcBef>
              <a:spcAft>
                <a:spcPts val="0"/>
              </a:spcAft>
              <a:buSzPts val="2800"/>
              <a:buNone/>
              <a:defRPr sz="2800"/>
            </a:lvl4pPr>
            <a:lvl5pPr lvl="4" rtl="0">
              <a:spcBef>
                <a:spcPts val="0"/>
              </a:spcBef>
              <a:spcAft>
                <a:spcPts val="0"/>
              </a:spcAft>
              <a:buSzPts val="2800"/>
              <a:buNone/>
              <a:defRPr sz="2800"/>
            </a:lvl5pPr>
            <a:lvl6pPr lvl="5" rtl="0">
              <a:spcBef>
                <a:spcPts val="0"/>
              </a:spcBef>
              <a:spcAft>
                <a:spcPts val="0"/>
              </a:spcAft>
              <a:buSzPts val="2800"/>
              <a:buNone/>
              <a:defRPr sz="2800"/>
            </a:lvl6pPr>
            <a:lvl7pPr lvl="6" rtl="0">
              <a:spcBef>
                <a:spcPts val="0"/>
              </a:spcBef>
              <a:spcAft>
                <a:spcPts val="0"/>
              </a:spcAft>
              <a:buSzPts val="2800"/>
              <a:buNone/>
              <a:defRPr sz="2800"/>
            </a:lvl7pPr>
            <a:lvl8pPr lvl="7" rtl="0">
              <a:spcBef>
                <a:spcPts val="0"/>
              </a:spcBef>
              <a:spcAft>
                <a:spcPts val="0"/>
              </a:spcAft>
              <a:buSzPts val="2800"/>
              <a:buNone/>
              <a:defRPr sz="2800"/>
            </a:lvl8pPr>
            <a:lvl9pPr lvl="8" rtl="0">
              <a:spcBef>
                <a:spcPts val="0"/>
              </a:spcBef>
              <a:spcAft>
                <a:spcPts val="0"/>
              </a:spcAft>
              <a:buSzPts val="2800"/>
              <a:buNone/>
              <a:defRPr sz="2800"/>
            </a:lvl9pPr>
          </a:lstStyle>
          <a:p/>
        </p:txBody>
      </p:sp>
      <p:sp>
        <p:nvSpPr>
          <p:cNvPr id="107" name="Google Shape;107;p18"/>
          <p:cNvSpPr/>
          <p:nvPr/>
        </p:nvSpPr>
        <p:spPr>
          <a:xfrm>
            <a:off x="462104" y="1488371"/>
            <a:ext cx="657900" cy="36000"/>
          </a:xfrm>
          <a:prstGeom prst="rect">
            <a:avLst/>
          </a:prstGeom>
          <a:solidFill>
            <a:srgbClr val="D50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8"/>
          <p:cNvSpPr txBox="1"/>
          <p:nvPr>
            <p:ph idx="1" type="body"/>
          </p:nvPr>
        </p:nvSpPr>
        <p:spPr>
          <a:xfrm>
            <a:off x="370025" y="1885125"/>
            <a:ext cx="5130000" cy="11037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SzPts val="1500"/>
              <a:buChar char="●"/>
              <a:defRPr sz="1500"/>
            </a:lvl1pPr>
            <a:lvl2pPr indent="-311150" lvl="1" marL="914400" rtl="0">
              <a:spcBef>
                <a:spcPts val="0"/>
              </a:spcBef>
              <a:spcAft>
                <a:spcPts val="0"/>
              </a:spcAft>
              <a:buSzPts val="1300"/>
              <a:buChar char="○"/>
              <a:defRPr sz="1300"/>
            </a:lvl2pPr>
            <a:lvl3pPr indent="-311150" lvl="2" marL="1371600" rtl="0">
              <a:spcBef>
                <a:spcPts val="0"/>
              </a:spcBef>
              <a:spcAft>
                <a:spcPts val="0"/>
              </a:spcAft>
              <a:buSzPts val="1300"/>
              <a:buChar char="■"/>
              <a:defRPr sz="1300"/>
            </a:lvl3pPr>
            <a:lvl4pPr indent="-311150" lvl="3" marL="1828800" rtl="0">
              <a:spcBef>
                <a:spcPts val="0"/>
              </a:spcBef>
              <a:spcAft>
                <a:spcPts val="0"/>
              </a:spcAft>
              <a:buSzPts val="1300"/>
              <a:buChar char="●"/>
              <a:defRPr sz="1300"/>
            </a:lvl4pPr>
            <a:lvl5pPr indent="-311150" lvl="4" marL="2286000" rtl="0">
              <a:spcBef>
                <a:spcPts val="0"/>
              </a:spcBef>
              <a:spcAft>
                <a:spcPts val="0"/>
              </a:spcAft>
              <a:buSzPts val="1300"/>
              <a:buChar char="○"/>
              <a:defRPr sz="1300"/>
            </a:lvl5pPr>
            <a:lvl6pPr indent="-311150" lvl="5" marL="2743200" rtl="0">
              <a:spcBef>
                <a:spcPts val="0"/>
              </a:spcBef>
              <a:spcAft>
                <a:spcPts val="0"/>
              </a:spcAft>
              <a:buSzPts val="1300"/>
              <a:buChar char="■"/>
              <a:defRPr sz="1300"/>
            </a:lvl6pPr>
            <a:lvl7pPr indent="-311150" lvl="6" marL="3200400" rtl="0">
              <a:spcBef>
                <a:spcPts val="0"/>
              </a:spcBef>
              <a:spcAft>
                <a:spcPts val="0"/>
              </a:spcAft>
              <a:buSzPts val="1300"/>
              <a:buChar char="●"/>
              <a:defRPr sz="1300"/>
            </a:lvl7pPr>
            <a:lvl8pPr indent="-311150" lvl="7" marL="3657600" rtl="0">
              <a:spcBef>
                <a:spcPts val="0"/>
              </a:spcBef>
              <a:spcAft>
                <a:spcPts val="0"/>
              </a:spcAft>
              <a:buSzPts val="1300"/>
              <a:buChar char="○"/>
              <a:defRPr sz="1300"/>
            </a:lvl8pPr>
            <a:lvl9pPr indent="-311150" lvl="8" marL="4114800" rtl="0">
              <a:spcBef>
                <a:spcPts val="0"/>
              </a:spcBef>
              <a:spcAft>
                <a:spcPts val="0"/>
              </a:spcAft>
              <a:buSzPts val="1300"/>
              <a:buChar char="■"/>
              <a:defRPr sz="1300"/>
            </a:lvl9pPr>
          </a:lstStyle>
          <a:p/>
        </p:txBody>
      </p:sp>
      <p:sp>
        <p:nvSpPr>
          <p:cNvPr id="109" name="Google Shape;109;p18"/>
          <p:cNvSpPr txBox="1"/>
          <p:nvPr>
            <p:ph idx="2" type="body"/>
          </p:nvPr>
        </p:nvSpPr>
        <p:spPr>
          <a:xfrm>
            <a:off x="6210125" y="1076192"/>
            <a:ext cx="2574000" cy="13329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FFFFFF"/>
              </a:buClr>
              <a:buSzPts val="1200"/>
              <a:buChar char="●"/>
              <a:defRPr sz="1200">
                <a:solidFill>
                  <a:srgbClr val="FFFFFF"/>
                </a:solidFill>
              </a:defRPr>
            </a:lvl1pPr>
            <a:lvl2pPr indent="-292100" lvl="1" marL="914400" rtl="0">
              <a:spcBef>
                <a:spcPts val="0"/>
              </a:spcBef>
              <a:spcAft>
                <a:spcPts val="0"/>
              </a:spcAft>
              <a:buClr>
                <a:srgbClr val="FFFFFF"/>
              </a:buClr>
              <a:buSzPts val="1000"/>
              <a:buChar char="○"/>
              <a:defRPr sz="1000">
                <a:solidFill>
                  <a:srgbClr val="FFFFFF"/>
                </a:solidFill>
              </a:defRPr>
            </a:lvl2pPr>
            <a:lvl3pPr indent="-292100" lvl="2" marL="1371600" rtl="0">
              <a:spcBef>
                <a:spcPts val="0"/>
              </a:spcBef>
              <a:spcAft>
                <a:spcPts val="0"/>
              </a:spcAft>
              <a:buClr>
                <a:srgbClr val="FFFFFF"/>
              </a:buClr>
              <a:buSzPts val="1000"/>
              <a:buChar char="■"/>
              <a:defRPr sz="1000">
                <a:solidFill>
                  <a:srgbClr val="FFFFFF"/>
                </a:solidFill>
              </a:defRPr>
            </a:lvl3pPr>
            <a:lvl4pPr indent="-292100" lvl="3" marL="1828800" rtl="0">
              <a:spcBef>
                <a:spcPts val="0"/>
              </a:spcBef>
              <a:spcAft>
                <a:spcPts val="0"/>
              </a:spcAft>
              <a:buClr>
                <a:srgbClr val="FFFFFF"/>
              </a:buClr>
              <a:buSzPts val="1000"/>
              <a:buChar char="●"/>
              <a:defRPr sz="1000">
                <a:solidFill>
                  <a:srgbClr val="FFFFFF"/>
                </a:solidFill>
              </a:defRPr>
            </a:lvl4pPr>
            <a:lvl5pPr indent="-292100" lvl="4" marL="2286000" rtl="0">
              <a:spcBef>
                <a:spcPts val="0"/>
              </a:spcBef>
              <a:spcAft>
                <a:spcPts val="0"/>
              </a:spcAft>
              <a:buClr>
                <a:srgbClr val="FFFFFF"/>
              </a:buClr>
              <a:buSzPts val="1000"/>
              <a:buChar char="○"/>
              <a:defRPr sz="1000">
                <a:solidFill>
                  <a:srgbClr val="FFFFFF"/>
                </a:solidFill>
              </a:defRPr>
            </a:lvl5pPr>
            <a:lvl6pPr indent="-292100" lvl="5" marL="2743200" rtl="0">
              <a:spcBef>
                <a:spcPts val="0"/>
              </a:spcBef>
              <a:spcAft>
                <a:spcPts val="0"/>
              </a:spcAft>
              <a:buClr>
                <a:srgbClr val="FFFFFF"/>
              </a:buClr>
              <a:buSzPts val="1000"/>
              <a:buChar char="■"/>
              <a:defRPr sz="1000">
                <a:solidFill>
                  <a:srgbClr val="FFFFFF"/>
                </a:solidFill>
              </a:defRPr>
            </a:lvl6pPr>
            <a:lvl7pPr indent="-292100" lvl="6" marL="3200400" rtl="0">
              <a:spcBef>
                <a:spcPts val="0"/>
              </a:spcBef>
              <a:spcAft>
                <a:spcPts val="0"/>
              </a:spcAft>
              <a:buClr>
                <a:srgbClr val="FFFFFF"/>
              </a:buClr>
              <a:buSzPts val="1000"/>
              <a:buChar char="●"/>
              <a:defRPr sz="1000">
                <a:solidFill>
                  <a:srgbClr val="FFFFFF"/>
                </a:solidFill>
              </a:defRPr>
            </a:lvl7pPr>
            <a:lvl8pPr indent="-292100" lvl="7" marL="3657600" rtl="0">
              <a:spcBef>
                <a:spcPts val="0"/>
              </a:spcBef>
              <a:spcAft>
                <a:spcPts val="0"/>
              </a:spcAft>
              <a:buClr>
                <a:srgbClr val="FFFFFF"/>
              </a:buClr>
              <a:buSzPts val="1000"/>
              <a:buChar char="○"/>
              <a:defRPr sz="1000">
                <a:solidFill>
                  <a:srgbClr val="FFFFFF"/>
                </a:solidFill>
              </a:defRPr>
            </a:lvl8pPr>
            <a:lvl9pPr indent="-292100" lvl="8" marL="4114800" rtl="0">
              <a:spcBef>
                <a:spcPts val="0"/>
              </a:spcBef>
              <a:spcAft>
                <a:spcPts val="0"/>
              </a:spcAft>
              <a:buClr>
                <a:srgbClr val="FFFFFF"/>
              </a:buClr>
              <a:buSzPts val="1000"/>
              <a:buChar char="■"/>
              <a:defRPr sz="1000">
                <a:solidFill>
                  <a:srgbClr val="FFFFFF"/>
                </a:solidFill>
              </a:defRPr>
            </a:lvl9pPr>
          </a:lstStyle>
          <a:p/>
        </p:txBody>
      </p:sp>
      <p:sp>
        <p:nvSpPr>
          <p:cNvPr id="110" name="Google Shape;110;p18"/>
          <p:cNvSpPr txBox="1"/>
          <p:nvPr>
            <p:ph idx="3" type="subTitle"/>
          </p:nvPr>
        </p:nvSpPr>
        <p:spPr>
          <a:xfrm>
            <a:off x="6210125" y="354475"/>
            <a:ext cx="2574000" cy="6489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700"/>
              <a:buNone/>
              <a:defRPr b="1" sz="1700">
                <a:solidFill>
                  <a:srgbClr val="FFFFFF"/>
                </a:solidFill>
              </a:defRPr>
            </a:lvl1pPr>
            <a:lvl2pPr lvl="1" rtl="0">
              <a:spcBef>
                <a:spcPts val="0"/>
              </a:spcBef>
              <a:spcAft>
                <a:spcPts val="0"/>
              </a:spcAft>
              <a:buClr>
                <a:srgbClr val="FFFFFF"/>
              </a:buClr>
              <a:buSzPts val="1200"/>
              <a:buNone/>
              <a:defRPr b="1" sz="1200">
                <a:solidFill>
                  <a:srgbClr val="FFFFFF"/>
                </a:solidFill>
              </a:defRPr>
            </a:lvl2pPr>
            <a:lvl3pPr lvl="2" rtl="0">
              <a:spcBef>
                <a:spcPts val="0"/>
              </a:spcBef>
              <a:spcAft>
                <a:spcPts val="0"/>
              </a:spcAft>
              <a:buClr>
                <a:srgbClr val="FFFFFF"/>
              </a:buClr>
              <a:buSzPts val="1200"/>
              <a:buNone/>
              <a:defRPr b="1" sz="1200">
                <a:solidFill>
                  <a:srgbClr val="FFFFFF"/>
                </a:solidFill>
              </a:defRPr>
            </a:lvl3pPr>
            <a:lvl4pPr lvl="3" rtl="0">
              <a:spcBef>
                <a:spcPts val="0"/>
              </a:spcBef>
              <a:spcAft>
                <a:spcPts val="0"/>
              </a:spcAft>
              <a:buClr>
                <a:srgbClr val="FFFFFF"/>
              </a:buClr>
              <a:buSzPts val="1200"/>
              <a:buNone/>
              <a:defRPr b="1" sz="1200">
                <a:solidFill>
                  <a:srgbClr val="FFFFFF"/>
                </a:solidFill>
              </a:defRPr>
            </a:lvl4pPr>
            <a:lvl5pPr lvl="4" rtl="0">
              <a:spcBef>
                <a:spcPts val="0"/>
              </a:spcBef>
              <a:spcAft>
                <a:spcPts val="0"/>
              </a:spcAft>
              <a:buClr>
                <a:srgbClr val="FFFFFF"/>
              </a:buClr>
              <a:buSzPts val="1200"/>
              <a:buNone/>
              <a:defRPr b="1" sz="1200">
                <a:solidFill>
                  <a:srgbClr val="FFFFFF"/>
                </a:solidFill>
              </a:defRPr>
            </a:lvl5pPr>
            <a:lvl6pPr lvl="5" rtl="0">
              <a:spcBef>
                <a:spcPts val="0"/>
              </a:spcBef>
              <a:spcAft>
                <a:spcPts val="0"/>
              </a:spcAft>
              <a:buClr>
                <a:srgbClr val="FFFFFF"/>
              </a:buClr>
              <a:buSzPts val="1200"/>
              <a:buNone/>
              <a:defRPr b="1" sz="1200">
                <a:solidFill>
                  <a:srgbClr val="FFFFFF"/>
                </a:solidFill>
              </a:defRPr>
            </a:lvl6pPr>
            <a:lvl7pPr lvl="6" rtl="0">
              <a:spcBef>
                <a:spcPts val="0"/>
              </a:spcBef>
              <a:spcAft>
                <a:spcPts val="0"/>
              </a:spcAft>
              <a:buClr>
                <a:srgbClr val="FFFFFF"/>
              </a:buClr>
              <a:buSzPts val="1200"/>
              <a:buNone/>
              <a:defRPr b="1" sz="1200">
                <a:solidFill>
                  <a:srgbClr val="FFFFFF"/>
                </a:solidFill>
              </a:defRPr>
            </a:lvl7pPr>
            <a:lvl8pPr lvl="7" rtl="0">
              <a:spcBef>
                <a:spcPts val="0"/>
              </a:spcBef>
              <a:spcAft>
                <a:spcPts val="0"/>
              </a:spcAft>
              <a:buClr>
                <a:srgbClr val="FFFFFF"/>
              </a:buClr>
              <a:buSzPts val="1200"/>
              <a:buNone/>
              <a:defRPr b="1" sz="1200">
                <a:solidFill>
                  <a:srgbClr val="FFFFFF"/>
                </a:solidFill>
              </a:defRPr>
            </a:lvl8pPr>
            <a:lvl9pPr lvl="8" rtl="0">
              <a:spcBef>
                <a:spcPts val="0"/>
              </a:spcBef>
              <a:spcAft>
                <a:spcPts val="0"/>
              </a:spcAft>
              <a:buClr>
                <a:srgbClr val="FFFFFF"/>
              </a:buClr>
              <a:buSzPts val="1200"/>
              <a:buNone/>
              <a:defRPr b="1" sz="1200">
                <a:solidFill>
                  <a:srgbClr val="FFFFFF"/>
                </a:solidFill>
              </a:defRPr>
            </a:lvl9pPr>
          </a:lstStyle>
          <a:p/>
        </p:txBody>
      </p:sp>
      <p:sp>
        <p:nvSpPr>
          <p:cNvPr id="111" name="Google Shape;111;p18"/>
          <p:cNvSpPr txBox="1"/>
          <p:nvPr>
            <p:ph idx="4" type="body"/>
          </p:nvPr>
        </p:nvSpPr>
        <p:spPr>
          <a:xfrm>
            <a:off x="6210125" y="3418964"/>
            <a:ext cx="2574000" cy="13329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FFFFFF"/>
              </a:buClr>
              <a:buSzPts val="1200"/>
              <a:buChar char="●"/>
              <a:defRPr sz="1200">
                <a:solidFill>
                  <a:srgbClr val="FFFFFF"/>
                </a:solidFill>
              </a:defRPr>
            </a:lvl1pPr>
            <a:lvl2pPr indent="-292100" lvl="1" marL="914400" rtl="0">
              <a:spcBef>
                <a:spcPts val="0"/>
              </a:spcBef>
              <a:spcAft>
                <a:spcPts val="0"/>
              </a:spcAft>
              <a:buClr>
                <a:srgbClr val="FFFFFF"/>
              </a:buClr>
              <a:buSzPts val="1000"/>
              <a:buChar char="○"/>
              <a:defRPr sz="1000">
                <a:solidFill>
                  <a:srgbClr val="FFFFFF"/>
                </a:solidFill>
              </a:defRPr>
            </a:lvl2pPr>
            <a:lvl3pPr indent="-292100" lvl="2" marL="1371600" rtl="0">
              <a:spcBef>
                <a:spcPts val="0"/>
              </a:spcBef>
              <a:spcAft>
                <a:spcPts val="0"/>
              </a:spcAft>
              <a:buClr>
                <a:srgbClr val="FFFFFF"/>
              </a:buClr>
              <a:buSzPts val="1000"/>
              <a:buChar char="■"/>
              <a:defRPr sz="1000">
                <a:solidFill>
                  <a:srgbClr val="FFFFFF"/>
                </a:solidFill>
              </a:defRPr>
            </a:lvl3pPr>
            <a:lvl4pPr indent="-292100" lvl="3" marL="1828800" rtl="0">
              <a:spcBef>
                <a:spcPts val="0"/>
              </a:spcBef>
              <a:spcAft>
                <a:spcPts val="0"/>
              </a:spcAft>
              <a:buClr>
                <a:srgbClr val="FFFFFF"/>
              </a:buClr>
              <a:buSzPts val="1000"/>
              <a:buChar char="●"/>
              <a:defRPr sz="1000">
                <a:solidFill>
                  <a:srgbClr val="FFFFFF"/>
                </a:solidFill>
              </a:defRPr>
            </a:lvl4pPr>
            <a:lvl5pPr indent="-292100" lvl="4" marL="2286000" rtl="0">
              <a:spcBef>
                <a:spcPts val="0"/>
              </a:spcBef>
              <a:spcAft>
                <a:spcPts val="0"/>
              </a:spcAft>
              <a:buClr>
                <a:srgbClr val="FFFFFF"/>
              </a:buClr>
              <a:buSzPts val="1000"/>
              <a:buChar char="○"/>
              <a:defRPr sz="1000">
                <a:solidFill>
                  <a:srgbClr val="FFFFFF"/>
                </a:solidFill>
              </a:defRPr>
            </a:lvl5pPr>
            <a:lvl6pPr indent="-292100" lvl="5" marL="2743200" rtl="0">
              <a:spcBef>
                <a:spcPts val="0"/>
              </a:spcBef>
              <a:spcAft>
                <a:spcPts val="0"/>
              </a:spcAft>
              <a:buClr>
                <a:srgbClr val="FFFFFF"/>
              </a:buClr>
              <a:buSzPts val="1000"/>
              <a:buChar char="■"/>
              <a:defRPr sz="1000">
                <a:solidFill>
                  <a:srgbClr val="FFFFFF"/>
                </a:solidFill>
              </a:defRPr>
            </a:lvl6pPr>
            <a:lvl7pPr indent="-292100" lvl="6" marL="3200400" rtl="0">
              <a:spcBef>
                <a:spcPts val="0"/>
              </a:spcBef>
              <a:spcAft>
                <a:spcPts val="0"/>
              </a:spcAft>
              <a:buClr>
                <a:srgbClr val="FFFFFF"/>
              </a:buClr>
              <a:buSzPts val="1000"/>
              <a:buChar char="●"/>
              <a:defRPr sz="1000">
                <a:solidFill>
                  <a:srgbClr val="FFFFFF"/>
                </a:solidFill>
              </a:defRPr>
            </a:lvl7pPr>
            <a:lvl8pPr indent="-292100" lvl="7" marL="3657600" rtl="0">
              <a:spcBef>
                <a:spcPts val="0"/>
              </a:spcBef>
              <a:spcAft>
                <a:spcPts val="0"/>
              </a:spcAft>
              <a:buClr>
                <a:srgbClr val="FFFFFF"/>
              </a:buClr>
              <a:buSzPts val="1000"/>
              <a:buChar char="○"/>
              <a:defRPr sz="1000">
                <a:solidFill>
                  <a:srgbClr val="FFFFFF"/>
                </a:solidFill>
              </a:defRPr>
            </a:lvl8pPr>
            <a:lvl9pPr indent="-292100" lvl="8" marL="4114800" rtl="0">
              <a:spcBef>
                <a:spcPts val="0"/>
              </a:spcBef>
              <a:spcAft>
                <a:spcPts val="0"/>
              </a:spcAft>
              <a:buClr>
                <a:srgbClr val="FFFFFF"/>
              </a:buClr>
              <a:buSzPts val="1000"/>
              <a:buChar char="■"/>
              <a:defRPr sz="1000">
                <a:solidFill>
                  <a:srgbClr val="FFFFFF"/>
                </a:solidFill>
              </a:defRPr>
            </a:lvl9pPr>
          </a:lstStyle>
          <a:p/>
        </p:txBody>
      </p:sp>
      <p:sp>
        <p:nvSpPr>
          <p:cNvPr id="112" name="Google Shape;112;p18"/>
          <p:cNvSpPr txBox="1"/>
          <p:nvPr>
            <p:ph idx="5" type="subTitle"/>
          </p:nvPr>
        </p:nvSpPr>
        <p:spPr>
          <a:xfrm>
            <a:off x="6210125" y="2697247"/>
            <a:ext cx="2574000" cy="6489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700"/>
              <a:buNone/>
              <a:defRPr b="1" sz="1700">
                <a:solidFill>
                  <a:srgbClr val="FFFFFF"/>
                </a:solidFill>
              </a:defRPr>
            </a:lvl1pPr>
            <a:lvl2pPr lvl="1" rtl="0">
              <a:spcBef>
                <a:spcPts val="0"/>
              </a:spcBef>
              <a:spcAft>
                <a:spcPts val="0"/>
              </a:spcAft>
              <a:buClr>
                <a:srgbClr val="FFFFFF"/>
              </a:buClr>
              <a:buSzPts val="1200"/>
              <a:buNone/>
              <a:defRPr b="1" sz="1200">
                <a:solidFill>
                  <a:srgbClr val="FFFFFF"/>
                </a:solidFill>
              </a:defRPr>
            </a:lvl2pPr>
            <a:lvl3pPr lvl="2" rtl="0">
              <a:spcBef>
                <a:spcPts val="0"/>
              </a:spcBef>
              <a:spcAft>
                <a:spcPts val="0"/>
              </a:spcAft>
              <a:buClr>
                <a:srgbClr val="FFFFFF"/>
              </a:buClr>
              <a:buSzPts val="1200"/>
              <a:buNone/>
              <a:defRPr b="1" sz="1200">
                <a:solidFill>
                  <a:srgbClr val="FFFFFF"/>
                </a:solidFill>
              </a:defRPr>
            </a:lvl3pPr>
            <a:lvl4pPr lvl="3" rtl="0">
              <a:spcBef>
                <a:spcPts val="0"/>
              </a:spcBef>
              <a:spcAft>
                <a:spcPts val="0"/>
              </a:spcAft>
              <a:buClr>
                <a:srgbClr val="FFFFFF"/>
              </a:buClr>
              <a:buSzPts val="1200"/>
              <a:buNone/>
              <a:defRPr b="1" sz="1200">
                <a:solidFill>
                  <a:srgbClr val="FFFFFF"/>
                </a:solidFill>
              </a:defRPr>
            </a:lvl4pPr>
            <a:lvl5pPr lvl="4" rtl="0">
              <a:spcBef>
                <a:spcPts val="0"/>
              </a:spcBef>
              <a:spcAft>
                <a:spcPts val="0"/>
              </a:spcAft>
              <a:buClr>
                <a:srgbClr val="FFFFFF"/>
              </a:buClr>
              <a:buSzPts val="1200"/>
              <a:buNone/>
              <a:defRPr b="1" sz="1200">
                <a:solidFill>
                  <a:srgbClr val="FFFFFF"/>
                </a:solidFill>
              </a:defRPr>
            </a:lvl5pPr>
            <a:lvl6pPr lvl="5" rtl="0">
              <a:spcBef>
                <a:spcPts val="0"/>
              </a:spcBef>
              <a:spcAft>
                <a:spcPts val="0"/>
              </a:spcAft>
              <a:buClr>
                <a:srgbClr val="FFFFFF"/>
              </a:buClr>
              <a:buSzPts val="1200"/>
              <a:buNone/>
              <a:defRPr b="1" sz="1200">
                <a:solidFill>
                  <a:srgbClr val="FFFFFF"/>
                </a:solidFill>
              </a:defRPr>
            </a:lvl6pPr>
            <a:lvl7pPr lvl="6" rtl="0">
              <a:spcBef>
                <a:spcPts val="0"/>
              </a:spcBef>
              <a:spcAft>
                <a:spcPts val="0"/>
              </a:spcAft>
              <a:buClr>
                <a:srgbClr val="FFFFFF"/>
              </a:buClr>
              <a:buSzPts val="1200"/>
              <a:buNone/>
              <a:defRPr b="1" sz="1200">
                <a:solidFill>
                  <a:srgbClr val="FFFFFF"/>
                </a:solidFill>
              </a:defRPr>
            </a:lvl7pPr>
            <a:lvl8pPr lvl="7" rtl="0">
              <a:spcBef>
                <a:spcPts val="0"/>
              </a:spcBef>
              <a:spcAft>
                <a:spcPts val="0"/>
              </a:spcAft>
              <a:buClr>
                <a:srgbClr val="FFFFFF"/>
              </a:buClr>
              <a:buSzPts val="1200"/>
              <a:buNone/>
              <a:defRPr b="1" sz="1200">
                <a:solidFill>
                  <a:srgbClr val="FFFFFF"/>
                </a:solidFill>
              </a:defRPr>
            </a:lvl8pPr>
            <a:lvl9pPr lvl="8" rtl="0">
              <a:spcBef>
                <a:spcPts val="0"/>
              </a:spcBef>
              <a:spcAft>
                <a:spcPts val="0"/>
              </a:spcAft>
              <a:buClr>
                <a:srgbClr val="FFFFFF"/>
              </a:buClr>
              <a:buSzPts val="1200"/>
              <a:buNone/>
              <a:defRPr b="1" sz="1200">
                <a:solidFill>
                  <a:srgbClr val="FFFFFF"/>
                </a:solidFill>
              </a:defRPr>
            </a:lvl9pPr>
          </a:lstStyle>
          <a:p/>
        </p:txBody>
      </p:sp>
      <p:sp>
        <p:nvSpPr>
          <p:cNvPr id="113" name="Google Shape;113;p18"/>
          <p:cNvSpPr/>
          <p:nvPr>
            <p:ph idx="6" type="pic"/>
          </p:nvPr>
        </p:nvSpPr>
        <p:spPr>
          <a:xfrm>
            <a:off x="370025" y="3328200"/>
            <a:ext cx="1455600" cy="1455600"/>
          </a:xfrm>
          <a:prstGeom prst="ellipse">
            <a:avLst/>
          </a:prstGeom>
          <a:noFill/>
          <a:ln>
            <a:noFill/>
          </a:ln>
        </p:spPr>
      </p:sp>
      <p:sp>
        <p:nvSpPr>
          <p:cNvPr id="114" name="Google Shape;114;p18"/>
          <p:cNvSpPr/>
          <p:nvPr>
            <p:ph idx="7" type="pic"/>
          </p:nvPr>
        </p:nvSpPr>
        <p:spPr>
          <a:xfrm>
            <a:off x="2123119" y="3328200"/>
            <a:ext cx="1455600" cy="1455600"/>
          </a:xfrm>
          <a:prstGeom prst="ellipse">
            <a:avLst/>
          </a:prstGeom>
          <a:noFill/>
          <a:ln>
            <a:noFill/>
          </a:ln>
        </p:spPr>
      </p:sp>
      <p:sp>
        <p:nvSpPr>
          <p:cNvPr id="115" name="Google Shape;115;p18"/>
          <p:cNvSpPr/>
          <p:nvPr>
            <p:ph idx="8" type="pic"/>
          </p:nvPr>
        </p:nvSpPr>
        <p:spPr>
          <a:xfrm>
            <a:off x="3876213" y="3328200"/>
            <a:ext cx="1455600" cy="1455600"/>
          </a:xfrm>
          <a:prstGeom prst="ellipse">
            <a:avLst/>
          </a:prstGeom>
          <a:noFill/>
          <a:ln>
            <a:noFill/>
          </a:ln>
        </p:spPr>
      </p:sp>
      <p:sp>
        <p:nvSpPr>
          <p:cNvPr id="116" name="Google Shape;11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pos="3572">
          <p15:clr>
            <a:srgbClr val="FA7B17"/>
          </p15:clr>
        </p15:guide>
        <p15:guide id="2" pos="3458">
          <p15:clr>
            <a:srgbClr val="FA7B17"/>
          </p15:clr>
        </p15:guide>
        <p15:guide id="3" pos="3685">
          <p15:clr>
            <a:srgbClr val="FA7B17"/>
          </p15:clr>
        </p15:guide>
        <p15:guide id="4" pos="3912">
          <p15:clr>
            <a:srgbClr val="FA7B17"/>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
  <p:cSld name="CUSTOM_2_2">
    <p:spTree>
      <p:nvGrpSpPr>
        <p:cNvPr id="117" name="Shape 117"/>
        <p:cNvGrpSpPr/>
        <p:nvPr/>
      </p:nvGrpSpPr>
      <p:grpSpPr>
        <a:xfrm>
          <a:off x="0" y="0"/>
          <a:ext cx="0" cy="0"/>
          <a:chOff x="0" y="0"/>
          <a:chExt cx="0" cy="0"/>
        </a:xfrm>
      </p:grpSpPr>
      <p:sp>
        <p:nvSpPr>
          <p:cNvPr id="118" name="Google Shape;118;p19"/>
          <p:cNvSpPr txBox="1"/>
          <p:nvPr>
            <p:ph type="title"/>
          </p:nvPr>
        </p:nvSpPr>
        <p:spPr>
          <a:xfrm>
            <a:off x="360000" y="360000"/>
            <a:ext cx="5130000" cy="1103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2800"/>
            </a:lvl1pPr>
            <a:lvl2pPr lvl="1" rtl="0">
              <a:spcBef>
                <a:spcPts val="0"/>
              </a:spcBef>
              <a:spcAft>
                <a:spcPts val="0"/>
              </a:spcAft>
              <a:buSzPts val="2800"/>
              <a:buNone/>
              <a:defRPr sz="2800"/>
            </a:lvl2pPr>
            <a:lvl3pPr lvl="2" rtl="0">
              <a:spcBef>
                <a:spcPts val="0"/>
              </a:spcBef>
              <a:spcAft>
                <a:spcPts val="0"/>
              </a:spcAft>
              <a:buSzPts val="2800"/>
              <a:buNone/>
              <a:defRPr sz="2800"/>
            </a:lvl3pPr>
            <a:lvl4pPr lvl="3" rtl="0">
              <a:spcBef>
                <a:spcPts val="0"/>
              </a:spcBef>
              <a:spcAft>
                <a:spcPts val="0"/>
              </a:spcAft>
              <a:buSzPts val="2800"/>
              <a:buNone/>
              <a:defRPr sz="2800"/>
            </a:lvl4pPr>
            <a:lvl5pPr lvl="4" rtl="0">
              <a:spcBef>
                <a:spcPts val="0"/>
              </a:spcBef>
              <a:spcAft>
                <a:spcPts val="0"/>
              </a:spcAft>
              <a:buSzPts val="2800"/>
              <a:buNone/>
              <a:defRPr sz="2800"/>
            </a:lvl5pPr>
            <a:lvl6pPr lvl="5" rtl="0">
              <a:spcBef>
                <a:spcPts val="0"/>
              </a:spcBef>
              <a:spcAft>
                <a:spcPts val="0"/>
              </a:spcAft>
              <a:buSzPts val="2800"/>
              <a:buNone/>
              <a:defRPr sz="2800"/>
            </a:lvl6pPr>
            <a:lvl7pPr lvl="6" rtl="0">
              <a:spcBef>
                <a:spcPts val="0"/>
              </a:spcBef>
              <a:spcAft>
                <a:spcPts val="0"/>
              </a:spcAft>
              <a:buSzPts val="2800"/>
              <a:buNone/>
              <a:defRPr sz="2800"/>
            </a:lvl7pPr>
            <a:lvl8pPr lvl="7" rtl="0">
              <a:spcBef>
                <a:spcPts val="0"/>
              </a:spcBef>
              <a:spcAft>
                <a:spcPts val="0"/>
              </a:spcAft>
              <a:buSzPts val="2800"/>
              <a:buNone/>
              <a:defRPr sz="2800"/>
            </a:lvl8pPr>
            <a:lvl9pPr lvl="8" rtl="0">
              <a:spcBef>
                <a:spcPts val="0"/>
              </a:spcBef>
              <a:spcAft>
                <a:spcPts val="0"/>
              </a:spcAft>
              <a:buSzPts val="2800"/>
              <a:buNone/>
              <a:defRPr sz="2800"/>
            </a:lvl9pPr>
          </a:lstStyle>
          <a:p/>
        </p:txBody>
      </p:sp>
      <p:sp>
        <p:nvSpPr>
          <p:cNvPr id="119" name="Google Shape;119;p19"/>
          <p:cNvSpPr txBox="1"/>
          <p:nvPr>
            <p:ph idx="1" type="body"/>
          </p:nvPr>
        </p:nvSpPr>
        <p:spPr>
          <a:xfrm>
            <a:off x="1775250" y="2048471"/>
            <a:ext cx="3714900" cy="977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20" name="Google Shape;120;p19"/>
          <p:cNvSpPr txBox="1"/>
          <p:nvPr>
            <p:ph idx="2" type="subTitle"/>
          </p:nvPr>
        </p:nvSpPr>
        <p:spPr>
          <a:xfrm>
            <a:off x="1775250" y="1700044"/>
            <a:ext cx="3714900" cy="4758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None/>
              <a:defRPr b="1" sz="17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121" name="Google Shape;121;p19"/>
          <p:cNvSpPr/>
          <p:nvPr>
            <p:ph idx="3" type="pic"/>
          </p:nvPr>
        </p:nvSpPr>
        <p:spPr>
          <a:xfrm>
            <a:off x="370025" y="1749382"/>
            <a:ext cx="1210800" cy="1210800"/>
          </a:xfrm>
          <a:prstGeom prst="ellipse">
            <a:avLst/>
          </a:prstGeom>
          <a:noFill/>
          <a:ln>
            <a:noFill/>
          </a:ln>
        </p:spPr>
      </p:sp>
      <p:sp>
        <p:nvSpPr>
          <p:cNvPr id="122" name="Google Shape;122;p19"/>
          <p:cNvSpPr txBox="1"/>
          <p:nvPr>
            <p:ph idx="4" type="body"/>
          </p:nvPr>
        </p:nvSpPr>
        <p:spPr>
          <a:xfrm>
            <a:off x="1775250" y="3803264"/>
            <a:ext cx="3714900" cy="977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23" name="Google Shape;123;p19"/>
          <p:cNvSpPr txBox="1"/>
          <p:nvPr>
            <p:ph idx="5" type="subTitle"/>
          </p:nvPr>
        </p:nvSpPr>
        <p:spPr>
          <a:xfrm>
            <a:off x="1775250" y="3454837"/>
            <a:ext cx="3714900" cy="4758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None/>
              <a:defRPr b="1" sz="17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124" name="Google Shape;124;p19"/>
          <p:cNvSpPr/>
          <p:nvPr>
            <p:ph idx="6" type="pic"/>
          </p:nvPr>
        </p:nvSpPr>
        <p:spPr>
          <a:xfrm>
            <a:off x="370025" y="3504175"/>
            <a:ext cx="1210800" cy="1210800"/>
          </a:xfrm>
          <a:prstGeom prst="ellipse">
            <a:avLst/>
          </a:prstGeom>
          <a:noFill/>
          <a:ln>
            <a:noFill/>
          </a:ln>
        </p:spPr>
      </p:sp>
      <p:sp>
        <p:nvSpPr>
          <p:cNvPr id="125" name="Google Shape;125;p19"/>
          <p:cNvSpPr/>
          <p:nvPr>
            <p:ph idx="7" type="pic"/>
          </p:nvPr>
        </p:nvSpPr>
        <p:spPr>
          <a:xfrm>
            <a:off x="5850000" y="370025"/>
            <a:ext cx="2934000" cy="4413600"/>
          </a:xfrm>
          <a:prstGeom prst="rect">
            <a:avLst/>
          </a:prstGeom>
          <a:noFill/>
          <a:ln>
            <a:noFill/>
          </a:ln>
        </p:spPr>
      </p:sp>
      <p:sp>
        <p:nvSpPr>
          <p:cNvPr id="126" name="Google Shape;12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163128"/>
                </a:solidFill>
              </a:defRPr>
            </a:lvl1pPr>
            <a:lvl2pPr lvl="1" rtl="0">
              <a:buNone/>
              <a:defRPr>
                <a:solidFill>
                  <a:srgbClr val="163128"/>
                </a:solidFill>
              </a:defRPr>
            </a:lvl2pPr>
            <a:lvl3pPr lvl="2" rtl="0">
              <a:buNone/>
              <a:defRPr>
                <a:solidFill>
                  <a:srgbClr val="163128"/>
                </a:solidFill>
              </a:defRPr>
            </a:lvl3pPr>
            <a:lvl4pPr lvl="3" rtl="0">
              <a:buNone/>
              <a:defRPr>
                <a:solidFill>
                  <a:srgbClr val="163128"/>
                </a:solidFill>
              </a:defRPr>
            </a:lvl4pPr>
            <a:lvl5pPr lvl="4" rtl="0">
              <a:buNone/>
              <a:defRPr>
                <a:solidFill>
                  <a:srgbClr val="163128"/>
                </a:solidFill>
              </a:defRPr>
            </a:lvl5pPr>
            <a:lvl6pPr lvl="5" rtl="0">
              <a:buNone/>
              <a:defRPr>
                <a:solidFill>
                  <a:srgbClr val="163128"/>
                </a:solidFill>
              </a:defRPr>
            </a:lvl6pPr>
            <a:lvl7pPr lvl="6" rtl="0">
              <a:buNone/>
              <a:defRPr>
                <a:solidFill>
                  <a:srgbClr val="163128"/>
                </a:solidFill>
              </a:defRPr>
            </a:lvl7pPr>
            <a:lvl8pPr lvl="7" rtl="0">
              <a:buNone/>
              <a:defRPr>
                <a:solidFill>
                  <a:srgbClr val="163128"/>
                </a:solidFill>
              </a:defRPr>
            </a:lvl8pPr>
            <a:lvl9pPr lvl="8" rtl="0">
              <a:buNone/>
              <a:defRPr>
                <a:solidFill>
                  <a:srgbClr val="163128"/>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pos="3572">
          <p15:clr>
            <a:srgbClr val="FA7B17"/>
          </p15:clr>
        </p15:guide>
        <p15:guide id="2" pos="3458">
          <p15:clr>
            <a:srgbClr val="FA7B17"/>
          </p15:clr>
        </p15:guide>
        <p15:guide id="3" pos="3685">
          <p15:clr>
            <a:srgbClr val="FA7B17"/>
          </p15:clr>
        </p15:guide>
        <p15:guide id="4" pos="3912">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
  <p:cSld name="CUSTOM_2_2_1">
    <p:spTree>
      <p:nvGrpSpPr>
        <p:cNvPr id="127" name="Shape 127"/>
        <p:cNvGrpSpPr/>
        <p:nvPr/>
      </p:nvGrpSpPr>
      <p:grpSpPr>
        <a:xfrm>
          <a:off x="0" y="0"/>
          <a:ext cx="0" cy="0"/>
          <a:chOff x="0" y="0"/>
          <a:chExt cx="0" cy="0"/>
        </a:xfrm>
      </p:grpSpPr>
      <p:sp>
        <p:nvSpPr>
          <p:cNvPr id="128" name="Google Shape;128;p20"/>
          <p:cNvSpPr/>
          <p:nvPr>
            <p:ph idx="2" type="pic"/>
          </p:nvPr>
        </p:nvSpPr>
        <p:spPr>
          <a:xfrm>
            <a:off x="0" y="0"/>
            <a:ext cx="2556000" cy="5143500"/>
          </a:xfrm>
          <a:prstGeom prst="rect">
            <a:avLst/>
          </a:prstGeom>
          <a:noFill/>
          <a:ln>
            <a:noFill/>
          </a:ln>
        </p:spPr>
      </p:sp>
      <p:sp>
        <p:nvSpPr>
          <p:cNvPr id="129" name="Google Shape;129;p20"/>
          <p:cNvSpPr txBox="1"/>
          <p:nvPr>
            <p:ph type="title"/>
          </p:nvPr>
        </p:nvSpPr>
        <p:spPr>
          <a:xfrm>
            <a:off x="3653046" y="360000"/>
            <a:ext cx="5130000" cy="11037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800"/>
              <a:buNone/>
              <a:defRPr sz="2800"/>
            </a:lvl2pPr>
            <a:lvl3pPr lvl="2" rtl="0">
              <a:spcBef>
                <a:spcPts val="0"/>
              </a:spcBef>
              <a:spcAft>
                <a:spcPts val="0"/>
              </a:spcAft>
              <a:buSzPts val="2800"/>
              <a:buNone/>
              <a:defRPr sz="2800"/>
            </a:lvl3pPr>
            <a:lvl4pPr lvl="3" rtl="0">
              <a:spcBef>
                <a:spcPts val="0"/>
              </a:spcBef>
              <a:spcAft>
                <a:spcPts val="0"/>
              </a:spcAft>
              <a:buSzPts val="2800"/>
              <a:buNone/>
              <a:defRPr sz="2800"/>
            </a:lvl4pPr>
            <a:lvl5pPr lvl="4" rtl="0">
              <a:spcBef>
                <a:spcPts val="0"/>
              </a:spcBef>
              <a:spcAft>
                <a:spcPts val="0"/>
              </a:spcAft>
              <a:buSzPts val="2800"/>
              <a:buNone/>
              <a:defRPr sz="2800"/>
            </a:lvl5pPr>
            <a:lvl6pPr lvl="5" rtl="0">
              <a:spcBef>
                <a:spcPts val="0"/>
              </a:spcBef>
              <a:spcAft>
                <a:spcPts val="0"/>
              </a:spcAft>
              <a:buSzPts val="2800"/>
              <a:buNone/>
              <a:defRPr sz="2800"/>
            </a:lvl6pPr>
            <a:lvl7pPr lvl="6" rtl="0">
              <a:spcBef>
                <a:spcPts val="0"/>
              </a:spcBef>
              <a:spcAft>
                <a:spcPts val="0"/>
              </a:spcAft>
              <a:buSzPts val="2800"/>
              <a:buNone/>
              <a:defRPr sz="2800"/>
            </a:lvl7pPr>
            <a:lvl8pPr lvl="7" rtl="0">
              <a:spcBef>
                <a:spcPts val="0"/>
              </a:spcBef>
              <a:spcAft>
                <a:spcPts val="0"/>
              </a:spcAft>
              <a:buSzPts val="2800"/>
              <a:buNone/>
              <a:defRPr sz="2800"/>
            </a:lvl8pPr>
            <a:lvl9pPr lvl="8" rtl="0">
              <a:spcBef>
                <a:spcPts val="0"/>
              </a:spcBef>
              <a:spcAft>
                <a:spcPts val="0"/>
              </a:spcAft>
              <a:buSzPts val="2800"/>
              <a:buNone/>
              <a:defRPr sz="2800"/>
            </a:lvl9pPr>
          </a:lstStyle>
          <a:p/>
        </p:txBody>
      </p:sp>
      <p:sp>
        <p:nvSpPr>
          <p:cNvPr id="130" name="Google Shape;130;p20"/>
          <p:cNvSpPr txBox="1"/>
          <p:nvPr>
            <p:ph idx="1" type="body"/>
          </p:nvPr>
        </p:nvSpPr>
        <p:spPr>
          <a:xfrm>
            <a:off x="3654150" y="2048478"/>
            <a:ext cx="5130000" cy="977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31" name="Google Shape;131;p20"/>
          <p:cNvSpPr txBox="1"/>
          <p:nvPr>
            <p:ph idx="3" type="subTitle"/>
          </p:nvPr>
        </p:nvSpPr>
        <p:spPr>
          <a:xfrm>
            <a:off x="3654150" y="1700050"/>
            <a:ext cx="5130000" cy="4758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None/>
              <a:defRPr b="1" sz="17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132" name="Google Shape;132;p20"/>
          <p:cNvSpPr txBox="1"/>
          <p:nvPr>
            <p:ph idx="4" type="body"/>
          </p:nvPr>
        </p:nvSpPr>
        <p:spPr>
          <a:xfrm>
            <a:off x="3654150" y="3803274"/>
            <a:ext cx="5130000" cy="977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33" name="Google Shape;133;p20"/>
          <p:cNvSpPr txBox="1"/>
          <p:nvPr>
            <p:ph idx="5" type="subTitle"/>
          </p:nvPr>
        </p:nvSpPr>
        <p:spPr>
          <a:xfrm>
            <a:off x="3654150" y="3454847"/>
            <a:ext cx="5130000" cy="4758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None/>
              <a:defRPr b="1" sz="17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134" name="Google Shape;134;p20"/>
          <p:cNvSpPr/>
          <p:nvPr/>
        </p:nvSpPr>
        <p:spPr>
          <a:xfrm>
            <a:off x="3755150" y="1377086"/>
            <a:ext cx="657900" cy="36000"/>
          </a:xfrm>
          <a:prstGeom prst="rect">
            <a:avLst/>
          </a:prstGeom>
          <a:solidFill>
            <a:srgbClr val="D50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0"/>
          <p:cNvSpPr/>
          <p:nvPr>
            <p:ph idx="6" type="pic"/>
          </p:nvPr>
        </p:nvSpPr>
        <p:spPr>
          <a:xfrm>
            <a:off x="1405283" y="360000"/>
            <a:ext cx="1944000" cy="1944000"/>
          </a:xfrm>
          <a:prstGeom prst="rect">
            <a:avLst/>
          </a:prstGeom>
          <a:noFill/>
          <a:ln>
            <a:noFill/>
          </a:ln>
        </p:spPr>
      </p:sp>
      <p:sp>
        <p:nvSpPr>
          <p:cNvPr id="136" name="Google Shape;136;p20"/>
          <p:cNvSpPr/>
          <p:nvPr>
            <p:ph idx="7" type="pic"/>
          </p:nvPr>
        </p:nvSpPr>
        <p:spPr>
          <a:xfrm>
            <a:off x="1405283" y="2839500"/>
            <a:ext cx="1944000" cy="1944000"/>
          </a:xfrm>
          <a:prstGeom prst="rect">
            <a:avLst/>
          </a:prstGeom>
          <a:noFill/>
          <a:ln>
            <a:noFill/>
          </a:ln>
        </p:spPr>
      </p:sp>
      <p:sp>
        <p:nvSpPr>
          <p:cNvPr id="137" name="Google Shape;137;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pos="3572">
          <p15:clr>
            <a:srgbClr val="FA7B17"/>
          </p15:clr>
        </p15:guide>
        <p15:guide id="2" pos="3458">
          <p15:clr>
            <a:srgbClr val="FA7B17"/>
          </p15:clr>
        </p15:guide>
        <p15:guide id="3" pos="3685">
          <p15:clr>
            <a:srgbClr val="FA7B17"/>
          </p15:clr>
        </p15:guide>
        <p15:guide id="4" pos="3912">
          <p15:clr>
            <a:srgbClr val="FA7B17"/>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
  <p:cSld name="CUSTOM_2_1">
    <p:spTree>
      <p:nvGrpSpPr>
        <p:cNvPr id="138" name="Shape 138"/>
        <p:cNvGrpSpPr/>
        <p:nvPr/>
      </p:nvGrpSpPr>
      <p:grpSpPr>
        <a:xfrm>
          <a:off x="0" y="0"/>
          <a:ext cx="0" cy="0"/>
          <a:chOff x="0" y="0"/>
          <a:chExt cx="0" cy="0"/>
        </a:xfrm>
      </p:grpSpPr>
      <p:sp>
        <p:nvSpPr>
          <p:cNvPr id="139" name="Google Shape;139;p21"/>
          <p:cNvSpPr/>
          <p:nvPr/>
        </p:nvSpPr>
        <p:spPr>
          <a:xfrm>
            <a:off x="0" y="0"/>
            <a:ext cx="9144000" cy="3075300"/>
          </a:xfrm>
          <a:prstGeom prst="rect">
            <a:avLst/>
          </a:prstGeom>
          <a:solidFill>
            <a:srgbClr val="184E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1"/>
          <p:cNvSpPr txBox="1"/>
          <p:nvPr>
            <p:ph idx="1" type="body"/>
          </p:nvPr>
        </p:nvSpPr>
        <p:spPr>
          <a:xfrm>
            <a:off x="1876600" y="3450900"/>
            <a:ext cx="2515500" cy="1332900"/>
          </a:xfrm>
          <a:prstGeom prst="rect">
            <a:avLst/>
          </a:prstGeom>
        </p:spPr>
        <p:txBody>
          <a:bodyPr anchorCtr="0" anchor="ctr"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41" name="Google Shape;141;p21"/>
          <p:cNvSpPr/>
          <p:nvPr>
            <p:ph idx="2" type="pic"/>
          </p:nvPr>
        </p:nvSpPr>
        <p:spPr>
          <a:xfrm>
            <a:off x="370025" y="3450900"/>
            <a:ext cx="1332900" cy="1332900"/>
          </a:xfrm>
          <a:prstGeom prst="ellipse">
            <a:avLst/>
          </a:prstGeom>
          <a:noFill/>
          <a:ln>
            <a:noFill/>
          </a:ln>
        </p:spPr>
      </p:sp>
      <p:sp>
        <p:nvSpPr>
          <p:cNvPr id="142" name="Google Shape;142;p21"/>
          <p:cNvSpPr txBox="1"/>
          <p:nvPr>
            <p:ph idx="3" type="body"/>
          </p:nvPr>
        </p:nvSpPr>
        <p:spPr>
          <a:xfrm>
            <a:off x="6263308" y="3485975"/>
            <a:ext cx="2515500" cy="1332900"/>
          </a:xfrm>
          <a:prstGeom prst="rect">
            <a:avLst/>
          </a:prstGeom>
        </p:spPr>
        <p:txBody>
          <a:bodyPr anchorCtr="0" anchor="ctr"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43" name="Google Shape;143;p21"/>
          <p:cNvSpPr/>
          <p:nvPr>
            <p:ph idx="4" type="pic"/>
          </p:nvPr>
        </p:nvSpPr>
        <p:spPr>
          <a:xfrm>
            <a:off x="4756733" y="3450487"/>
            <a:ext cx="1332900" cy="1332900"/>
          </a:xfrm>
          <a:prstGeom prst="ellipse">
            <a:avLst/>
          </a:prstGeom>
          <a:noFill/>
          <a:ln>
            <a:noFill/>
          </a:ln>
        </p:spPr>
      </p:sp>
      <p:sp>
        <p:nvSpPr>
          <p:cNvPr id="144" name="Google Shape;144;p21"/>
          <p:cNvSpPr txBox="1"/>
          <p:nvPr>
            <p:ph type="title"/>
          </p:nvPr>
        </p:nvSpPr>
        <p:spPr>
          <a:xfrm>
            <a:off x="360000" y="575600"/>
            <a:ext cx="4032000" cy="2039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2800"/>
              <a:buNone/>
              <a:defRPr sz="2800">
                <a:solidFill>
                  <a:srgbClr val="FFFFFF"/>
                </a:solidFill>
              </a:defRPr>
            </a:lvl1pPr>
            <a:lvl2pPr lvl="1" rtl="0" algn="ctr">
              <a:spcBef>
                <a:spcPts val="0"/>
              </a:spcBef>
              <a:spcAft>
                <a:spcPts val="0"/>
              </a:spcAft>
              <a:buClr>
                <a:srgbClr val="FFFFFF"/>
              </a:buClr>
              <a:buSzPts val="2800"/>
              <a:buNone/>
              <a:defRPr sz="2800">
                <a:solidFill>
                  <a:srgbClr val="FFFFFF"/>
                </a:solidFill>
              </a:defRPr>
            </a:lvl2pPr>
            <a:lvl3pPr lvl="2" rtl="0" algn="ctr">
              <a:spcBef>
                <a:spcPts val="0"/>
              </a:spcBef>
              <a:spcAft>
                <a:spcPts val="0"/>
              </a:spcAft>
              <a:buClr>
                <a:srgbClr val="FFFFFF"/>
              </a:buClr>
              <a:buSzPts val="2800"/>
              <a:buNone/>
              <a:defRPr sz="2800">
                <a:solidFill>
                  <a:srgbClr val="FFFFFF"/>
                </a:solidFill>
              </a:defRPr>
            </a:lvl3pPr>
            <a:lvl4pPr lvl="3" rtl="0" algn="ctr">
              <a:spcBef>
                <a:spcPts val="0"/>
              </a:spcBef>
              <a:spcAft>
                <a:spcPts val="0"/>
              </a:spcAft>
              <a:buClr>
                <a:srgbClr val="FFFFFF"/>
              </a:buClr>
              <a:buSzPts val="2800"/>
              <a:buNone/>
              <a:defRPr sz="2800">
                <a:solidFill>
                  <a:srgbClr val="FFFFFF"/>
                </a:solidFill>
              </a:defRPr>
            </a:lvl4pPr>
            <a:lvl5pPr lvl="4" rtl="0" algn="ctr">
              <a:spcBef>
                <a:spcPts val="0"/>
              </a:spcBef>
              <a:spcAft>
                <a:spcPts val="0"/>
              </a:spcAft>
              <a:buClr>
                <a:srgbClr val="FFFFFF"/>
              </a:buClr>
              <a:buSzPts val="2800"/>
              <a:buNone/>
              <a:defRPr sz="2800">
                <a:solidFill>
                  <a:srgbClr val="FFFFFF"/>
                </a:solidFill>
              </a:defRPr>
            </a:lvl5pPr>
            <a:lvl6pPr lvl="5" rtl="0" algn="ctr">
              <a:spcBef>
                <a:spcPts val="0"/>
              </a:spcBef>
              <a:spcAft>
                <a:spcPts val="0"/>
              </a:spcAft>
              <a:buClr>
                <a:srgbClr val="FFFFFF"/>
              </a:buClr>
              <a:buSzPts val="2800"/>
              <a:buNone/>
              <a:defRPr sz="2800">
                <a:solidFill>
                  <a:srgbClr val="FFFFFF"/>
                </a:solidFill>
              </a:defRPr>
            </a:lvl6pPr>
            <a:lvl7pPr lvl="6" rtl="0" algn="ctr">
              <a:spcBef>
                <a:spcPts val="0"/>
              </a:spcBef>
              <a:spcAft>
                <a:spcPts val="0"/>
              </a:spcAft>
              <a:buClr>
                <a:srgbClr val="FFFFFF"/>
              </a:buClr>
              <a:buSzPts val="2800"/>
              <a:buNone/>
              <a:defRPr sz="2800">
                <a:solidFill>
                  <a:srgbClr val="FFFFFF"/>
                </a:solidFill>
              </a:defRPr>
            </a:lvl7pPr>
            <a:lvl8pPr lvl="7" rtl="0" algn="ctr">
              <a:spcBef>
                <a:spcPts val="0"/>
              </a:spcBef>
              <a:spcAft>
                <a:spcPts val="0"/>
              </a:spcAft>
              <a:buClr>
                <a:srgbClr val="FFFFFF"/>
              </a:buClr>
              <a:buSzPts val="2800"/>
              <a:buNone/>
              <a:defRPr sz="2800">
                <a:solidFill>
                  <a:srgbClr val="FFFFFF"/>
                </a:solidFill>
              </a:defRPr>
            </a:lvl8pPr>
            <a:lvl9pPr lvl="8" rtl="0" algn="ctr">
              <a:spcBef>
                <a:spcPts val="0"/>
              </a:spcBef>
              <a:spcAft>
                <a:spcPts val="0"/>
              </a:spcAft>
              <a:buClr>
                <a:srgbClr val="FFFFFF"/>
              </a:buClr>
              <a:buSzPts val="2800"/>
              <a:buNone/>
              <a:defRPr sz="2800">
                <a:solidFill>
                  <a:srgbClr val="FFFFFF"/>
                </a:solidFill>
              </a:defRPr>
            </a:lvl9pPr>
          </a:lstStyle>
          <a:p/>
        </p:txBody>
      </p:sp>
      <p:sp>
        <p:nvSpPr>
          <p:cNvPr id="145" name="Google Shape;145;p21"/>
          <p:cNvSpPr/>
          <p:nvPr>
            <p:ph idx="5" type="pic"/>
          </p:nvPr>
        </p:nvSpPr>
        <p:spPr>
          <a:xfrm>
            <a:off x="4769350" y="345375"/>
            <a:ext cx="4032000" cy="2351700"/>
          </a:xfrm>
          <a:prstGeom prst="rect">
            <a:avLst/>
          </a:prstGeom>
          <a:noFill/>
          <a:ln>
            <a:noFill/>
          </a:ln>
        </p:spPr>
      </p:sp>
      <p:sp>
        <p:nvSpPr>
          <p:cNvPr id="146" name="Google Shape;146;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pos="3572">
          <p15:clr>
            <a:srgbClr val="FA7B17"/>
          </p15:clr>
        </p15:guide>
        <p15:guide id="2" pos="3458">
          <p15:clr>
            <a:srgbClr val="FA7B17"/>
          </p15:clr>
        </p15:guide>
        <p15:guide id="3" pos="3685">
          <p15:clr>
            <a:srgbClr val="FA7B17"/>
          </p15:clr>
        </p15:guide>
        <p15:guide id="4" pos="3912">
          <p15:clr>
            <a:srgbClr val="FA7B17"/>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
  <p:cSld name="CUSTOM_1">
    <p:spTree>
      <p:nvGrpSpPr>
        <p:cNvPr id="147" name="Shape 147"/>
        <p:cNvGrpSpPr/>
        <p:nvPr/>
      </p:nvGrpSpPr>
      <p:grpSpPr>
        <a:xfrm>
          <a:off x="0" y="0"/>
          <a:ext cx="0" cy="0"/>
          <a:chOff x="0" y="0"/>
          <a:chExt cx="0" cy="0"/>
        </a:xfrm>
      </p:grpSpPr>
      <p:sp>
        <p:nvSpPr>
          <p:cNvPr id="148" name="Google Shape;148;p22"/>
          <p:cNvSpPr/>
          <p:nvPr>
            <p:ph idx="2" type="pic"/>
          </p:nvPr>
        </p:nvSpPr>
        <p:spPr>
          <a:xfrm>
            <a:off x="0" y="0"/>
            <a:ext cx="5490000" cy="5151600"/>
          </a:xfrm>
          <a:prstGeom prst="rect">
            <a:avLst/>
          </a:prstGeom>
          <a:noFill/>
          <a:ln>
            <a:noFill/>
          </a:ln>
        </p:spPr>
      </p:sp>
      <p:sp>
        <p:nvSpPr>
          <p:cNvPr id="149" name="Google Shape;149;p22"/>
          <p:cNvSpPr txBox="1"/>
          <p:nvPr>
            <p:ph type="title"/>
          </p:nvPr>
        </p:nvSpPr>
        <p:spPr>
          <a:xfrm>
            <a:off x="5850000" y="360000"/>
            <a:ext cx="2934000" cy="11037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200"/>
            </a:lvl1pPr>
            <a:lvl2pPr lvl="1" rtl="0">
              <a:spcBef>
                <a:spcPts val="0"/>
              </a:spcBef>
              <a:spcAft>
                <a:spcPts val="0"/>
              </a:spcAft>
              <a:buSzPts val="2800"/>
              <a:buNone/>
              <a:defRPr sz="2800"/>
            </a:lvl2pPr>
            <a:lvl3pPr lvl="2" rtl="0">
              <a:spcBef>
                <a:spcPts val="0"/>
              </a:spcBef>
              <a:spcAft>
                <a:spcPts val="0"/>
              </a:spcAft>
              <a:buSzPts val="2800"/>
              <a:buNone/>
              <a:defRPr sz="2800"/>
            </a:lvl3pPr>
            <a:lvl4pPr lvl="3" rtl="0">
              <a:spcBef>
                <a:spcPts val="0"/>
              </a:spcBef>
              <a:spcAft>
                <a:spcPts val="0"/>
              </a:spcAft>
              <a:buSzPts val="2800"/>
              <a:buNone/>
              <a:defRPr sz="2800"/>
            </a:lvl4pPr>
            <a:lvl5pPr lvl="4" rtl="0">
              <a:spcBef>
                <a:spcPts val="0"/>
              </a:spcBef>
              <a:spcAft>
                <a:spcPts val="0"/>
              </a:spcAft>
              <a:buSzPts val="2800"/>
              <a:buNone/>
              <a:defRPr sz="2800"/>
            </a:lvl5pPr>
            <a:lvl6pPr lvl="5" rtl="0">
              <a:spcBef>
                <a:spcPts val="0"/>
              </a:spcBef>
              <a:spcAft>
                <a:spcPts val="0"/>
              </a:spcAft>
              <a:buSzPts val="2800"/>
              <a:buNone/>
              <a:defRPr sz="2800"/>
            </a:lvl6pPr>
            <a:lvl7pPr lvl="6" rtl="0">
              <a:spcBef>
                <a:spcPts val="0"/>
              </a:spcBef>
              <a:spcAft>
                <a:spcPts val="0"/>
              </a:spcAft>
              <a:buSzPts val="2800"/>
              <a:buNone/>
              <a:defRPr sz="2800"/>
            </a:lvl7pPr>
            <a:lvl8pPr lvl="7" rtl="0">
              <a:spcBef>
                <a:spcPts val="0"/>
              </a:spcBef>
              <a:spcAft>
                <a:spcPts val="0"/>
              </a:spcAft>
              <a:buSzPts val="2800"/>
              <a:buNone/>
              <a:defRPr sz="2800"/>
            </a:lvl8pPr>
            <a:lvl9pPr lvl="8" rtl="0">
              <a:spcBef>
                <a:spcPts val="0"/>
              </a:spcBef>
              <a:spcAft>
                <a:spcPts val="0"/>
              </a:spcAft>
              <a:buSzPts val="2800"/>
              <a:buNone/>
              <a:defRPr sz="2800"/>
            </a:lvl9pPr>
          </a:lstStyle>
          <a:p/>
        </p:txBody>
      </p:sp>
      <p:sp>
        <p:nvSpPr>
          <p:cNvPr id="150" name="Google Shape;150;p22"/>
          <p:cNvSpPr/>
          <p:nvPr/>
        </p:nvSpPr>
        <p:spPr>
          <a:xfrm>
            <a:off x="5957069" y="1640771"/>
            <a:ext cx="657900" cy="36000"/>
          </a:xfrm>
          <a:prstGeom prst="rect">
            <a:avLst/>
          </a:prstGeom>
          <a:solidFill>
            <a:srgbClr val="D50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2"/>
          <p:cNvSpPr txBox="1"/>
          <p:nvPr>
            <p:ph idx="1" type="body"/>
          </p:nvPr>
        </p:nvSpPr>
        <p:spPr>
          <a:xfrm>
            <a:off x="5850125" y="3313875"/>
            <a:ext cx="2934000" cy="14697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SzPts val="1500"/>
              <a:buChar char="●"/>
              <a:defRPr sz="1500"/>
            </a:lvl1pPr>
            <a:lvl2pPr indent="-311150" lvl="1" marL="914400" rtl="0">
              <a:spcBef>
                <a:spcPts val="0"/>
              </a:spcBef>
              <a:spcAft>
                <a:spcPts val="0"/>
              </a:spcAft>
              <a:buSzPts val="1300"/>
              <a:buChar char="○"/>
              <a:defRPr sz="1300"/>
            </a:lvl2pPr>
            <a:lvl3pPr indent="-311150" lvl="2" marL="1371600" rtl="0">
              <a:spcBef>
                <a:spcPts val="0"/>
              </a:spcBef>
              <a:spcAft>
                <a:spcPts val="0"/>
              </a:spcAft>
              <a:buSzPts val="1300"/>
              <a:buChar char="■"/>
              <a:defRPr sz="1300"/>
            </a:lvl3pPr>
            <a:lvl4pPr indent="-311150" lvl="3" marL="1828800" rtl="0">
              <a:spcBef>
                <a:spcPts val="0"/>
              </a:spcBef>
              <a:spcAft>
                <a:spcPts val="0"/>
              </a:spcAft>
              <a:buSzPts val="1300"/>
              <a:buChar char="●"/>
              <a:defRPr sz="1300"/>
            </a:lvl4pPr>
            <a:lvl5pPr indent="-311150" lvl="4" marL="2286000" rtl="0">
              <a:spcBef>
                <a:spcPts val="0"/>
              </a:spcBef>
              <a:spcAft>
                <a:spcPts val="0"/>
              </a:spcAft>
              <a:buSzPts val="1300"/>
              <a:buChar char="○"/>
              <a:defRPr sz="1300"/>
            </a:lvl5pPr>
            <a:lvl6pPr indent="-311150" lvl="5" marL="2743200" rtl="0">
              <a:spcBef>
                <a:spcPts val="0"/>
              </a:spcBef>
              <a:spcAft>
                <a:spcPts val="0"/>
              </a:spcAft>
              <a:buSzPts val="1300"/>
              <a:buChar char="■"/>
              <a:defRPr sz="1300"/>
            </a:lvl6pPr>
            <a:lvl7pPr indent="-311150" lvl="6" marL="3200400" rtl="0">
              <a:spcBef>
                <a:spcPts val="0"/>
              </a:spcBef>
              <a:spcAft>
                <a:spcPts val="0"/>
              </a:spcAft>
              <a:buSzPts val="1300"/>
              <a:buChar char="●"/>
              <a:defRPr sz="1300"/>
            </a:lvl7pPr>
            <a:lvl8pPr indent="-311150" lvl="7" marL="3657600" rtl="0">
              <a:spcBef>
                <a:spcPts val="0"/>
              </a:spcBef>
              <a:spcAft>
                <a:spcPts val="0"/>
              </a:spcAft>
              <a:buSzPts val="1300"/>
              <a:buChar char="○"/>
              <a:defRPr sz="1300"/>
            </a:lvl8pPr>
            <a:lvl9pPr indent="-311150" lvl="8" marL="4114800" rtl="0">
              <a:spcBef>
                <a:spcPts val="0"/>
              </a:spcBef>
              <a:spcAft>
                <a:spcPts val="0"/>
              </a:spcAft>
              <a:buSzPts val="1300"/>
              <a:buChar char="■"/>
              <a:defRPr sz="1300"/>
            </a:lvl9pPr>
          </a:lstStyle>
          <a:p/>
        </p:txBody>
      </p:sp>
      <p:sp>
        <p:nvSpPr>
          <p:cNvPr id="152" name="Google Shape;152;p22"/>
          <p:cNvSpPr txBox="1"/>
          <p:nvPr>
            <p:ph idx="3" type="subTitle"/>
          </p:nvPr>
        </p:nvSpPr>
        <p:spPr>
          <a:xfrm>
            <a:off x="5863025" y="2475125"/>
            <a:ext cx="2921100" cy="7155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b="1"/>
            </a:lvl1pPr>
            <a:lvl2pPr lvl="1">
              <a:spcBef>
                <a:spcPts val="0"/>
              </a:spcBef>
              <a:spcAft>
                <a:spcPts val="0"/>
              </a:spcAft>
              <a:buSzPts val="1300"/>
              <a:buNone/>
              <a:defRPr b="1" sz="1300"/>
            </a:lvl2pPr>
            <a:lvl3pPr lvl="2">
              <a:spcBef>
                <a:spcPts val="0"/>
              </a:spcBef>
              <a:spcAft>
                <a:spcPts val="0"/>
              </a:spcAft>
              <a:buSzPts val="1300"/>
              <a:buNone/>
              <a:defRPr b="1" sz="1300"/>
            </a:lvl3pPr>
            <a:lvl4pPr lvl="3">
              <a:spcBef>
                <a:spcPts val="0"/>
              </a:spcBef>
              <a:spcAft>
                <a:spcPts val="0"/>
              </a:spcAft>
              <a:buSzPts val="1300"/>
              <a:buNone/>
              <a:defRPr b="1" sz="1300"/>
            </a:lvl4pPr>
            <a:lvl5pPr lvl="4">
              <a:spcBef>
                <a:spcPts val="0"/>
              </a:spcBef>
              <a:spcAft>
                <a:spcPts val="0"/>
              </a:spcAft>
              <a:buSzPts val="1300"/>
              <a:buNone/>
              <a:defRPr b="1" sz="1300"/>
            </a:lvl5pPr>
            <a:lvl6pPr lvl="5">
              <a:spcBef>
                <a:spcPts val="0"/>
              </a:spcBef>
              <a:spcAft>
                <a:spcPts val="0"/>
              </a:spcAft>
              <a:buSzPts val="1300"/>
              <a:buNone/>
              <a:defRPr b="1" sz="1300"/>
            </a:lvl6pPr>
            <a:lvl7pPr lvl="6">
              <a:spcBef>
                <a:spcPts val="0"/>
              </a:spcBef>
              <a:spcAft>
                <a:spcPts val="0"/>
              </a:spcAft>
              <a:buSzPts val="1300"/>
              <a:buNone/>
              <a:defRPr b="1" sz="1300"/>
            </a:lvl7pPr>
            <a:lvl8pPr lvl="7">
              <a:spcBef>
                <a:spcPts val="0"/>
              </a:spcBef>
              <a:spcAft>
                <a:spcPts val="0"/>
              </a:spcAft>
              <a:buSzPts val="1300"/>
              <a:buNone/>
              <a:defRPr b="1" sz="1300"/>
            </a:lvl8pPr>
            <a:lvl9pPr lvl="8">
              <a:spcBef>
                <a:spcPts val="0"/>
              </a:spcBef>
              <a:spcAft>
                <a:spcPts val="0"/>
              </a:spcAft>
              <a:buSzPts val="1300"/>
              <a:buNone/>
              <a:defRPr b="1" sz="1300"/>
            </a:lvl9pPr>
          </a:lstStyle>
          <a:p/>
        </p:txBody>
      </p:sp>
      <p:sp>
        <p:nvSpPr>
          <p:cNvPr id="153" name="Google Shape;15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pos="3572">
          <p15:clr>
            <a:srgbClr val="FA7B17"/>
          </p15:clr>
        </p15:guide>
        <p15:guide id="2" pos="3458">
          <p15:clr>
            <a:srgbClr val="FA7B17"/>
          </p15:clr>
        </p15:guide>
        <p15:guide id="3" pos="3685">
          <p15:clr>
            <a:srgbClr val="FA7B17"/>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
  <p:cSld name="CUSTOM_1_1">
    <p:spTree>
      <p:nvGrpSpPr>
        <p:cNvPr id="154" name="Shape 154"/>
        <p:cNvGrpSpPr/>
        <p:nvPr/>
      </p:nvGrpSpPr>
      <p:grpSpPr>
        <a:xfrm>
          <a:off x="0" y="0"/>
          <a:ext cx="0" cy="0"/>
          <a:chOff x="0" y="0"/>
          <a:chExt cx="0" cy="0"/>
        </a:xfrm>
      </p:grpSpPr>
      <p:sp>
        <p:nvSpPr>
          <p:cNvPr id="155" name="Google Shape;155;p23"/>
          <p:cNvSpPr/>
          <p:nvPr>
            <p:ph idx="2" type="pic"/>
          </p:nvPr>
        </p:nvSpPr>
        <p:spPr>
          <a:xfrm>
            <a:off x="360000" y="1759725"/>
            <a:ext cx="3391800" cy="3391800"/>
          </a:xfrm>
          <a:prstGeom prst="rect">
            <a:avLst/>
          </a:prstGeom>
          <a:noFill/>
          <a:ln>
            <a:noFill/>
          </a:ln>
        </p:spPr>
      </p:sp>
      <p:sp>
        <p:nvSpPr>
          <p:cNvPr id="156" name="Google Shape;156;p23"/>
          <p:cNvSpPr txBox="1"/>
          <p:nvPr>
            <p:ph type="title"/>
          </p:nvPr>
        </p:nvSpPr>
        <p:spPr>
          <a:xfrm>
            <a:off x="360000" y="360000"/>
            <a:ext cx="3391800" cy="11037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200"/>
            </a:lvl1pPr>
            <a:lvl2pPr lvl="1" rtl="0">
              <a:spcBef>
                <a:spcPts val="0"/>
              </a:spcBef>
              <a:spcAft>
                <a:spcPts val="0"/>
              </a:spcAft>
              <a:buSzPts val="2800"/>
              <a:buNone/>
              <a:defRPr sz="2800"/>
            </a:lvl2pPr>
            <a:lvl3pPr lvl="2" rtl="0">
              <a:spcBef>
                <a:spcPts val="0"/>
              </a:spcBef>
              <a:spcAft>
                <a:spcPts val="0"/>
              </a:spcAft>
              <a:buSzPts val="2800"/>
              <a:buNone/>
              <a:defRPr sz="2800"/>
            </a:lvl3pPr>
            <a:lvl4pPr lvl="3" rtl="0">
              <a:spcBef>
                <a:spcPts val="0"/>
              </a:spcBef>
              <a:spcAft>
                <a:spcPts val="0"/>
              </a:spcAft>
              <a:buSzPts val="2800"/>
              <a:buNone/>
              <a:defRPr sz="2800"/>
            </a:lvl4pPr>
            <a:lvl5pPr lvl="4" rtl="0">
              <a:spcBef>
                <a:spcPts val="0"/>
              </a:spcBef>
              <a:spcAft>
                <a:spcPts val="0"/>
              </a:spcAft>
              <a:buSzPts val="2800"/>
              <a:buNone/>
              <a:defRPr sz="2800"/>
            </a:lvl5pPr>
            <a:lvl6pPr lvl="5" rtl="0">
              <a:spcBef>
                <a:spcPts val="0"/>
              </a:spcBef>
              <a:spcAft>
                <a:spcPts val="0"/>
              </a:spcAft>
              <a:buSzPts val="2800"/>
              <a:buNone/>
              <a:defRPr sz="2800"/>
            </a:lvl6pPr>
            <a:lvl7pPr lvl="6" rtl="0">
              <a:spcBef>
                <a:spcPts val="0"/>
              </a:spcBef>
              <a:spcAft>
                <a:spcPts val="0"/>
              </a:spcAft>
              <a:buSzPts val="2800"/>
              <a:buNone/>
              <a:defRPr sz="2800"/>
            </a:lvl7pPr>
            <a:lvl8pPr lvl="7" rtl="0">
              <a:spcBef>
                <a:spcPts val="0"/>
              </a:spcBef>
              <a:spcAft>
                <a:spcPts val="0"/>
              </a:spcAft>
              <a:buSzPts val="2800"/>
              <a:buNone/>
              <a:defRPr sz="2800"/>
            </a:lvl8pPr>
            <a:lvl9pPr lvl="8" rtl="0">
              <a:spcBef>
                <a:spcPts val="0"/>
              </a:spcBef>
              <a:spcAft>
                <a:spcPts val="0"/>
              </a:spcAft>
              <a:buSzPts val="2800"/>
              <a:buNone/>
              <a:defRPr sz="2800"/>
            </a:lvl9pPr>
          </a:lstStyle>
          <a:p/>
        </p:txBody>
      </p:sp>
      <p:sp>
        <p:nvSpPr>
          <p:cNvPr id="157" name="Google Shape;157;p23"/>
          <p:cNvSpPr/>
          <p:nvPr/>
        </p:nvSpPr>
        <p:spPr>
          <a:xfrm>
            <a:off x="467069" y="1335971"/>
            <a:ext cx="657900" cy="36000"/>
          </a:xfrm>
          <a:prstGeom prst="rect">
            <a:avLst/>
          </a:prstGeom>
          <a:solidFill>
            <a:srgbClr val="D50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3"/>
          <p:cNvSpPr/>
          <p:nvPr>
            <p:ph idx="3" type="pic"/>
          </p:nvPr>
        </p:nvSpPr>
        <p:spPr>
          <a:xfrm>
            <a:off x="4751731" y="360000"/>
            <a:ext cx="1332000" cy="1332000"/>
          </a:xfrm>
          <a:prstGeom prst="ellipse">
            <a:avLst/>
          </a:prstGeom>
          <a:noFill/>
          <a:ln>
            <a:noFill/>
          </a:ln>
        </p:spPr>
      </p:sp>
      <p:sp>
        <p:nvSpPr>
          <p:cNvPr id="159" name="Google Shape;159;p23"/>
          <p:cNvSpPr/>
          <p:nvPr>
            <p:ph idx="4" type="pic"/>
          </p:nvPr>
        </p:nvSpPr>
        <p:spPr>
          <a:xfrm>
            <a:off x="4751731" y="1910500"/>
            <a:ext cx="1332000" cy="1332000"/>
          </a:xfrm>
          <a:prstGeom prst="ellipse">
            <a:avLst/>
          </a:prstGeom>
          <a:noFill/>
          <a:ln>
            <a:noFill/>
          </a:ln>
        </p:spPr>
      </p:sp>
      <p:sp>
        <p:nvSpPr>
          <p:cNvPr id="160" name="Google Shape;160;p23"/>
          <p:cNvSpPr/>
          <p:nvPr>
            <p:ph idx="5" type="pic"/>
          </p:nvPr>
        </p:nvSpPr>
        <p:spPr>
          <a:xfrm>
            <a:off x="4751731" y="3461000"/>
            <a:ext cx="1332000" cy="1332000"/>
          </a:xfrm>
          <a:prstGeom prst="ellipse">
            <a:avLst/>
          </a:prstGeom>
          <a:noFill/>
          <a:ln>
            <a:noFill/>
          </a:ln>
        </p:spPr>
      </p:sp>
      <p:sp>
        <p:nvSpPr>
          <p:cNvPr id="161" name="Google Shape;161;p23"/>
          <p:cNvSpPr txBox="1"/>
          <p:nvPr>
            <p:ph idx="1" type="body"/>
          </p:nvPr>
        </p:nvSpPr>
        <p:spPr>
          <a:xfrm>
            <a:off x="6239925" y="684224"/>
            <a:ext cx="2544300" cy="10755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162" name="Google Shape;162;p23"/>
          <p:cNvSpPr txBox="1"/>
          <p:nvPr>
            <p:ph idx="6" type="subTitle"/>
          </p:nvPr>
        </p:nvSpPr>
        <p:spPr>
          <a:xfrm>
            <a:off x="6251111" y="351950"/>
            <a:ext cx="2533200" cy="7080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None/>
              <a:defRPr b="1" sz="17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163" name="Google Shape;163;p23"/>
          <p:cNvSpPr txBox="1"/>
          <p:nvPr>
            <p:ph idx="7" type="body"/>
          </p:nvPr>
        </p:nvSpPr>
        <p:spPr>
          <a:xfrm>
            <a:off x="6239925" y="2228274"/>
            <a:ext cx="2544300" cy="10755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164" name="Google Shape;164;p23"/>
          <p:cNvSpPr txBox="1"/>
          <p:nvPr>
            <p:ph idx="8" type="subTitle"/>
          </p:nvPr>
        </p:nvSpPr>
        <p:spPr>
          <a:xfrm>
            <a:off x="6251111" y="1896000"/>
            <a:ext cx="2533200" cy="7080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None/>
              <a:defRPr b="1" sz="17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165" name="Google Shape;165;p23"/>
          <p:cNvSpPr txBox="1"/>
          <p:nvPr>
            <p:ph idx="9" type="body"/>
          </p:nvPr>
        </p:nvSpPr>
        <p:spPr>
          <a:xfrm>
            <a:off x="6239925" y="3785606"/>
            <a:ext cx="2544300" cy="10755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166" name="Google Shape;166;p23"/>
          <p:cNvSpPr txBox="1"/>
          <p:nvPr>
            <p:ph idx="13" type="subTitle"/>
          </p:nvPr>
        </p:nvSpPr>
        <p:spPr>
          <a:xfrm>
            <a:off x="6251111" y="3453331"/>
            <a:ext cx="2533200" cy="7080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None/>
              <a:defRPr b="1" sz="17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167" name="Google Shape;167;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pos="3572">
          <p15:clr>
            <a:srgbClr val="FA7B17"/>
          </p15:clr>
        </p15:guide>
        <p15:guide id="2" pos="3458">
          <p15:clr>
            <a:srgbClr val="FA7B17"/>
          </p15:clr>
        </p15:guide>
        <p15:guide id="3" pos="3685">
          <p15:clr>
            <a:srgbClr val="FA7B17"/>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
  <p:cSld name="CUSTOM_1_1_1">
    <p:spTree>
      <p:nvGrpSpPr>
        <p:cNvPr id="168" name="Shape 168"/>
        <p:cNvGrpSpPr/>
        <p:nvPr/>
      </p:nvGrpSpPr>
      <p:grpSpPr>
        <a:xfrm>
          <a:off x="0" y="0"/>
          <a:ext cx="0" cy="0"/>
          <a:chOff x="0" y="0"/>
          <a:chExt cx="0" cy="0"/>
        </a:xfrm>
      </p:grpSpPr>
      <p:sp>
        <p:nvSpPr>
          <p:cNvPr id="169" name="Google Shape;169;p24"/>
          <p:cNvSpPr/>
          <p:nvPr/>
        </p:nvSpPr>
        <p:spPr>
          <a:xfrm>
            <a:off x="4757122" y="367071"/>
            <a:ext cx="1332000" cy="1332000"/>
          </a:xfrm>
          <a:prstGeom prst="ellipse">
            <a:avLst/>
          </a:prstGeom>
          <a:solidFill>
            <a:srgbClr val="D50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4"/>
          <p:cNvSpPr/>
          <p:nvPr/>
        </p:nvSpPr>
        <p:spPr>
          <a:xfrm>
            <a:off x="4757122" y="1914417"/>
            <a:ext cx="1332000" cy="1332000"/>
          </a:xfrm>
          <a:prstGeom prst="ellipse">
            <a:avLst/>
          </a:prstGeom>
          <a:solidFill>
            <a:srgbClr val="D50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4"/>
          <p:cNvSpPr/>
          <p:nvPr/>
        </p:nvSpPr>
        <p:spPr>
          <a:xfrm>
            <a:off x="4757122" y="3458238"/>
            <a:ext cx="1332000" cy="1332000"/>
          </a:xfrm>
          <a:prstGeom prst="ellipse">
            <a:avLst/>
          </a:prstGeom>
          <a:solidFill>
            <a:srgbClr val="D50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4"/>
          <p:cNvSpPr/>
          <p:nvPr>
            <p:ph idx="2" type="pic"/>
          </p:nvPr>
        </p:nvSpPr>
        <p:spPr>
          <a:xfrm>
            <a:off x="120" y="0"/>
            <a:ext cx="3980400" cy="3391800"/>
          </a:xfrm>
          <a:prstGeom prst="rect">
            <a:avLst/>
          </a:prstGeom>
          <a:noFill/>
          <a:ln>
            <a:noFill/>
          </a:ln>
        </p:spPr>
      </p:sp>
      <p:sp>
        <p:nvSpPr>
          <p:cNvPr id="173" name="Google Shape;173;p24"/>
          <p:cNvSpPr txBox="1"/>
          <p:nvPr>
            <p:ph type="title"/>
          </p:nvPr>
        </p:nvSpPr>
        <p:spPr>
          <a:xfrm>
            <a:off x="360000" y="360000"/>
            <a:ext cx="3230100" cy="2655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2600"/>
              <a:buNone/>
              <a:defRPr sz="2600">
                <a:solidFill>
                  <a:srgbClr val="FFFFFF"/>
                </a:solidFill>
              </a:defRPr>
            </a:lvl1pPr>
            <a:lvl2pPr lvl="1" rtl="0" algn="ctr">
              <a:spcBef>
                <a:spcPts val="0"/>
              </a:spcBef>
              <a:spcAft>
                <a:spcPts val="0"/>
              </a:spcAft>
              <a:buClr>
                <a:srgbClr val="FFFFFF"/>
              </a:buClr>
              <a:buSzPts val="3200"/>
              <a:buNone/>
              <a:defRPr sz="3200">
                <a:solidFill>
                  <a:srgbClr val="FFFFFF"/>
                </a:solidFill>
              </a:defRPr>
            </a:lvl2pPr>
            <a:lvl3pPr lvl="2" rtl="0" algn="ctr">
              <a:spcBef>
                <a:spcPts val="0"/>
              </a:spcBef>
              <a:spcAft>
                <a:spcPts val="0"/>
              </a:spcAft>
              <a:buClr>
                <a:srgbClr val="FFFFFF"/>
              </a:buClr>
              <a:buSzPts val="3200"/>
              <a:buNone/>
              <a:defRPr sz="3200">
                <a:solidFill>
                  <a:srgbClr val="FFFFFF"/>
                </a:solidFill>
              </a:defRPr>
            </a:lvl3pPr>
            <a:lvl4pPr lvl="3" rtl="0" algn="ctr">
              <a:spcBef>
                <a:spcPts val="0"/>
              </a:spcBef>
              <a:spcAft>
                <a:spcPts val="0"/>
              </a:spcAft>
              <a:buClr>
                <a:srgbClr val="FFFFFF"/>
              </a:buClr>
              <a:buSzPts val="3200"/>
              <a:buNone/>
              <a:defRPr sz="3200">
                <a:solidFill>
                  <a:srgbClr val="FFFFFF"/>
                </a:solidFill>
              </a:defRPr>
            </a:lvl4pPr>
            <a:lvl5pPr lvl="4" rtl="0" algn="ctr">
              <a:spcBef>
                <a:spcPts val="0"/>
              </a:spcBef>
              <a:spcAft>
                <a:spcPts val="0"/>
              </a:spcAft>
              <a:buClr>
                <a:srgbClr val="FFFFFF"/>
              </a:buClr>
              <a:buSzPts val="3200"/>
              <a:buNone/>
              <a:defRPr sz="3200">
                <a:solidFill>
                  <a:srgbClr val="FFFFFF"/>
                </a:solidFill>
              </a:defRPr>
            </a:lvl5pPr>
            <a:lvl6pPr lvl="5" rtl="0" algn="ctr">
              <a:spcBef>
                <a:spcPts val="0"/>
              </a:spcBef>
              <a:spcAft>
                <a:spcPts val="0"/>
              </a:spcAft>
              <a:buClr>
                <a:srgbClr val="FFFFFF"/>
              </a:buClr>
              <a:buSzPts val="3200"/>
              <a:buNone/>
              <a:defRPr sz="3200">
                <a:solidFill>
                  <a:srgbClr val="FFFFFF"/>
                </a:solidFill>
              </a:defRPr>
            </a:lvl6pPr>
            <a:lvl7pPr lvl="6" rtl="0" algn="ctr">
              <a:spcBef>
                <a:spcPts val="0"/>
              </a:spcBef>
              <a:spcAft>
                <a:spcPts val="0"/>
              </a:spcAft>
              <a:buClr>
                <a:srgbClr val="FFFFFF"/>
              </a:buClr>
              <a:buSzPts val="3200"/>
              <a:buNone/>
              <a:defRPr sz="3200">
                <a:solidFill>
                  <a:srgbClr val="FFFFFF"/>
                </a:solidFill>
              </a:defRPr>
            </a:lvl7pPr>
            <a:lvl8pPr lvl="7" rtl="0" algn="ctr">
              <a:spcBef>
                <a:spcPts val="0"/>
              </a:spcBef>
              <a:spcAft>
                <a:spcPts val="0"/>
              </a:spcAft>
              <a:buClr>
                <a:srgbClr val="FFFFFF"/>
              </a:buClr>
              <a:buSzPts val="3200"/>
              <a:buNone/>
              <a:defRPr sz="3200">
                <a:solidFill>
                  <a:srgbClr val="FFFFFF"/>
                </a:solidFill>
              </a:defRPr>
            </a:lvl8pPr>
            <a:lvl9pPr lvl="8" rtl="0" algn="ctr">
              <a:spcBef>
                <a:spcPts val="0"/>
              </a:spcBef>
              <a:spcAft>
                <a:spcPts val="0"/>
              </a:spcAft>
              <a:buClr>
                <a:srgbClr val="FFFFFF"/>
              </a:buClr>
              <a:buSzPts val="3200"/>
              <a:buNone/>
              <a:defRPr sz="3200">
                <a:solidFill>
                  <a:srgbClr val="FFFFFF"/>
                </a:solidFill>
              </a:defRPr>
            </a:lvl9pPr>
          </a:lstStyle>
          <a:p/>
        </p:txBody>
      </p:sp>
      <p:sp>
        <p:nvSpPr>
          <p:cNvPr id="174" name="Google Shape;174;p24"/>
          <p:cNvSpPr txBox="1"/>
          <p:nvPr>
            <p:ph idx="1" type="body"/>
          </p:nvPr>
        </p:nvSpPr>
        <p:spPr>
          <a:xfrm>
            <a:off x="6239925" y="684224"/>
            <a:ext cx="2544300" cy="10755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175" name="Google Shape;175;p24"/>
          <p:cNvSpPr txBox="1"/>
          <p:nvPr>
            <p:ph idx="3" type="subTitle"/>
          </p:nvPr>
        </p:nvSpPr>
        <p:spPr>
          <a:xfrm>
            <a:off x="6251111" y="351950"/>
            <a:ext cx="2533200" cy="7080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None/>
              <a:defRPr b="1" sz="17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176" name="Google Shape;176;p24"/>
          <p:cNvSpPr txBox="1"/>
          <p:nvPr>
            <p:ph idx="4" type="body"/>
          </p:nvPr>
        </p:nvSpPr>
        <p:spPr>
          <a:xfrm>
            <a:off x="6239925" y="2228274"/>
            <a:ext cx="2544300" cy="10755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177" name="Google Shape;177;p24"/>
          <p:cNvSpPr txBox="1"/>
          <p:nvPr>
            <p:ph idx="5" type="subTitle"/>
          </p:nvPr>
        </p:nvSpPr>
        <p:spPr>
          <a:xfrm>
            <a:off x="6251111" y="1896000"/>
            <a:ext cx="2533200" cy="7080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None/>
              <a:defRPr b="1" sz="17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178" name="Google Shape;178;p24"/>
          <p:cNvSpPr txBox="1"/>
          <p:nvPr>
            <p:ph idx="6" type="body"/>
          </p:nvPr>
        </p:nvSpPr>
        <p:spPr>
          <a:xfrm>
            <a:off x="6239925" y="3785606"/>
            <a:ext cx="2544300" cy="10755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179" name="Google Shape;179;p24"/>
          <p:cNvSpPr txBox="1"/>
          <p:nvPr>
            <p:ph idx="7" type="subTitle"/>
          </p:nvPr>
        </p:nvSpPr>
        <p:spPr>
          <a:xfrm>
            <a:off x="6251111" y="3453331"/>
            <a:ext cx="2533200" cy="7080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None/>
              <a:defRPr b="1" sz="17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180" name="Google Shape;180;p24"/>
          <p:cNvSpPr/>
          <p:nvPr/>
        </p:nvSpPr>
        <p:spPr>
          <a:xfrm>
            <a:off x="-1975" y="3391800"/>
            <a:ext cx="3980400" cy="1751700"/>
          </a:xfrm>
          <a:prstGeom prst="rect">
            <a:avLst/>
          </a:prstGeom>
          <a:solidFill>
            <a:srgbClr val="184E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4"/>
          <p:cNvSpPr txBox="1"/>
          <p:nvPr>
            <p:ph idx="8" type="body"/>
          </p:nvPr>
        </p:nvSpPr>
        <p:spPr>
          <a:xfrm>
            <a:off x="360000" y="3708000"/>
            <a:ext cx="3230100" cy="10755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FFFFFF"/>
              </a:buClr>
              <a:buSzPts val="1400"/>
              <a:buChar char="●"/>
              <a:defRPr sz="1400">
                <a:solidFill>
                  <a:srgbClr val="FFFFFF"/>
                </a:solidFill>
              </a:defRPr>
            </a:lvl1pPr>
            <a:lvl2pPr indent="-304800" lvl="1" marL="914400" rtl="0">
              <a:spcBef>
                <a:spcPts val="0"/>
              </a:spcBef>
              <a:spcAft>
                <a:spcPts val="0"/>
              </a:spcAft>
              <a:buClr>
                <a:srgbClr val="FFFFFF"/>
              </a:buClr>
              <a:buSzPts val="1200"/>
              <a:buChar char="○"/>
              <a:defRPr sz="1200">
                <a:solidFill>
                  <a:srgbClr val="FFFFFF"/>
                </a:solidFill>
              </a:defRPr>
            </a:lvl2pPr>
            <a:lvl3pPr indent="-304800" lvl="2" marL="1371600" rtl="0">
              <a:spcBef>
                <a:spcPts val="0"/>
              </a:spcBef>
              <a:spcAft>
                <a:spcPts val="0"/>
              </a:spcAft>
              <a:buClr>
                <a:srgbClr val="FFFFFF"/>
              </a:buClr>
              <a:buSzPts val="1200"/>
              <a:buChar char="■"/>
              <a:defRPr sz="1200">
                <a:solidFill>
                  <a:srgbClr val="FFFFFF"/>
                </a:solidFill>
              </a:defRPr>
            </a:lvl3pPr>
            <a:lvl4pPr indent="-304800" lvl="3" marL="1828800" rtl="0">
              <a:spcBef>
                <a:spcPts val="0"/>
              </a:spcBef>
              <a:spcAft>
                <a:spcPts val="0"/>
              </a:spcAft>
              <a:buClr>
                <a:srgbClr val="FFFFFF"/>
              </a:buClr>
              <a:buSzPts val="1200"/>
              <a:buChar char="●"/>
              <a:defRPr sz="1200">
                <a:solidFill>
                  <a:srgbClr val="FFFFFF"/>
                </a:solidFill>
              </a:defRPr>
            </a:lvl4pPr>
            <a:lvl5pPr indent="-304800" lvl="4" marL="2286000" rtl="0">
              <a:spcBef>
                <a:spcPts val="0"/>
              </a:spcBef>
              <a:spcAft>
                <a:spcPts val="0"/>
              </a:spcAft>
              <a:buClr>
                <a:srgbClr val="FFFFFF"/>
              </a:buClr>
              <a:buSzPts val="1200"/>
              <a:buChar char="○"/>
              <a:defRPr sz="1200">
                <a:solidFill>
                  <a:srgbClr val="FFFFFF"/>
                </a:solidFill>
              </a:defRPr>
            </a:lvl5pPr>
            <a:lvl6pPr indent="-304800" lvl="5" marL="2743200" rtl="0">
              <a:spcBef>
                <a:spcPts val="0"/>
              </a:spcBef>
              <a:spcAft>
                <a:spcPts val="0"/>
              </a:spcAft>
              <a:buClr>
                <a:srgbClr val="FFFFFF"/>
              </a:buClr>
              <a:buSzPts val="1200"/>
              <a:buChar char="■"/>
              <a:defRPr sz="1200">
                <a:solidFill>
                  <a:srgbClr val="FFFFFF"/>
                </a:solidFill>
              </a:defRPr>
            </a:lvl6pPr>
            <a:lvl7pPr indent="-304800" lvl="6" marL="3200400" rtl="0">
              <a:spcBef>
                <a:spcPts val="0"/>
              </a:spcBef>
              <a:spcAft>
                <a:spcPts val="0"/>
              </a:spcAft>
              <a:buClr>
                <a:srgbClr val="FFFFFF"/>
              </a:buClr>
              <a:buSzPts val="1200"/>
              <a:buChar char="●"/>
              <a:defRPr sz="1200">
                <a:solidFill>
                  <a:srgbClr val="FFFFFF"/>
                </a:solidFill>
              </a:defRPr>
            </a:lvl7pPr>
            <a:lvl8pPr indent="-304800" lvl="7" marL="3657600" rtl="0">
              <a:spcBef>
                <a:spcPts val="0"/>
              </a:spcBef>
              <a:spcAft>
                <a:spcPts val="0"/>
              </a:spcAft>
              <a:buClr>
                <a:srgbClr val="FFFFFF"/>
              </a:buClr>
              <a:buSzPts val="1200"/>
              <a:buChar char="○"/>
              <a:defRPr sz="1200">
                <a:solidFill>
                  <a:srgbClr val="FFFFFF"/>
                </a:solidFill>
              </a:defRPr>
            </a:lvl8pPr>
            <a:lvl9pPr indent="-304800" lvl="8" marL="4114800" rtl="0">
              <a:spcBef>
                <a:spcPts val="0"/>
              </a:spcBef>
              <a:spcAft>
                <a:spcPts val="0"/>
              </a:spcAft>
              <a:buClr>
                <a:srgbClr val="FFFFFF"/>
              </a:buClr>
              <a:buSzPts val="1200"/>
              <a:buChar char="■"/>
              <a:defRPr sz="1200">
                <a:solidFill>
                  <a:srgbClr val="FFFFFF"/>
                </a:solidFill>
              </a:defRPr>
            </a:lvl9pPr>
          </a:lstStyle>
          <a:p/>
        </p:txBody>
      </p:sp>
      <p:sp>
        <p:nvSpPr>
          <p:cNvPr id="182" name="Google Shape;182;p24"/>
          <p:cNvSpPr txBox="1"/>
          <p:nvPr>
            <p:ph idx="9" type="subTitle"/>
          </p:nvPr>
        </p:nvSpPr>
        <p:spPr>
          <a:xfrm>
            <a:off x="4471673" y="366950"/>
            <a:ext cx="1895100" cy="129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2500"/>
              <a:buNone/>
              <a:defRPr b="1" sz="2500">
                <a:solidFill>
                  <a:srgbClr val="FFFFFF"/>
                </a:solidFill>
              </a:defRPr>
            </a:lvl1pPr>
            <a:lvl2pPr lvl="1" rtl="0" algn="ctr">
              <a:spcBef>
                <a:spcPts val="0"/>
              </a:spcBef>
              <a:spcAft>
                <a:spcPts val="0"/>
              </a:spcAft>
              <a:buClr>
                <a:srgbClr val="FFFFFF"/>
              </a:buClr>
              <a:buSzPts val="2000"/>
              <a:buNone/>
              <a:defRPr b="1" sz="2000">
                <a:solidFill>
                  <a:srgbClr val="FFFFFF"/>
                </a:solidFill>
              </a:defRPr>
            </a:lvl2pPr>
            <a:lvl3pPr lvl="2" rtl="0" algn="ctr">
              <a:spcBef>
                <a:spcPts val="0"/>
              </a:spcBef>
              <a:spcAft>
                <a:spcPts val="0"/>
              </a:spcAft>
              <a:buClr>
                <a:srgbClr val="FFFFFF"/>
              </a:buClr>
              <a:buSzPts val="2000"/>
              <a:buNone/>
              <a:defRPr b="1" sz="2000">
                <a:solidFill>
                  <a:srgbClr val="FFFFFF"/>
                </a:solidFill>
              </a:defRPr>
            </a:lvl3pPr>
            <a:lvl4pPr lvl="3" rtl="0" algn="ctr">
              <a:spcBef>
                <a:spcPts val="0"/>
              </a:spcBef>
              <a:spcAft>
                <a:spcPts val="0"/>
              </a:spcAft>
              <a:buClr>
                <a:srgbClr val="FFFFFF"/>
              </a:buClr>
              <a:buSzPts val="2000"/>
              <a:buNone/>
              <a:defRPr b="1" sz="2000">
                <a:solidFill>
                  <a:srgbClr val="FFFFFF"/>
                </a:solidFill>
              </a:defRPr>
            </a:lvl4pPr>
            <a:lvl5pPr lvl="4" rtl="0" algn="ctr">
              <a:spcBef>
                <a:spcPts val="0"/>
              </a:spcBef>
              <a:spcAft>
                <a:spcPts val="0"/>
              </a:spcAft>
              <a:buClr>
                <a:srgbClr val="FFFFFF"/>
              </a:buClr>
              <a:buSzPts val="2000"/>
              <a:buNone/>
              <a:defRPr b="1" sz="2000">
                <a:solidFill>
                  <a:srgbClr val="FFFFFF"/>
                </a:solidFill>
              </a:defRPr>
            </a:lvl5pPr>
            <a:lvl6pPr lvl="5" rtl="0" algn="ctr">
              <a:spcBef>
                <a:spcPts val="0"/>
              </a:spcBef>
              <a:spcAft>
                <a:spcPts val="0"/>
              </a:spcAft>
              <a:buClr>
                <a:srgbClr val="FFFFFF"/>
              </a:buClr>
              <a:buSzPts val="2000"/>
              <a:buNone/>
              <a:defRPr b="1" sz="2000">
                <a:solidFill>
                  <a:srgbClr val="FFFFFF"/>
                </a:solidFill>
              </a:defRPr>
            </a:lvl6pPr>
            <a:lvl7pPr lvl="6" rtl="0" algn="ctr">
              <a:spcBef>
                <a:spcPts val="0"/>
              </a:spcBef>
              <a:spcAft>
                <a:spcPts val="0"/>
              </a:spcAft>
              <a:buClr>
                <a:srgbClr val="FFFFFF"/>
              </a:buClr>
              <a:buSzPts val="2000"/>
              <a:buNone/>
              <a:defRPr b="1" sz="2000">
                <a:solidFill>
                  <a:srgbClr val="FFFFFF"/>
                </a:solidFill>
              </a:defRPr>
            </a:lvl7pPr>
            <a:lvl8pPr lvl="7" rtl="0" algn="ctr">
              <a:spcBef>
                <a:spcPts val="0"/>
              </a:spcBef>
              <a:spcAft>
                <a:spcPts val="0"/>
              </a:spcAft>
              <a:buClr>
                <a:srgbClr val="FFFFFF"/>
              </a:buClr>
              <a:buSzPts val="2000"/>
              <a:buNone/>
              <a:defRPr b="1" sz="2000">
                <a:solidFill>
                  <a:srgbClr val="FFFFFF"/>
                </a:solidFill>
              </a:defRPr>
            </a:lvl8pPr>
            <a:lvl9pPr lvl="8" rtl="0" algn="ctr">
              <a:spcBef>
                <a:spcPts val="0"/>
              </a:spcBef>
              <a:spcAft>
                <a:spcPts val="0"/>
              </a:spcAft>
              <a:buClr>
                <a:srgbClr val="FFFFFF"/>
              </a:buClr>
              <a:buSzPts val="2000"/>
              <a:buNone/>
              <a:defRPr b="1" sz="2000">
                <a:solidFill>
                  <a:srgbClr val="FFFFFF"/>
                </a:solidFill>
              </a:defRPr>
            </a:lvl9pPr>
          </a:lstStyle>
          <a:p/>
        </p:txBody>
      </p:sp>
      <p:sp>
        <p:nvSpPr>
          <p:cNvPr id="183" name="Google Shape;183;p24"/>
          <p:cNvSpPr txBox="1"/>
          <p:nvPr>
            <p:ph idx="13" type="subTitle"/>
          </p:nvPr>
        </p:nvSpPr>
        <p:spPr>
          <a:xfrm>
            <a:off x="4471673" y="1902779"/>
            <a:ext cx="1895100" cy="129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2500"/>
              <a:buNone/>
              <a:defRPr b="1" sz="2500">
                <a:solidFill>
                  <a:srgbClr val="FFFFFF"/>
                </a:solidFill>
              </a:defRPr>
            </a:lvl1pPr>
            <a:lvl2pPr lvl="1" rtl="0" algn="ctr">
              <a:spcBef>
                <a:spcPts val="0"/>
              </a:spcBef>
              <a:spcAft>
                <a:spcPts val="0"/>
              </a:spcAft>
              <a:buClr>
                <a:srgbClr val="FFFFFF"/>
              </a:buClr>
              <a:buSzPts val="2000"/>
              <a:buNone/>
              <a:defRPr b="1" sz="2000">
                <a:solidFill>
                  <a:srgbClr val="FFFFFF"/>
                </a:solidFill>
              </a:defRPr>
            </a:lvl2pPr>
            <a:lvl3pPr lvl="2" rtl="0" algn="ctr">
              <a:spcBef>
                <a:spcPts val="0"/>
              </a:spcBef>
              <a:spcAft>
                <a:spcPts val="0"/>
              </a:spcAft>
              <a:buClr>
                <a:srgbClr val="FFFFFF"/>
              </a:buClr>
              <a:buSzPts val="2000"/>
              <a:buNone/>
              <a:defRPr b="1" sz="2000">
                <a:solidFill>
                  <a:srgbClr val="FFFFFF"/>
                </a:solidFill>
              </a:defRPr>
            </a:lvl3pPr>
            <a:lvl4pPr lvl="3" rtl="0" algn="ctr">
              <a:spcBef>
                <a:spcPts val="0"/>
              </a:spcBef>
              <a:spcAft>
                <a:spcPts val="0"/>
              </a:spcAft>
              <a:buClr>
                <a:srgbClr val="FFFFFF"/>
              </a:buClr>
              <a:buSzPts val="2000"/>
              <a:buNone/>
              <a:defRPr b="1" sz="2000">
                <a:solidFill>
                  <a:srgbClr val="FFFFFF"/>
                </a:solidFill>
              </a:defRPr>
            </a:lvl4pPr>
            <a:lvl5pPr lvl="4" rtl="0" algn="ctr">
              <a:spcBef>
                <a:spcPts val="0"/>
              </a:spcBef>
              <a:spcAft>
                <a:spcPts val="0"/>
              </a:spcAft>
              <a:buClr>
                <a:srgbClr val="FFFFFF"/>
              </a:buClr>
              <a:buSzPts val="2000"/>
              <a:buNone/>
              <a:defRPr b="1" sz="2000">
                <a:solidFill>
                  <a:srgbClr val="FFFFFF"/>
                </a:solidFill>
              </a:defRPr>
            </a:lvl5pPr>
            <a:lvl6pPr lvl="5" rtl="0" algn="ctr">
              <a:spcBef>
                <a:spcPts val="0"/>
              </a:spcBef>
              <a:spcAft>
                <a:spcPts val="0"/>
              </a:spcAft>
              <a:buClr>
                <a:srgbClr val="FFFFFF"/>
              </a:buClr>
              <a:buSzPts val="2000"/>
              <a:buNone/>
              <a:defRPr b="1" sz="2000">
                <a:solidFill>
                  <a:srgbClr val="FFFFFF"/>
                </a:solidFill>
              </a:defRPr>
            </a:lvl6pPr>
            <a:lvl7pPr lvl="6" rtl="0" algn="ctr">
              <a:spcBef>
                <a:spcPts val="0"/>
              </a:spcBef>
              <a:spcAft>
                <a:spcPts val="0"/>
              </a:spcAft>
              <a:buClr>
                <a:srgbClr val="FFFFFF"/>
              </a:buClr>
              <a:buSzPts val="2000"/>
              <a:buNone/>
              <a:defRPr b="1" sz="2000">
                <a:solidFill>
                  <a:srgbClr val="FFFFFF"/>
                </a:solidFill>
              </a:defRPr>
            </a:lvl7pPr>
            <a:lvl8pPr lvl="7" rtl="0" algn="ctr">
              <a:spcBef>
                <a:spcPts val="0"/>
              </a:spcBef>
              <a:spcAft>
                <a:spcPts val="0"/>
              </a:spcAft>
              <a:buClr>
                <a:srgbClr val="FFFFFF"/>
              </a:buClr>
              <a:buSzPts val="2000"/>
              <a:buNone/>
              <a:defRPr b="1" sz="2000">
                <a:solidFill>
                  <a:srgbClr val="FFFFFF"/>
                </a:solidFill>
              </a:defRPr>
            </a:lvl8pPr>
            <a:lvl9pPr lvl="8" rtl="0" algn="ctr">
              <a:spcBef>
                <a:spcPts val="0"/>
              </a:spcBef>
              <a:spcAft>
                <a:spcPts val="0"/>
              </a:spcAft>
              <a:buClr>
                <a:srgbClr val="FFFFFF"/>
              </a:buClr>
              <a:buSzPts val="2000"/>
              <a:buNone/>
              <a:defRPr b="1" sz="2000">
                <a:solidFill>
                  <a:srgbClr val="FFFFFF"/>
                </a:solidFill>
              </a:defRPr>
            </a:lvl9pPr>
          </a:lstStyle>
          <a:p/>
        </p:txBody>
      </p:sp>
      <p:sp>
        <p:nvSpPr>
          <p:cNvPr id="184" name="Google Shape;184;p24"/>
          <p:cNvSpPr txBox="1"/>
          <p:nvPr>
            <p:ph idx="14" type="subTitle"/>
          </p:nvPr>
        </p:nvSpPr>
        <p:spPr>
          <a:xfrm>
            <a:off x="4471673" y="3462543"/>
            <a:ext cx="1895100" cy="129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2500"/>
              <a:buNone/>
              <a:defRPr b="1" sz="2500">
                <a:solidFill>
                  <a:srgbClr val="FFFFFF"/>
                </a:solidFill>
              </a:defRPr>
            </a:lvl1pPr>
            <a:lvl2pPr lvl="1" rtl="0" algn="ctr">
              <a:spcBef>
                <a:spcPts val="0"/>
              </a:spcBef>
              <a:spcAft>
                <a:spcPts val="0"/>
              </a:spcAft>
              <a:buClr>
                <a:srgbClr val="FFFFFF"/>
              </a:buClr>
              <a:buSzPts val="2000"/>
              <a:buNone/>
              <a:defRPr b="1" sz="2000">
                <a:solidFill>
                  <a:srgbClr val="FFFFFF"/>
                </a:solidFill>
              </a:defRPr>
            </a:lvl2pPr>
            <a:lvl3pPr lvl="2" rtl="0" algn="ctr">
              <a:spcBef>
                <a:spcPts val="0"/>
              </a:spcBef>
              <a:spcAft>
                <a:spcPts val="0"/>
              </a:spcAft>
              <a:buClr>
                <a:srgbClr val="FFFFFF"/>
              </a:buClr>
              <a:buSzPts val="2000"/>
              <a:buNone/>
              <a:defRPr b="1" sz="2000">
                <a:solidFill>
                  <a:srgbClr val="FFFFFF"/>
                </a:solidFill>
              </a:defRPr>
            </a:lvl3pPr>
            <a:lvl4pPr lvl="3" rtl="0" algn="ctr">
              <a:spcBef>
                <a:spcPts val="0"/>
              </a:spcBef>
              <a:spcAft>
                <a:spcPts val="0"/>
              </a:spcAft>
              <a:buClr>
                <a:srgbClr val="FFFFFF"/>
              </a:buClr>
              <a:buSzPts val="2000"/>
              <a:buNone/>
              <a:defRPr b="1" sz="2000">
                <a:solidFill>
                  <a:srgbClr val="FFFFFF"/>
                </a:solidFill>
              </a:defRPr>
            </a:lvl4pPr>
            <a:lvl5pPr lvl="4" rtl="0" algn="ctr">
              <a:spcBef>
                <a:spcPts val="0"/>
              </a:spcBef>
              <a:spcAft>
                <a:spcPts val="0"/>
              </a:spcAft>
              <a:buClr>
                <a:srgbClr val="FFFFFF"/>
              </a:buClr>
              <a:buSzPts val="2000"/>
              <a:buNone/>
              <a:defRPr b="1" sz="2000">
                <a:solidFill>
                  <a:srgbClr val="FFFFFF"/>
                </a:solidFill>
              </a:defRPr>
            </a:lvl5pPr>
            <a:lvl6pPr lvl="5" rtl="0" algn="ctr">
              <a:spcBef>
                <a:spcPts val="0"/>
              </a:spcBef>
              <a:spcAft>
                <a:spcPts val="0"/>
              </a:spcAft>
              <a:buClr>
                <a:srgbClr val="FFFFFF"/>
              </a:buClr>
              <a:buSzPts val="2000"/>
              <a:buNone/>
              <a:defRPr b="1" sz="2000">
                <a:solidFill>
                  <a:srgbClr val="FFFFFF"/>
                </a:solidFill>
              </a:defRPr>
            </a:lvl6pPr>
            <a:lvl7pPr lvl="6" rtl="0" algn="ctr">
              <a:spcBef>
                <a:spcPts val="0"/>
              </a:spcBef>
              <a:spcAft>
                <a:spcPts val="0"/>
              </a:spcAft>
              <a:buClr>
                <a:srgbClr val="FFFFFF"/>
              </a:buClr>
              <a:buSzPts val="2000"/>
              <a:buNone/>
              <a:defRPr b="1" sz="2000">
                <a:solidFill>
                  <a:srgbClr val="FFFFFF"/>
                </a:solidFill>
              </a:defRPr>
            </a:lvl7pPr>
            <a:lvl8pPr lvl="7" rtl="0" algn="ctr">
              <a:spcBef>
                <a:spcPts val="0"/>
              </a:spcBef>
              <a:spcAft>
                <a:spcPts val="0"/>
              </a:spcAft>
              <a:buClr>
                <a:srgbClr val="FFFFFF"/>
              </a:buClr>
              <a:buSzPts val="2000"/>
              <a:buNone/>
              <a:defRPr b="1" sz="2000">
                <a:solidFill>
                  <a:srgbClr val="FFFFFF"/>
                </a:solidFill>
              </a:defRPr>
            </a:lvl8pPr>
            <a:lvl9pPr lvl="8" rtl="0" algn="ctr">
              <a:spcBef>
                <a:spcPts val="0"/>
              </a:spcBef>
              <a:spcAft>
                <a:spcPts val="0"/>
              </a:spcAft>
              <a:buClr>
                <a:srgbClr val="FFFFFF"/>
              </a:buClr>
              <a:buSzPts val="2000"/>
              <a:buNone/>
              <a:defRPr b="1" sz="2000">
                <a:solidFill>
                  <a:srgbClr val="FFFFFF"/>
                </a:solidFill>
              </a:defRPr>
            </a:lvl9pPr>
          </a:lstStyle>
          <a:p/>
        </p:txBody>
      </p:sp>
      <p:sp>
        <p:nvSpPr>
          <p:cNvPr id="185" name="Google Shape;185;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pos="3572">
          <p15:clr>
            <a:srgbClr val="FA7B17"/>
          </p15:clr>
        </p15:guide>
        <p15:guide id="2" pos="3458">
          <p15:clr>
            <a:srgbClr val="FA7B17"/>
          </p15:clr>
        </p15:guide>
        <p15:guide id="3" pos="3685">
          <p15:clr>
            <a:srgbClr val="FA7B17"/>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
  <p:cSld name="CUSTOM_3">
    <p:bg>
      <p:bgPr>
        <a:solidFill>
          <a:srgbClr val="184E1D"/>
        </a:solidFill>
      </p:bgPr>
    </p:bg>
    <p:spTree>
      <p:nvGrpSpPr>
        <p:cNvPr id="186" name="Shape 186"/>
        <p:cNvGrpSpPr/>
        <p:nvPr/>
      </p:nvGrpSpPr>
      <p:grpSpPr>
        <a:xfrm>
          <a:off x="0" y="0"/>
          <a:ext cx="0" cy="0"/>
          <a:chOff x="0" y="0"/>
          <a:chExt cx="0" cy="0"/>
        </a:xfrm>
      </p:grpSpPr>
      <p:sp>
        <p:nvSpPr>
          <p:cNvPr id="187" name="Google Shape;187;p25"/>
          <p:cNvSpPr txBox="1"/>
          <p:nvPr>
            <p:ph type="title"/>
          </p:nvPr>
        </p:nvSpPr>
        <p:spPr>
          <a:xfrm>
            <a:off x="360000" y="360000"/>
            <a:ext cx="8424000" cy="5865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400"/>
              <a:buNone/>
              <a:defRPr sz="2400">
                <a:solidFill>
                  <a:srgbClr val="FFFFFF"/>
                </a:solidFill>
              </a:defRPr>
            </a:lvl1pPr>
            <a:lvl2pPr lvl="1" rtl="0" algn="ctr">
              <a:spcBef>
                <a:spcPts val="0"/>
              </a:spcBef>
              <a:spcAft>
                <a:spcPts val="0"/>
              </a:spcAft>
              <a:buSzPts val="2800"/>
              <a:buNone/>
              <a:defRPr sz="2800"/>
            </a:lvl2pPr>
            <a:lvl3pPr lvl="2" rtl="0" algn="ctr">
              <a:spcBef>
                <a:spcPts val="0"/>
              </a:spcBef>
              <a:spcAft>
                <a:spcPts val="0"/>
              </a:spcAft>
              <a:buSzPts val="2800"/>
              <a:buNone/>
              <a:defRPr sz="2800"/>
            </a:lvl3pPr>
            <a:lvl4pPr lvl="3" rtl="0" algn="ctr">
              <a:spcBef>
                <a:spcPts val="0"/>
              </a:spcBef>
              <a:spcAft>
                <a:spcPts val="0"/>
              </a:spcAft>
              <a:buSzPts val="2800"/>
              <a:buNone/>
              <a:defRPr sz="2800"/>
            </a:lvl4pPr>
            <a:lvl5pPr lvl="4" rtl="0" algn="ctr">
              <a:spcBef>
                <a:spcPts val="0"/>
              </a:spcBef>
              <a:spcAft>
                <a:spcPts val="0"/>
              </a:spcAft>
              <a:buSzPts val="2800"/>
              <a:buNone/>
              <a:defRPr sz="2800"/>
            </a:lvl5pPr>
            <a:lvl6pPr lvl="5" rtl="0" algn="ctr">
              <a:spcBef>
                <a:spcPts val="0"/>
              </a:spcBef>
              <a:spcAft>
                <a:spcPts val="0"/>
              </a:spcAft>
              <a:buSzPts val="2800"/>
              <a:buNone/>
              <a:defRPr sz="2800"/>
            </a:lvl6pPr>
            <a:lvl7pPr lvl="6" rtl="0" algn="ctr">
              <a:spcBef>
                <a:spcPts val="0"/>
              </a:spcBef>
              <a:spcAft>
                <a:spcPts val="0"/>
              </a:spcAft>
              <a:buSzPts val="2800"/>
              <a:buNone/>
              <a:defRPr sz="2800"/>
            </a:lvl7pPr>
            <a:lvl8pPr lvl="7" rtl="0" algn="ctr">
              <a:spcBef>
                <a:spcPts val="0"/>
              </a:spcBef>
              <a:spcAft>
                <a:spcPts val="0"/>
              </a:spcAft>
              <a:buSzPts val="2800"/>
              <a:buNone/>
              <a:defRPr sz="2800"/>
            </a:lvl8pPr>
            <a:lvl9pPr lvl="8" rtl="0" algn="ctr">
              <a:spcBef>
                <a:spcPts val="0"/>
              </a:spcBef>
              <a:spcAft>
                <a:spcPts val="0"/>
              </a:spcAft>
              <a:buSzPts val="2800"/>
              <a:buNone/>
              <a:defRPr sz="2800"/>
            </a:lvl9pPr>
          </a:lstStyle>
          <a:p/>
        </p:txBody>
      </p:sp>
      <p:sp>
        <p:nvSpPr>
          <p:cNvPr id="188" name="Google Shape;188;p25"/>
          <p:cNvSpPr/>
          <p:nvPr/>
        </p:nvSpPr>
        <p:spPr>
          <a:xfrm>
            <a:off x="360000" y="1277550"/>
            <a:ext cx="2538300" cy="3506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5"/>
          <p:cNvSpPr txBox="1"/>
          <p:nvPr>
            <p:ph idx="1" type="subTitle"/>
          </p:nvPr>
        </p:nvSpPr>
        <p:spPr>
          <a:xfrm>
            <a:off x="631950" y="3946675"/>
            <a:ext cx="1994400" cy="558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D50100"/>
              </a:buClr>
              <a:buSzPts val="1300"/>
              <a:buNone/>
              <a:defRPr b="1" sz="1300">
                <a:solidFill>
                  <a:srgbClr val="D50100"/>
                </a:solidFill>
              </a:defRPr>
            </a:lvl1pPr>
            <a:lvl2pPr lvl="1" rtl="0" algn="ctr">
              <a:spcBef>
                <a:spcPts val="0"/>
              </a:spcBef>
              <a:spcAft>
                <a:spcPts val="0"/>
              </a:spcAft>
              <a:buClr>
                <a:srgbClr val="D50100"/>
              </a:buClr>
              <a:buSzPts val="800"/>
              <a:buNone/>
              <a:defRPr b="1" sz="800">
                <a:solidFill>
                  <a:srgbClr val="D50100"/>
                </a:solidFill>
              </a:defRPr>
            </a:lvl2pPr>
            <a:lvl3pPr lvl="2" rtl="0" algn="ctr">
              <a:spcBef>
                <a:spcPts val="0"/>
              </a:spcBef>
              <a:spcAft>
                <a:spcPts val="0"/>
              </a:spcAft>
              <a:buClr>
                <a:srgbClr val="D50100"/>
              </a:buClr>
              <a:buSzPts val="800"/>
              <a:buNone/>
              <a:defRPr b="1" sz="800">
                <a:solidFill>
                  <a:srgbClr val="D50100"/>
                </a:solidFill>
              </a:defRPr>
            </a:lvl3pPr>
            <a:lvl4pPr lvl="3" rtl="0" algn="ctr">
              <a:spcBef>
                <a:spcPts val="0"/>
              </a:spcBef>
              <a:spcAft>
                <a:spcPts val="0"/>
              </a:spcAft>
              <a:buClr>
                <a:srgbClr val="D50100"/>
              </a:buClr>
              <a:buSzPts val="800"/>
              <a:buNone/>
              <a:defRPr b="1" sz="800">
                <a:solidFill>
                  <a:srgbClr val="D50100"/>
                </a:solidFill>
              </a:defRPr>
            </a:lvl4pPr>
            <a:lvl5pPr lvl="4" rtl="0" algn="ctr">
              <a:spcBef>
                <a:spcPts val="0"/>
              </a:spcBef>
              <a:spcAft>
                <a:spcPts val="0"/>
              </a:spcAft>
              <a:buClr>
                <a:srgbClr val="D50100"/>
              </a:buClr>
              <a:buSzPts val="800"/>
              <a:buNone/>
              <a:defRPr b="1" sz="800">
                <a:solidFill>
                  <a:srgbClr val="D50100"/>
                </a:solidFill>
              </a:defRPr>
            </a:lvl5pPr>
            <a:lvl6pPr lvl="5" rtl="0" algn="ctr">
              <a:spcBef>
                <a:spcPts val="0"/>
              </a:spcBef>
              <a:spcAft>
                <a:spcPts val="0"/>
              </a:spcAft>
              <a:buClr>
                <a:srgbClr val="D50100"/>
              </a:buClr>
              <a:buSzPts val="800"/>
              <a:buNone/>
              <a:defRPr b="1" sz="800">
                <a:solidFill>
                  <a:srgbClr val="D50100"/>
                </a:solidFill>
              </a:defRPr>
            </a:lvl6pPr>
            <a:lvl7pPr lvl="6" rtl="0" algn="ctr">
              <a:spcBef>
                <a:spcPts val="0"/>
              </a:spcBef>
              <a:spcAft>
                <a:spcPts val="0"/>
              </a:spcAft>
              <a:buClr>
                <a:srgbClr val="D50100"/>
              </a:buClr>
              <a:buSzPts val="800"/>
              <a:buNone/>
              <a:defRPr b="1" sz="800">
                <a:solidFill>
                  <a:srgbClr val="D50100"/>
                </a:solidFill>
              </a:defRPr>
            </a:lvl7pPr>
            <a:lvl8pPr lvl="7" rtl="0" algn="ctr">
              <a:spcBef>
                <a:spcPts val="0"/>
              </a:spcBef>
              <a:spcAft>
                <a:spcPts val="0"/>
              </a:spcAft>
              <a:buClr>
                <a:srgbClr val="D50100"/>
              </a:buClr>
              <a:buSzPts val="800"/>
              <a:buNone/>
              <a:defRPr b="1" sz="800">
                <a:solidFill>
                  <a:srgbClr val="D50100"/>
                </a:solidFill>
              </a:defRPr>
            </a:lvl8pPr>
            <a:lvl9pPr lvl="8" rtl="0" algn="ctr">
              <a:spcBef>
                <a:spcPts val="0"/>
              </a:spcBef>
              <a:spcAft>
                <a:spcPts val="0"/>
              </a:spcAft>
              <a:buClr>
                <a:srgbClr val="D50100"/>
              </a:buClr>
              <a:buSzPts val="800"/>
              <a:buNone/>
              <a:defRPr b="1" sz="800">
                <a:solidFill>
                  <a:srgbClr val="D50100"/>
                </a:solidFill>
              </a:defRPr>
            </a:lvl9pPr>
          </a:lstStyle>
          <a:p/>
        </p:txBody>
      </p:sp>
      <p:sp>
        <p:nvSpPr>
          <p:cNvPr id="190" name="Google Shape;190;p25"/>
          <p:cNvSpPr txBox="1"/>
          <p:nvPr>
            <p:ph idx="2" type="subTitle"/>
          </p:nvPr>
        </p:nvSpPr>
        <p:spPr>
          <a:xfrm>
            <a:off x="631950" y="4198924"/>
            <a:ext cx="1994400" cy="461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900"/>
              <a:buNone/>
              <a:defRPr sz="900"/>
            </a:lvl1pPr>
            <a:lvl2pPr lvl="1" rtl="0" algn="ctr">
              <a:spcBef>
                <a:spcPts val="0"/>
              </a:spcBef>
              <a:spcAft>
                <a:spcPts val="0"/>
              </a:spcAft>
              <a:buSzPts val="600"/>
              <a:buNone/>
              <a:defRPr sz="600"/>
            </a:lvl2pPr>
            <a:lvl3pPr lvl="2" rtl="0" algn="ctr">
              <a:spcBef>
                <a:spcPts val="0"/>
              </a:spcBef>
              <a:spcAft>
                <a:spcPts val="0"/>
              </a:spcAft>
              <a:buSzPts val="600"/>
              <a:buNone/>
              <a:defRPr sz="600"/>
            </a:lvl3pPr>
            <a:lvl4pPr lvl="3" rtl="0" algn="ctr">
              <a:spcBef>
                <a:spcPts val="0"/>
              </a:spcBef>
              <a:spcAft>
                <a:spcPts val="0"/>
              </a:spcAft>
              <a:buSzPts val="600"/>
              <a:buNone/>
              <a:defRPr sz="600"/>
            </a:lvl4pPr>
            <a:lvl5pPr lvl="4" rtl="0" algn="ctr">
              <a:spcBef>
                <a:spcPts val="0"/>
              </a:spcBef>
              <a:spcAft>
                <a:spcPts val="0"/>
              </a:spcAft>
              <a:buSzPts val="600"/>
              <a:buNone/>
              <a:defRPr sz="600"/>
            </a:lvl5pPr>
            <a:lvl6pPr lvl="5" rtl="0" algn="ctr">
              <a:spcBef>
                <a:spcPts val="0"/>
              </a:spcBef>
              <a:spcAft>
                <a:spcPts val="0"/>
              </a:spcAft>
              <a:buSzPts val="600"/>
              <a:buNone/>
              <a:defRPr sz="600"/>
            </a:lvl6pPr>
            <a:lvl7pPr lvl="6" rtl="0" algn="ctr">
              <a:spcBef>
                <a:spcPts val="0"/>
              </a:spcBef>
              <a:spcAft>
                <a:spcPts val="0"/>
              </a:spcAft>
              <a:buSzPts val="600"/>
              <a:buNone/>
              <a:defRPr sz="600"/>
            </a:lvl7pPr>
            <a:lvl8pPr lvl="7" rtl="0" algn="ctr">
              <a:spcBef>
                <a:spcPts val="0"/>
              </a:spcBef>
              <a:spcAft>
                <a:spcPts val="0"/>
              </a:spcAft>
              <a:buSzPts val="600"/>
              <a:buNone/>
              <a:defRPr sz="600"/>
            </a:lvl8pPr>
            <a:lvl9pPr lvl="8" rtl="0" algn="ctr">
              <a:spcBef>
                <a:spcPts val="0"/>
              </a:spcBef>
              <a:spcAft>
                <a:spcPts val="0"/>
              </a:spcAft>
              <a:buSzPts val="600"/>
              <a:buNone/>
              <a:defRPr sz="600"/>
            </a:lvl9pPr>
          </a:lstStyle>
          <a:p/>
        </p:txBody>
      </p:sp>
      <p:sp>
        <p:nvSpPr>
          <p:cNvPr id="191" name="Google Shape;191;p25"/>
          <p:cNvSpPr txBox="1"/>
          <p:nvPr>
            <p:ph idx="3" type="subTitle"/>
          </p:nvPr>
        </p:nvSpPr>
        <p:spPr>
          <a:xfrm>
            <a:off x="517800" y="1680450"/>
            <a:ext cx="2222700" cy="20340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SzPts val="1400"/>
              <a:buNone/>
              <a:defRPr sz="1400"/>
            </a:lvl1pPr>
            <a:lvl2pPr lvl="1" rtl="0" algn="ctr">
              <a:lnSpc>
                <a:spcPct val="115000"/>
              </a:lnSpc>
              <a:spcBef>
                <a:spcPts val="0"/>
              </a:spcBef>
              <a:spcAft>
                <a:spcPts val="0"/>
              </a:spcAft>
              <a:buSzPts val="900"/>
              <a:buNone/>
              <a:defRPr sz="900"/>
            </a:lvl2pPr>
            <a:lvl3pPr lvl="2" rtl="0" algn="ctr">
              <a:lnSpc>
                <a:spcPct val="115000"/>
              </a:lnSpc>
              <a:spcBef>
                <a:spcPts val="0"/>
              </a:spcBef>
              <a:spcAft>
                <a:spcPts val="0"/>
              </a:spcAft>
              <a:buSzPts val="900"/>
              <a:buNone/>
              <a:defRPr sz="900"/>
            </a:lvl3pPr>
            <a:lvl4pPr lvl="3" rtl="0" algn="ctr">
              <a:lnSpc>
                <a:spcPct val="115000"/>
              </a:lnSpc>
              <a:spcBef>
                <a:spcPts val="0"/>
              </a:spcBef>
              <a:spcAft>
                <a:spcPts val="0"/>
              </a:spcAft>
              <a:buSzPts val="900"/>
              <a:buNone/>
              <a:defRPr sz="900"/>
            </a:lvl4pPr>
            <a:lvl5pPr lvl="4" rtl="0" algn="ctr">
              <a:lnSpc>
                <a:spcPct val="115000"/>
              </a:lnSpc>
              <a:spcBef>
                <a:spcPts val="0"/>
              </a:spcBef>
              <a:spcAft>
                <a:spcPts val="0"/>
              </a:spcAft>
              <a:buSzPts val="900"/>
              <a:buNone/>
              <a:defRPr sz="900"/>
            </a:lvl5pPr>
            <a:lvl6pPr lvl="5" rtl="0" algn="ctr">
              <a:lnSpc>
                <a:spcPct val="115000"/>
              </a:lnSpc>
              <a:spcBef>
                <a:spcPts val="0"/>
              </a:spcBef>
              <a:spcAft>
                <a:spcPts val="0"/>
              </a:spcAft>
              <a:buSzPts val="900"/>
              <a:buNone/>
              <a:defRPr sz="900"/>
            </a:lvl6pPr>
            <a:lvl7pPr lvl="6" rtl="0" algn="ctr">
              <a:lnSpc>
                <a:spcPct val="115000"/>
              </a:lnSpc>
              <a:spcBef>
                <a:spcPts val="0"/>
              </a:spcBef>
              <a:spcAft>
                <a:spcPts val="0"/>
              </a:spcAft>
              <a:buSzPts val="900"/>
              <a:buNone/>
              <a:defRPr sz="900"/>
            </a:lvl7pPr>
            <a:lvl8pPr lvl="7" rtl="0" algn="ctr">
              <a:lnSpc>
                <a:spcPct val="115000"/>
              </a:lnSpc>
              <a:spcBef>
                <a:spcPts val="0"/>
              </a:spcBef>
              <a:spcAft>
                <a:spcPts val="0"/>
              </a:spcAft>
              <a:buSzPts val="900"/>
              <a:buNone/>
              <a:defRPr sz="900"/>
            </a:lvl8pPr>
            <a:lvl9pPr lvl="8" rtl="0" algn="ctr">
              <a:lnSpc>
                <a:spcPct val="115000"/>
              </a:lnSpc>
              <a:spcBef>
                <a:spcPts val="0"/>
              </a:spcBef>
              <a:spcAft>
                <a:spcPts val="0"/>
              </a:spcAft>
              <a:buSzPts val="900"/>
              <a:buNone/>
              <a:defRPr sz="900"/>
            </a:lvl9pPr>
          </a:lstStyle>
          <a:p/>
        </p:txBody>
      </p:sp>
      <p:sp>
        <p:nvSpPr>
          <p:cNvPr id="192" name="Google Shape;192;p25"/>
          <p:cNvSpPr/>
          <p:nvPr/>
        </p:nvSpPr>
        <p:spPr>
          <a:xfrm>
            <a:off x="3302850" y="1277550"/>
            <a:ext cx="2538300" cy="3506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5"/>
          <p:cNvSpPr txBox="1"/>
          <p:nvPr>
            <p:ph idx="4" type="subTitle"/>
          </p:nvPr>
        </p:nvSpPr>
        <p:spPr>
          <a:xfrm>
            <a:off x="3574800" y="3946675"/>
            <a:ext cx="1994400" cy="558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D50100"/>
              </a:buClr>
              <a:buSzPts val="1300"/>
              <a:buNone/>
              <a:defRPr b="1" sz="1300">
                <a:solidFill>
                  <a:srgbClr val="D50100"/>
                </a:solidFill>
              </a:defRPr>
            </a:lvl1pPr>
            <a:lvl2pPr lvl="1" rtl="0" algn="ctr">
              <a:spcBef>
                <a:spcPts val="0"/>
              </a:spcBef>
              <a:spcAft>
                <a:spcPts val="0"/>
              </a:spcAft>
              <a:buClr>
                <a:srgbClr val="D50100"/>
              </a:buClr>
              <a:buSzPts val="800"/>
              <a:buNone/>
              <a:defRPr b="1" sz="800">
                <a:solidFill>
                  <a:srgbClr val="D50100"/>
                </a:solidFill>
              </a:defRPr>
            </a:lvl2pPr>
            <a:lvl3pPr lvl="2" rtl="0" algn="ctr">
              <a:spcBef>
                <a:spcPts val="0"/>
              </a:spcBef>
              <a:spcAft>
                <a:spcPts val="0"/>
              </a:spcAft>
              <a:buClr>
                <a:srgbClr val="D50100"/>
              </a:buClr>
              <a:buSzPts val="800"/>
              <a:buNone/>
              <a:defRPr b="1" sz="800">
                <a:solidFill>
                  <a:srgbClr val="D50100"/>
                </a:solidFill>
              </a:defRPr>
            </a:lvl3pPr>
            <a:lvl4pPr lvl="3" rtl="0" algn="ctr">
              <a:spcBef>
                <a:spcPts val="0"/>
              </a:spcBef>
              <a:spcAft>
                <a:spcPts val="0"/>
              </a:spcAft>
              <a:buClr>
                <a:srgbClr val="D50100"/>
              </a:buClr>
              <a:buSzPts val="800"/>
              <a:buNone/>
              <a:defRPr b="1" sz="800">
                <a:solidFill>
                  <a:srgbClr val="D50100"/>
                </a:solidFill>
              </a:defRPr>
            </a:lvl4pPr>
            <a:lvl5pPr lvl="4" rtl="0" algn="ctr">
              <a:spcBef>
                <a:spcPts val="0"/>
              </a:spcBef>
              <a:spcAft>
                <a:spcPts val="0"/>
              </a:spcAft>
              <a:buClr>
                <a:srgbClr val="D50100"/>
              </a:buClr>
              <a:buSzPts val="800"/>
              <a:buNone/>
              <a:defRPr b="1" sz="800">
                <a:solidFill>
                  <a:srgbClr val="D50100"/>
                </a:solidFill>
              </a:defRPr>
            </a:lvl5pPr>
            <a:lvl6pPr lvl="5" rtl="0" algn="ctr">
              <a:spcBef>
                <a:spcPts val="0"/>
              </a:spcBef>
              <a:spcAft>
                <a:spcPts val="0"/>
              </a:spcAft>
              <a:buClr>
                <a:srgbClr val="D50100"/>
              </a:buClr>
              <a:buSzPts val="800"/>
              <a:buNone/>
              <a:defRPr b="1" sz="800">
                <a:solidFill>
                  <a:srgbClr val="D50100"/>
                </a:solidFill>
              </a:defRPr>
            </a:lvl6pPr>
            <a:lvl7pPr lvl="6" rtl="0" algn="ctr">
              <a:spcBef>
                <a:spcPts val="0"/>
              </a:spcBef>
              <a:spcAft>
                <a:spcPts val="0"/>
              </a:spcAft>
              <a:buClr>
                <a:srgbClr val="D50100"/>
              </a:buClr>
              <a:buSzPts val="800"/>
              <a:buNone/>
              <a:defRPr b="1" sz="800">
                <a:solidFill>
                  <a:srgbClr val="D50100"/>
                </a:solidFill>
              </a:defRPr>
            </a:lvl7pPr>
            <a:lvl8pPr lvl="7" rtl="0" algn="ctr">
              <a:spcBef>
                <a:spcPts val="0"/>
              </a:spcBef>
              <a:spcAft>
                <a:spcPts val="0"/>
              </a:spcAft>
              <a:buClr>
                <a:srgbClr val="D50100"/>
              </a:buClr>
              <a:buSzPts val="800"/>
              <a:buNone/>
              <a:defRPr b="1" sz="800">
                <a:solidFill>
                  <a:srgbClr val="D50100"/>
                </a:solidFill>
              </a:defRPr>
            </a:lvl8pPr>
            <a:lvl9pPr lvl="8" rtl="0" algn="ctr">
              <a:spcBef>
                <a:spcPts val="0"/>
              </a:spcBef>
              <a:spcAft>
                <a:spcPts val="0"/>
              </a:spcAft>
              <a:buClr>
                <a:srgbClr val="D50100"/>
              </a:buClr>
              <a:buSzPts val="800"/>
              <a:buNone/>
              <a:defRPr b="1" sz="800">
                <a:solidFill>
                  <a:srgbClr val="D50100"/>
                </a:solidFill>
              </a:defRPr>
            </a:lvl9pPr>
          </a:lstStyle>
          <a:p/>
        </p:txBody>
      </p:sp>
      <p:sp>
        <p:nvSpPr>
          <p:cNvPr id="194" name="Google Shape;194;p25"/>
          <p:cNvSpPr txBox="1"/>
          <p:nvPr>
            <p:ph idx="5" type="subTitle"/>
          </p:nvPr>
        </p:nvSpPr>
        <p:spPr>
          <a:xfrm>
            <a:off x="3574800" y="4198924"/>
            <a:ext cx="1994400" cy="461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900"/>
              <a:buNone/>
              <a:defRPr sz="900"/>
            </a:lvl1pPr>
            <a:lvl2pPr lvl="1" rtl="0" algn="ctr">
              <a:spcBef>
                <a:spcPts val="0"/>
              </a:spcBef>
              <a:spcAft>
                <a:spcPts val="0"/>
              </a:spcAft>
              <a:buSzPts val="600"/>
              <a:buNone/>
              <a:defRPr sz="600"/>
            </a:lvl2pPr>
            <a:lvl3pPr lvl="2" rtl="0" algn="ctr">
              <a:spcBef>
                <a:spcPts val="0"/>
              </a:spcBef>
              <a:spcAft>
                <a:spcPts val="0"/>
              </a:spcAft>
              <a:buSzPts val="600"/>
              <a:buNone/>
              <a:defRPr sz="600"/>
            </a:lvl3pPr>
            <a:lvl4pPr lvl="3" rtl="0" algn="ctr">
              <a:spcBef>
                <a:spcPts val="0"/>
              </a:spcBef>
              <a:spcAft>
                <a:spcPts val="0"/>
              </a:spcAft>
              <a:buSzPts val="600"/>
              <a:buNone/>
              <a:defRPr sz="600"/>
            </a:lvl4pPr>
            <a:lvl5pPr lvl="4" rtl="0" algn="ctr">
              <a:spcBef>
                <a:spcPts val="0"/>
              </a:spcBef>
              <a:spcAft>
                <a:spcPts val="0"/>
              </a:spcAft>
              <a:buSzPts val="600"/>
              <a:buNone/>
              <a:defRPr sz="600"/>
            </a:lvl5pPr>
            <a:lvl6pPr lvl="5" rtl="0" algn="ctr">
              <a:spcBef>
                <a:spcPts val="0"/>
              </a:spcBef>
              <a:spcAft>
                <a:spcPts val="0"/>
              </a:spcAft>
              <a:buSzPts val="600"/>
              <a:buNone/>
              <a:defRPr sz="600"/>
            </a:lvl6pPr>
            <a:lvl7pPr lvl="6" rtl="0" algn="ctr">
              <a:spcBef>
                <a:spcPts val="0"/>
              </a:spcBef>
              <a:spcAft>
                <a:spcPts val="0"/>
              </a:spcAft>
              <a:buSzPts val="600"/>
              <a:buNone/>
              <a:defRPr sz="600"/>
            </a:lvl7pPr>
            <a:lvl8pPr lvl="7" rtl="0" algn="ctr">
              <a:spcBef>
                <a:spcPts val="0"/>
              </a:spcBef>
              <a:spcAft>
                <a:spcPts val="0"/>
              </a:spcAft>
              <a:buSzPts val="600"/>
              <a:buNone/>
              <a:defRPr sz="600"/>
            </a:lvl8pPr>
            <a:lvl9pPr lvl="8" rtl="0" algn="ctr">
              <a:spcBef>
                <a:spcPts val="0"/>
              </a:spcBef>
              <a:spcAft>
                <a:spcPts val="0"/>
              </a:spcAft>
              <a:buSzPts val="600"/>
              <a:buNone/>
              <a:defRPr sz="600"/>
            </a:lvl9pPr>
          </a:lstStyle>
          <a:p/>
        </p:txBody>
      </p:sp>
      <p:sp>
        <p:nvSpPr>
          <p:cNvPr id="195" name="Google Shape;195;p25"/>
          <p:cNvSpPr txBox="1"/>
          <p:nvPr>
            <p:ph idx="6" type="subTitle"/>
          </p:nvPr>
        </p:nvSpPr>
        <p:spPr>
          <a:xfrm>
            <a:off x="3460650" y="1680450"/>
            <a:ext cx="2222700" cy="20340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SzPts val="1400"/>
              <a:buNone/>
              <a:defRPr sz="1400"/>
            </a:lvl1pPr>
            <a:lvl2pPr lvl="1" rtl="0" algn="ctr">
              <a:lnSpc>
                <a:spcPct val="115000"/>
              </a:lnSpc>
              <a:spcBef>
                <a:spcPts val="0"/>
              </a:spcBef>
              <a:spcAft>
                <a:spcPts val="0"/>
              </a:spcAft>
              <a:buSzPts val="900"/>
              <a:buNone/>
              <a:defRPr sz="900"/>
            </a:lvl2pPr>
            <a:lvl3pPr lvl="2" rtl="0" algn="ctr">
              <a:lnSpc>
                <a:spcPct val="115000"/>
              </a:lnSpc>
              <a:spcBef>
                <a:spcPts val="0"/>
              </a:spcBef>
              <a:spcAft>
                <a:spcPts val="0"/>
              </a:spcAft>
              <a:buSzPts val="900"/>
              <a:buNone/>
              <a:defRPr sz="900"/>
            </a:lvl3pPr>
            <a:lvl4pPr lvl="3" rtl="0" algn="ctr">
              <a:lnSpc>
                <a:spcPct val="115000"/>
              </a:lnSpc>
              <a:spcBef>
                <a:spcPts val="0"/>
              </a:spcBef>
              <a:spcAft>
                <a:spcPts val="0"/>
              </a:spcAft>
              <a:buSzPts val="900"/>
              <a:buNone/>
              <a:defRPr sz="900"/>
            </a:lvl4pPr>
            <a:lvl5pPr lvl="4" rtl="0" algn="ctr">
              <a:lnSpc>
                <a:spcPct val="115000"/>
              </a:lnSpc>
              <a:spcBef>
                <a:spcPts val="0"/>
              </a:spcBef>
              <a:spcAft>
                <a:spcPts val="0"/>
              </a:spcAft>
              <a:buSzPts val="900"/>
              <a:buNone/>
              <a:defRPr sz="900"/>
            </a:lvl5pPr>
            <a:lvl6pPr lvl="5" rtl="0" algn="ctr">
              <a:lnSpc>
                <a:spcPct val="115000"/>
              </a:lnSpc>
              <a:spcBef>
                <a:spcPts val="0"/>
              </a:spcBef>
              <a:spcAft>
                <a:spcPts val="0"/>
              </a:spcAft>
              <a:buSzPts val="900"/>
              <a:buNone/>
              <a:defRPr sz="900"/>
            </a:lvl6pPr>
            <a:lvl7pPr lvl="6" rtl="0" algn="ctr">
              <a:lnSpc>
                <a:spcPct val="115000"/>
              </a:lnSpc>
              <a:spcBef>
                <a:spcPts val="0"/>
              </a:spcBef>
              <a:spcAft>
                <a:spcPts val="0"/>
              </a:spcAft>
              <a:buSzPts val="900"/>
              <a:buNone/>
              <a:defRPr sz="900"/>
            </a:lvl7pPr>
            <a:lvl8pPr lvl="7" rtl="0" algn="ctr">
              <a:lnSpc>
                <a:spcPct val="115000"/>
              </a:lnSpc>
              <a:spcBef>
                <a:spcPts val="0"/>
              </a:spcBef>
              <a:spcAft>
                <a:spcPts val="0"/>
              </a:spcAft>
              <a:buSzPts val="900"/>
              <a:buNone/>
              <a:defRPr sz="900"/>
            </a:lvl8pPr>
            <a:lvl9pPr lvl="8" rtl="0" algn="ctr">
              <a:lnSpc>
                <a:spcPct val="115000"/>
              </a:lnSpc>
              <a:spcBef>
                <a:spcPts val="0"/>
              </a:spcBef>
              <a:spcAft>
                <a:spcPts val="0"/>
              </a:spcAft>
              <a:buSzPts val="900"/>
              <a:buNone/>
              <a:defRPr sz="900"/>
            </a:lvl9pPr>
          </a:lstStyle>
          <a:p/>
        </p:txBody>
      </p:sp>
      <p:sp>
        <p:nvSpPr>
          <p:cNvPr id="196" name="Google Shape;196;p25"/>
          <p:cNvSpPr/>
          <p:nvPr/>
        </p:nvSpPr>
        <p:spPr>
          <a:xfrm>
            <a:off x="6245700" y="1277550"/>
            <a:ext cx="2538300" cy="3506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5"/>
          <p:cNvSpPr txBox="1"/>
          <p:nvPr>
            <p:ph idx="7" type="subTitle"/>
          </p:nvPr>
        </p:nvSpPr>
        <p:spPr>
          <a:xfrm>
            <a:off x="6517650" y="3946675"/>
            <a:ext cx="1994400" cy="558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D50100"/>
              </a:buClr>
              <a:buSzPts val="1300"/>
              <a:buNone/>
              <a:defRPr b="1" sz="1300">
                <a:solidFill>
                  <a:srgbClr val="D50100"/>
                </a:solidFill>
              </a:defRPr>
            </a:lvl1pPr>
            <a:lvl2pPr lvl="1" rtl="0" algn="ctr">
              <a:spcBef>
                <a:spcPts val="0"/>
              </a:spcBef>
              <a:spcAft>
                <a:spcPts val="0"/>
              </a:spcAft>
              <a:buClr>
                <a:srgbClr val="D50100"/>
              </a:buClr>
              <a:buSzPts val="800"/>
              <a:buNone/>
              <a:defRPr b="1" sz="800">
                <a:solidFill>
                  <a:srgbClr val="D50100"/>
                </a:solidFill>
              </a:defRPr>
            </a:lvl2pPr>
            <a:lvl3pPr lvl="2" rtl="0" algn="ctr">
              <a:spcBef>
                <a:spcPts val="0"/>
              </a:spcBef>
              <a:spcAft>
                <a:spcPts val="0"/>
              </a:spcAft>
              <a:buClr>
                <a:srgbClr val="D50100"/>
              </a:buClr>
              <a:buSzPts val="800"/>
              <a:buNone/>
              <a:defRPr b="1" sz="800">
                <a:solidFill>
                  <a:srgbClr val="D50100"/>
                </a:solidFill>
              </a:defRPr>
            </a:lvl3pPr>
            <a:lvl4pPr lvl="3" rtl="0" algn="ctr">
              <a:spcBef>
                <a:spcPts val="0"/>
              </a:spcBef>
              <a:spcAft>
                <a:spcPts val="0"/>
              </a:spcAft>
              <a:buClr>
                <a:srgbClr val="D50100"/>
              </a:buClr>
              <a:buSzPts val="800"/>
              <a:buNone/>
              <a:defRPr b="1" sz="800">
                <a:solidFill>
                  <a:srgbClr val="D50100"/>
                </a:solidFill>
              </a:defRPr>
            </a:lvl4pPr>
            <a:lvl5pPr lvl="4" rtl="0" algn="ctr">
              <a:spcBef>
                <a:spcPts val="0"/>
              </a:spcBef>
              <a:spcAft>
                <a:spcPts val="0"/>
              </a:spcAft>
              <a:buClr>
                <a:srgbClr val="D50100"/>
              </a:buClr>
              <a:buSzPts val="800"/>
              <a:buNone/>
              <a:defRPr b="1" sz="800">
                <a:solidFill>
                  <a:srgbClr val="D50100"/>
                </a:solidFill>
              </a:defRPr>
            </a:lvl5pPr>
            <a:lvl6pPr lvl="5" rtl="0" algn="ctr">
              <a:spcBef>
                <a:spcPts val="0"/>
              </a:spcBef>
              <a:spcAft>
                <a:spcPts val="0"/>
              </a:spcAft>
              <a:buClr>
                <a:srgbClr val="D50100"/>
              </a:buClr>
              <a:buSzPts val="800"/>
              <a:buNone/>
              <a:defRPr b="1" sz="800">
                <a:solidFill>
                  <a:srgbClr val="D50100"/>
                </a:solidFill>
              </a:defRPr>
            </a:lvl6pPr>
            <a:lvl7pPr lvl="6" rtl="0" algn="ctr">
              <a:spcBef>
                <a:spcPts val="0"/>
              </a:spcBef>
              <a:spcAft>
                <a:spcPts val="0"/>
              </a:spcAft>
              <a:buClr>
                <a:srgbClr val="D50100"/>
              </a:buClr>
              <a:buSzPts val="800"/>
              <a:buNone/>
              <a:defRPr b="1" sz="800">
                <a:solidFill>
                  <a:srgbClr val="D50100"/>
                </a:solidFill>
              </a:defRPr>
            </a:lvl7pPr>
            <a:lvl8pPr lvl="7" rtl="0" algn="ctr">
              <a:spcBef>
                <a:spcPts val="0"/>
              </a:spcBef>
              <a:spcAft>
                <a:spcPts val="0"/>
              </a:spcAft>
              <a:buClr>
                <a:srgbClr val="D50100"/>
              </a:buClr>
              <a:buSzPts val="800"/>
              <a:buNone/>
              <a:defRPr b="1" sz="800">
                <a:solidFill>
                  <a:srgbClr val="D50100"/>
                </a:solidFill>
              </a:defRPr>
            </a:lvl8pPr>
            <a:lvl9pPr lvl="8" rtl="0" algn="ctr">
              <a:spcBef>
                <a:spcPts val="0"/>
              </a:spcBef>
              <a:spcAft>
                <a:spcPts val="0"/>
              </a:spcAft>
              <a:buClr>
                <a:srgbClr val="D50100"/>
              </a:buClr>
              <a:buSzPts val="800"/>
              <a:buNone/>
              <a:defRPr b="1" sz="800">
                <a:solidFill>
                  <a:srgbClr val="D50100"/>
                </a:solidFill>
              </a:defRPr>
            </a:lvl9pPr>
          </a:lstStyle>
          <a:p/>
        </p:txBody>
      </p:sp>
      <p:sp>
        <p:nvSpPr>
          <p:cNvPr id="198" name="Google Shape;198;p25"/>
          <p:cNvSpPr txBox="1"/>
          <p:nvPr>
            <p:ph idx="8" type="subTitle"/>
          </p:nvPr>
        </p:nvSpPr>
        <p:spPr>
          <a:xfrm>
            <a:off x="6517650" y="4198924"/>
            <a:ext cx="1994400" cy="461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900"/>
              <a:buNone/>
              <a:defRPr sz="900"/>
            </a:lvl1pPr>
            <a:lvl2pPr lvl="1" rtl="0" algn="ctr">
              <a:spcBef>
                <a:spcPts val="0"/>
              </a:spcBef>
              <a:spcAft>
                <a:spcPts val="0"/>
              </a:spcAft>
              <a:buSzPts val="600"/>
              <a:buNone/>
              <a:defRPr sz="600"/>
            </a:lvl2pPr>
            <a:lvl3pPr lvl="2" rtl="0" algn="ctr">
              <a:spcBef>
                <a:spcPts val="0"/>
              </a:spcBef>
              <a:spcAft>
                <a:spcPts val="0"/>
              </a:spcAft>
              <a:buSzPts val="600"/>
              <a:buNone/>
              <a:defRPr sz="600"/>
            </a:lvl3pPr>
            <a:lvl4pPr lvl="3" rtl="0" algn="ctr">
              <a:spcBef>
                <a:spcPts val="0"/>
              </a:spcBef>
              <a:spcAft>
                <a:spcPts val="0"/>
              </a:spcAft>
              <a:buSzPts val="600"/>
              <a:buNone/>
              <a:defRPr sz="600"/>
            </a:lvl4pPr>
            <a:lvl5pPr lvl="4" rtl="0" algn="ctr">
              <a:spcBef>
                <a:spcPts val="0"/>
              </a:spcBef>
              <a:spcAft>
                <a:spcPts val="0"/>
              </a:spcAft>
              <a:buSzPts val="600"/>
              <a:buNone/>
              <a:defRPr sz="600"/>
            </a:lvl5pPr>
            <a:lvl6pPr lvl="5" rtl="0" algn="ctr">
              <a:spcBef>
                <a:spcPts val="0"/>
              </a:spcBef>
              <a:spcAft>
                <a:spcPts val="0"/>
              </a:spcAft>
              <a:buSzPts val="600"/>
              <a:buNone/>
              <a:defRPr sz="600"/>
            </a:lvl6pPr>
            <a:lvl7pPr lvl="6" rtl="0" algn="ctr">
              <a:spcBef>
                <a:spcPts val="0"/>
              </a:spcBef>
              <a:spcAft>
                <a:spcPts val="0"/>
              </a:spcAft>
              <a:buSzPts val="600"/>
              <a:buNone/>
              <a:defRPr sz="600"/>
            </a:lvl7pPr>
            <a:lvl8pPr lvl="7" rtl="0" algn="ctr">
              <a:spcBef>
                <a:spcPts val="0"/>
              </a:spcBef>
              <a:spcAft>
                <a:spcPts val="0"/>
              </a:spcAft>
              <a:buSzPts val="600"/>
              <a:buNone/>
              <a:defRPr sz="600"/>
            </a:lvl8pPr>
            <a:lvl9pPr lvl="8" rtl="0" algn="ctr">
              <a:spcBef>
                <a:spcPts val="0"/>
              </a:spcBef>
              <a:spcAft>
                <a:spcPts val="0"/>
              </a:spcAft>
              <a:buSzPts val="600"/>
              <a:buNone/>
              <a:defRPr sz="600"/>
            </a:lvl9pPr>
          </a:lstStyle>
          <a:p/>
        </p:txBody>
      </p:sp>
      <p:sp>
        <p:nvSpPr>
          <p:cNvPr id="199" name="Google Shape;199;p25"/>
          <p:cNvSpPr txBox="1"/>
          <p:nvPr>
            <p:ph idx="9" type="subTitle"/>
          </p:nvPr>
        </p:nvSpPr>
        <p:spPr>
          <a:xfrm>
            <a:off x="6403500" y="1680450"/>
            <a:ext cx="2222700" cy="20340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SzPts val="1400"/>
              <a:buNone/>
              <a:defRPr sz="1400"/>
            </a:lvl1pPr>
            <a:lvl2pPr lvl="1" rtl="0" algn="ctr">
              <a:lnSpc>
                <a:spcPct val="115000"/>
              </a:lnSpc>
              <a:spcBef>
                <a:spcPts val="0"/>
              </a:spcBef>
              <a:spcAft>
                <a:spcPts val="0"/>
              </a:spcAft>
              <a:buSzPts val="900"/>
              <a:buNone/>
              <a:defRPr sz="900"/>
            </a:lvl2pPr>
            <a:lvl3pPr lvl="2" rtl="0" algn="ctr">
              <a:lnSpc>
                <a:spcPct val="115000"/>
              </a:lnSpc>
              <a:spcBef>
                <a:spcPts val="0"/>
              </a:spcBef>
              <a:spcAft>
                <a:spcPts val="0"/>
              </a:spcAft>
              <a:buSzPts val="900"/>
              <a:buNone/>
              <a:defRPr sz="900"/>
            </a:lvl3pPr>
            <a:lvl4pPr lvl="3" rtl="0" algn="ctr">
              <a:lnSpc>
                <a:spcPct val="115000"/>
              </a:lnSpc>
              <a:spcBef>
                <a:spcPts val="0"/>
              </a:spcBef>
              <a:spcAft>
                <a:spcPts val="0"/>
              </a:spcAft>
              <a:buSzPts val="900"/>
              <a:buNone/>
              <a:defRPr sz="900"/>
            </a:lvl4pPr>
            <a:lvl5pPr lvl="4" rtl="0" algn="ctr">
              <a:lnSpc>
                <a:spcPct val="115000"/>
              </a:lnSpc>
              <a:spcBef>
                <a:spcPts val="0"/>
              </a:spcBef>
              <a:spcAft>
                <a:spcPts val="0"/>
              </a:spcAft>
              <a:buSzPts val="900"/>
              <a:buNone/>
              <a:defRPr sz="900"/>
            </a:lvl5pPr>
            <a:lvl6pPr lvl="5" rtl="0" algn="ctr">
              <a:lnSpc>
                <a:spcPct val="115000"/>
              </a:lnSpc>
              <a:spcBef>
                <a:spcPts val="0"/>
              </a:spcBef>
              <a:spcAft>
                <a:spcPts val="0"/>
              </a:spcAft>
              <a:buSzPts val="900"/>
              <a:buNone/>
              <a:defRPr sz="900"/>
            </a:lvl6pPr>
            <a:lvl7pPr lvl="6" rtl="0" algn="ctr">
              <a:lnSpc>
                <a:spcPct val="115000"/>
              </a:lnSpc>
              <a:spcBef>
                <a:spcPts val="0"/>
              </a:spcBef>
              <a:spcAft>
                <a:spcPts val="0"/>
              </a:spcAft>
              <a:buSzPts val="900"/>
              <a:buNone/>
              <a:defRPr sz="900"/>
            </a:lvl7pPr>
            <a:lvl8pPr lvl="7" rtl="0" algn="ctr">
              <a:lnSpc>
                <a:spcPct val="115000"/>
              </a:lnSpc>
              <a:spcBef>
                <a:spcPts val="0"/>
              </a:spcBef>
              <a:spcAft>
                <a:spcPts val="0"/>
              </a:spcAft>
              <a:buSzPts val="900"/>
              <a:buNone/>
              <a:defRPr sz="900"/>
            </a:lvl8pPr>
            <a:lvl9pPr lvl="8" rtl="0" algn="ctr">
              <a:lnSpc>
                <a:spcPct val="115000"/>
              </a:lnSpc>
              <a:spcBef>
                <a:spcPts val="0"/>
              </a:spcBef>
              <a:spcAft>
                <a:spcPts val="0"/>
              </a:spcAft>
              <a:buSzPts val="900"/>
              <a:buNone/>
              <a:defRPr sz="900"/>
            </a:lvl9pPr>
          </a:lstStyle>
          <a:p/>
        </p:txBody>
      </p:sp>
      <p:sp>
        <p:nvSpPr>
          <p:cNvPr id="200" name="Google Shape;200;p25"/>
          <p:cNvSpPr/>
          <p:nvPr/>
        </p:nvSpPr>
        <p:spPr>
          <a:xfrm>
            <a:off x="1300200" y="3888759"/>
            <a:ext cx="657900" cy="36000"/>
          </a:xfrm>
          <a:prstGeom prst="rect">
            <a:avLst/>
          </a:prstGeom>
          <a:solidFill>
            <a:srgbClr val="D50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5"/>
          <p:cNvSpPr txBox="1"/>
          <p:nvPr/>
        </p:nvSpPr>
        <p:spPr>
          <a:xfrm>
            <a:off x="694200" y="1213197"/>
            <a:ext cx="1869900" cy="58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7000">
                <a:solidFill>
                  <a:srgbClr val="D50100"/>
                </a:solidFill>
                <a:latin typeface="Playfair Display ExtraBold"/>
                <a:ea typeface="Playfair Display ExtraBold"/>
                <a:cs typeface="Playfair Display ExtraBold"/>
                <a:sym typeface="Playfair Display ExtraBold"/>
              </a:rPr>
              <a:t>“</a:t>
            </a:r>
            <a:endParaRPr sz="7000">
              <a:solidFill>
                <a:srgbClr val="D50100"/>
              </a:solidFill>
              <a:latin typeface="Playfair Display ExtraBold"/>
              <a:ea typeface="Playfair Display ExtraBold"/>
              <a:cs typeface="Playfair Display ExtraBold"/>
              <a:sym typeface="Playfair Display ExtraBold"/>
            </a:endParaRPr>
          </a:p>
        </p:txBody>
      </p:sp>
      <p:sp>
        <p:nvSpPr>
          <p:cNvPr id="202" name="Google Shape;202;p25"/>
          <p:cNvSpPr txBox="1"/>
          <p:nvPr/>
        </p:nvSpPr>
        <p:spPr>
          <a:xfrm>
            <a:off x="3637050" y="1213197"/>
            <a:ext cx="1869900" cy="58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7000">
                <a:solidFill>
                  <a:srgbClr val="D50100"/>
                </a:solidFill>
                <a:latin typeface="Playfair Display ExtraBold"/>
                <a:ea typeface="Playfair Display ExtraBold"/>
                <a:cs typeface="Playfair Display ExtraBold"/>
                <a:sym typeface="Playfair Display ExtraBold"/>
              </a:rPr>
              <a:t>“</a:t>
            </a:r>
            <a:endParaRPr sz="7000">
              <a:solidFill>
                <a:srgbClr val="D50100"/>
              </a:solidFill>
              <a:latin typeface="Playfair Display ExtraBold"/>
              <a:ea typeface="Playfair Display ExtraBold"/>
              <a:cs typeface="Playfair Display ExtraBold"/>
              <a:sym typeface="Playfair Display ExtraBold"/>
            </a:endParaRPr>
          </a:p>
        </p:txBody>
      </p:sp>
      <p:sp>
        <p:nvSpPr>
          <p:cNvPr id="203" name="Google Shape;203;p25"/>
          <p:cNvSpPr txBox="1"/>
          <p:nvPr/>
        </p:nvSpPr>
        <p:spPr>
          <a:xfrm>
            <a:off x="6579900" y="1213197"/>
            <a:ext cx="1869900" cy="58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7000">
                <a:solidFill>
                  <a:srgbClr val="D50100"/>
                </a:solidFill>
                <a:latin typeface="Playfair Display ExtraBold"/>
                <a:ea typeface="Playfair Display ExtraBold"/>
                <a:cs typeface="Playfair Display ExtraBold"/>
                <a:sym typeface="Playfair Display ExtraBold"/>
              </a:rPr>
              <a:t>“</a:t>
            </a:r>
            <a:endParaRPr sz="7000">
              <a:solidFill>
                <a:srgbClr val="D50100"/>
              </a:solidFill>
              <a:latin typeface="Playfair Display ExtraBold"/>
              <a:ea typeface="Playfair Display ExtraBold"/>
              <a:cs typeface="Playfair Display ExtraBold"/>
              <a:sym typeface="Playfair Display ExtraBold"/>
            </a:endParaRPr>
          </a:p>
        </p:txBody>
      </p:sp>
      <p:sp>
        <p:nvSpPr>
          <p:cNvPr id="204" name="Google Shape;204;p25"/>
          <p:cNvSpPr/>
          <p:nvPr/>
        </p:nvSpPr>
        <p:spPr>
          <a:xfrm>
            <a:off x="4243050" y="3888759"/>
            <a:ext cx="657900" cy="36000"/>
          </a:xfrm>
          <a:prstGeom prst="rect">
            <a:avLst/>
          </a:prstGeom>
          <a:solidFill>
            <a:srgbClr val="D50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5"/>
          <p:cNvSpPr/>
          <p:nvPr/>
        </p:nvSpPr>
        <p:spPr>
          <a:xfrm>
            <a:off x="7185900" y="3888759"/>
            <a:ext cx="657900" cy="36000"/>
          </a:xfrm>
          <a:prstGeom prst="rect">
            <a:avLst/>
          </a:prstGeom>
          <a:solidFill>
            <a:srgbClr val="D50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5"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D50100"/>
              </a:buClr>
              <a:buSzPts val="3000"/>
              <a:buFont typeface="Playfair Display ExtraBold"/>
              <a:buNone/>
              <a:defRPr sz="3000">
                <a:solidFill>
                  <a:srgbClr val="D50100"/>
                </a:solidFill>
                <a:latin typeface="Playfair Display ExtraBold"/>
                <a:ea typeface="Playfair Display ExtraBold"/>
                <a:cs typeface="Playfair Display ExtraBold"/>
                <a:sym typeface="Playfair Display ExtraBold"/>
              </a:defRPr>
            </a:lvl1pPr>
            <a:lvl2pPr lvl="1">
              <a:spcBef>
                <a:spcPts val="0"/>
              </a:spcBef>
              <a:spcAft>
                <a:spcPts val="0"/>
              </a:spcAft>
              <a:buClr>
                <a:srgbClr val="E61A00"/>
              </a:buClr>
              <a:buSzPts val="3000"/>
              <a:buFont typeface="Playfair Display ExtraBold"/>
              <a:buNone/>
              <a:defRPr sz="3000">
                <a:solidFill>
                  <a:srgbClr val="E61A00"/>
                </a:solidFill>
                <a:latin typeface="Playfair Display ExtraBold"/>
                <a:ea typeface="Playfair Display ExtraBold"/>
                <a:cs typeface="Playfair Display ExtraBold"/>
                <a:sym typeface="Playfair Display ExtraBold"/>
              </a:defRPr>
            </a:lvl2pPr>
            <a:lvl3pPr lvl="2">
              <a:spcBef>
                <a:spcPts val="0"/>
              </a:spcBef>
              <a:spcAft>
                <a:spcPts val="0"/>
              </a:spcAft>
              <a:buClr>
                <a:srgbClr val="E61A00"/>
              </a:buClr>
              <a:buSzPts val="3000"/>
              <a:buFont typeface="Playfair Display ExtraBold"/>
              <a:buNone/>
              <a:defRPr sz="3000">
                <a:solidFill>
                  <a:srgbClr val="E61A00"/>
                </a:solidFill>
                <a:latin typeface="Playfair Display ExtraBold"/>
                <a:ea typeface="Playfair Display ExtraBold"/>
                <a:cs typeface="Playfair Display ExtraBold"/>
                <a:sym typeface="Playfair Display ExtraBold"/>
              </a:defRPr>
            </a:lvl3pPr>
            <a:lvl4pPr lvl="3">
              <a:spcBef>
                <a:spcPts val="0"/>
              </a:spcBef>
              <a:spcAft>
                <a:spcPts val="0"/>
              </a:spcAft>
              <a:buClr>
                <a:srgbClr val="E61A00"/>
              </a:buClr>
              <a:buSzPts val="3000"/>
              <a:buFont typeface="Playfair Display ExtraBold"/>
              <a:buNone/>
              <a:defRPr sz="3000">
                <a:solidFill>
                  <a:srgbClr val="E61A00"/>
                </a:solidFill>
                <a:latin typeface="Playfair Display ExtraBold"/>
                <a:ea typeface="Playfair Display ExtraBold"/>
                <a:cs typeface="Playfair Display ExtraBold"/>
                <a:sym typeface="Playfair Display ExtraBold"/>
              </a:defRPr>
            </a:lvl4pPr>
            <a:lvl5pPr lvl="4">
              <a:spcBef>
                <a:spcPts val="0"/>
              </a:spcBef>
              <a:spcAft>
                <a:spcPts val="0"/>
              </a:spcAft>
              <a:buClr>
                <a:srgbClr val="E61A00"/>
              </a:buClr>
              <a:buSzPts val="3000"/>
              <a:buFont typeface="Playfair Display ExtraBold"/>
              <a:buNone/>
              <a:defRPr sz="3000">
                <a:solidFill>
                  <a:srgbClr val="E61A00"/>
                </a:solidFill>
                <a:latin typeface="Playfair Display ExtraBold"/>
                <a:ea typeface="Playfair Display ExtraBold"/>
                <a:cs typeface="Playfair Display ExtraBold"/>
                <a:sym typeface="Playfair Display ExtraBold"/>
              </a:defRPr>
            </a:lvl5pPr>
            <a:lvl6pPr lvl="5">
              <a:spcBef>
                <a:spcPts val="0"/>
              </a:spcBef>
              <a:spcAft>
                <a:spcPts val="0"/>
              </a:spcAft>
              <a:buClr>
                <a:srgbClr val="E61A00"/>
              </a:buClr>
              <a:buSzPts val="3000"/>
              <a:buFont typeface="Playfair Display ExtraBold"/>
              <a:buNone/>
              <a:defRPr sz="3000">
                <a:solidFill>
                  <a:srgbClr val="E61A00"/>
                </a:solidFill>
                <a:latin typeface="Playfair Display ExtraBold"/>
                <a:ea typeface="Playfair Display ExtraBold"/>
                <a:cs typeface="Playfair Display ExtraBold"/>
                <a:sym typeface="Playfair Display ExtraBold"/>
              </a:defRPr>
            </a:lvl6pPr>
            <a:lvl7pPr lvl="6">
              <a:spcBef>
                <a:spcPts val="0"/>
              </a:spcBef>
              <a:spcAft>
                <a:spcPts val="0"/>
              </a:spcAft>
              <a:buClr>
                <a:srgbClr val="E61A00"/>
              </a:buClr>
              <a:buSzPts val="3000"/>
              <a:buFont typeface="Playfair Display ExtraBold"/>
              <a:buNone/>
              <a:defRPr sz="3000">
                <a:solidFill>
                  <a:srgbClr val="E61A00"/>
                </a:solidFill>
                <a:latin typeface="Playfair Display ExtraBold"/>
                <a:ea typeface="Playfair Display ExtraBold"/>
                <a:cs typeface="Playfair Display ExtraBold"/>
                <a:sym typeface="Playfair Display ExtraBold"/>
              </a:defRPr>
            </a:lvl7pPr>
            <a:lvl8pPr lvl="7">
              <a:spcBef>
                <a:spcPts val="0"/>
              </a:spcBef>
              <a:spcAft>
                <a:spcPts val="0"/>
              </a:spcAft>
              <a:buClr>
                <a:srgbClr val="E61A00"/>
              </a:buClr>
              <a:buSzPts val="3000"/>
              <a:buFont typeface="Playfair Display ExtraBold"/>
              <a:buNone/>
              <a:defRPr sz="3000">
                <a:solidFill>
                  <a:srgbClr val="E61A00"/>
                </a:solidFill>
                <a:latin typeface="Playfair Display ExtraBold"/>
                <a:ea typeface="Playfair Display ExtraBold"/>
                <a:cs typeface="Playfair Display ExtraBold"/>
                <a:sym typeface="Playfair Display ExtraBold"/>
              </a:defRPr>
            </a:lvl8pPr>
            <a:lvl9pPr lvl="8">
              <a:spcBef>
                <a:spcPts val="0"/>
              </a:spcBef>
              <a:spcAft>
                <a:spcPts val="0"/>
              </a:spcAft>
              <a:buClr>
                <a:srgbClr val="E61A00"/>
              </a:buClr>
              <a:buSzPts val="3000"/>
              <a:buFont typeface="Playfair Display ExtraBold"/>
              <a:buNone/>
              <a:defRPr sz="3000">
                <a:solidFill>
                  <a:srgbClr val="E61A00"/>
                </a:solidFill>
                <a:latin typeface="Playfair Display ExtraBold"/>
                <a:ea typeface="Playfair Display ExtraBold"/>
                <a:cs typeface="Playfair Display ExtraBold"/>
                <a:sym typeface="Playfair Display ExtraBo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184E1D"/>
              </a:buClr>
              <a:buSzPts val="1800"/>
              <a:buFont typeface="Roboto"/>
              <a:buChar char="●"/>
              <a:defRPr sz="1800">
                <a:solidFill>
                  <a:srgbClr val="184E1D"/>
                </a:solidFill>
                <a:latin typeface="Roboto"/>
                <a:ea typeface="Roboto"/>
                <a:cs typeface="Roboto"/>
                <a:sym typeface="Roboto"/>
              </a:defRPr>
            </a:lvl1pPr>
            <a:lvl2pPr indent="-317500" lvl="1" marL="914400">
              <a:lnSpc>
                <a:spcPct val="115000"/>
              </a:lnSpc>
              <a:spcBef>
                <a:spcPts val="0"/>
              </a:spcBef>
              <a:spcAft>
                <a:spcPts val="0"/>
              </a:spcAft>
              <a:buClr>
                <a:srgbClr val="184E1D"/>
              </a:buClr>
              <a:buSzPts val="1400"/>
              <a:buFont typeface="Roboto"/>
              <a:buChar char="○"/>
              <a:defRPr>
                <a:solidFill>
                  <a:srgbClr val="184E1D"/>
                </a:solidFill>
                <a:latin typeface="Roboto"/>
                <a:ea typeface="Roboto"/>
                <a:cs typeface="Roboto"/>
                <a:sym typeface="Roboto"/>
              </a:defRPr>
            </a:lvl2pPr>
            <a:lvl3pPr indent="-317500" lvl="2" marL="1371600">
              <a:lnSpc>
                <a:spcPct val="115000"/>
              </a:lnSpc>
              <a:spcBef>
                <a:spcPts val="0"/>
              </a:spcBef>
              <a:spcAft>
                <a:spcPts val="0"/>
              </a:spcAft>
              <a:buClr>
                <a:srgbClr val="184E1D"/>
              </a:buClr>
              <a:buSzPts val="1400"/>
              <a:buFont typeface="Roboto"/>
              <a:buChar char="■"/>
              <a:defRPr>
                <a:solidFill>
                  <a:srgbClr val="184E1D"/>
                </a:solidFill>
                <a:latin typeface="Roboto"/>
                <a:ea typeface="Roboto"/>
                <a:cs typeface="Roboto"/>
                <a:sym typeface="Roboto"/>
              </a:defRPr>
            </a:lvl3pPr>
            <a:lvl4pPr indent="-317500" lvl="3" marL="1828800">
              <a:lnSpc>
                <a:spcPct val="115000"/>
              </a:lnSpc>
              <a:spcBef>
                <a:spcPts val="0"/>
              </a:spcBef>
              <a:spcAft>
                <a:spcPts val="0"/>
              </a:spcAft>
              <a:buClr>
                <a:srgbClr val="184E1D"/>
              </a:buClr>
              <a:buSzPts val="1400"/>
              <a:buFont typeface="Roboto"/>
              <a:buChar char="●"/>
              <a:defRPr>
                <a:solidFill>
                  <a:srgbClr val="184E1D"/>
                </a:solidFill>
                <a:latin typeface="Roboto"/>
                <a:ea typeface="Roboto"/>
                <a:cs typeface="Roboto"/>
                <a:sym typeface="Roboto"/>
              </a:defRPr>
            </a:lvl4pPr>
            <a:lvl5pPr indent="-317500" lvl="4" marL="2286000">
              <a:lnSpc>
                <a:spcPct val="115000"/>
              </a:lnSpc>
              <a:spcBef>
                <a:spcPts val="0"/>
              </a:spcBef>
              <a:spcAft>
                <a:spcPts val="0"/>
              </a:spcAft>
              <a:buClr>
                <a:srgbClr val="184E1D"/>
              </a:buClr>
              <a:buSzPts val="1400"/>
              <a:buFont typeface="Roboto"/>
              <a:buChar char="○"/>
              <a:defRPr>
                <a:solidFill>
                  <a:srgbClr val="184E1D"/>
                </a:solidFill>
                <a:latin typeface="Roboto"/>
                <a:ea typeface="Roboto"/>
                <a:cs typeface="Roboto"/>
                <a:sym typeface="Roboto"/>
              </a:defRPr>
            </a:lvl5pPr>
            <a:lvl6pPr indent="-317500" lvl="5" marL="2743200">
              <a:lnSpc>
                <a:spcPct val="115000"/>
              </a:lnSpc>
              <a:spcBef>
                <a:spcPts val="0"/>
              </a:spcBef>
              <a:spcAft>
                <a:spcPts val="0"/>
              </a:spcAft>
              <a:buClr>
                <a:srgbClr val="184E1D"/>
              </a:buClr>
              <a:buSzPts val="1400"/>
              <a:buFont typeface="Roboto"/>
              <a:buChar char="■"/>
              <a:defRPr>
                <a:solidFill>
                  <a:srgbClr val="184E1D"/>
                </a:solidFill>
                <a:latin typeface="Roboto"/>
                <a:ea typeface="Roboto"/>
                <a:cs typeface="Roboto"/>
                <a:sym typeface="Roboto"/>
              </a:defRPr>
            </a:lvl6pPr>
            <a:lvl7pPr indent="-317500" lvl="6" marL="3200400">
              <a:lnSpc>
                <a:spcPct val="115000"/>
              </a:lnSpc>
              <a:spcBef>
                <a:spcPts val="0"/>
              </a:spcBef>
              <a:spcAft>
                <a:spcPts val="0"/>
              </a:spcAft>
              <a:buClr>
                <a:srgbClr val="184E1D"/>
              </a:buClr>
              <a:buSzPts val="1400"/>
              <a:buFont typeface="Roboto"/>
              <a:buChar char="●"/>
              <a:defRPr>
                <a:solidFill>
                  <a:srgbClr val="184E1D"/>
                </a:solidFill>
                <a:latin typeface="Roboto"/>
                <a:ea typeface="Roboto"/>
                <a:cs typeface="Roboto"/>
                <a:sym typeface="Roboto"/>
              </a:defRPr>
            </a:lvl7pPr>
            <a:lvl8pPr indent="-317500" lvl="7" marL="3657600">
              <a:lnSpc>
                <a:spcPct val="115000"/>
              </a:lnSpc>
              <a:spcBef>
                <a:spcPts val="0"/>
              </a:spcBef>
              <a:spcAft>
                <a:spcPts val="0"/>
              </a:spcAft>
              <a:buClr>
                <a:srgbClr val="184E1D"/>
              </a:buClr>
              <a:buSzPts val="1400"/>
              <a:buFont typeface="Roboto"/>
              <a:buChar char="○"/>
              <a:defRPr>
                <a:solidFill>
                  <a:srgbClr val="184E1D"/>
                </a:solidFill>
                <a:latin typeface="Roboto"/>
                <a:ea typeface="Roboto"/>
                <a:cs typeface="Roboto"/>
                <a:sym typeface="Roboto"/>
              </a:defRPr>
            </a:lvl8pPr>
            <a:lvl9pPr indent="-317500" lvl="8" marL="4114800">
              <a:lnSpc>
                <a:spcPct val="115000"/>
              </a:lnSpc>
              <a:spcBef>
                <a:spcPts val="0"/>
              </a:spcBef>
              <a:spcAft>
                <a:spcPts val="0"/>
              </a:spcAft>
              <a:buClr>
                <a:srgbClr val="184E1D"/>
              </a:buClr>
              <a:buSzPts val="1400"/>
              <a:buFont typeface="Roboto"/>
              <a:buChar char="■"/>
              <a:defRPr>
                <a:solidFill>
                  <a:srgbClr val="184E1D"/>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b="1" sz="1000">
                <a:solidFill>
                  <a:srgbClr val="4A4E11"/>
                </a:solidFill>
                <a:latin typeface="Roboto"/>
                <a:ea typeface="Roboto"/>
                <a:cs typeface="Roboto"/>
                <a:sym typeface="Roboto"/>
              </a:defRPr>
            </a:lvl1pPr>
            <a:lvl2pPr lvl="1" algn="r">
              <a:buNone/>
              <a:defRPr b="1" sz="1000">
                <a:solidFill>
                  <a:srgbClr val="4A4E11"/>
                </a:solidFill>
                <a:latin typeface="Roboto"/>
                <a:ea typeface="Roboto"/>
                <a:cs typeface="Roboto"/>
                <a:sym typeface="Roboto"/>
              </a:defRPr>
            </a:lvl2pPr>
            <a:lvl3pPr lvl="2" algn="r">
              <a:buNone/>
              <a:defRPr b="1" sz="1000">
                <a:solidFill>
                  <a:srgbClr val="4A4E11"/>
                </a:solidFill>
                <a:latin typeface="Roboto"/>
                <a:ea typeface="Roboto"/>
                <a:cs typeface="Roboto"/>
                <a:sym typeface="Roboto"/>
              </a:defRPr>
            </a:lvl3pPr>
            <a:lvl4pPr lvl="3" algn="r">
              <a:buNone/>
              <a:defRPr b="1" sz="1000">
                <a:solidFill>
                  <a:srgbClr val="4A4E11"/>
                </a:solidFill>
                <a:latin typeface="Roboto"/>
                <a:ea typeface="Roboto"/>
                <a:cs typeface="Roboto"/>
                <a:sym typeface="Roboto"/>
              </a:defRPr>
            </a:lvl4pPr>
            <a:lvl5pPr lvl="4" algn="r">
              <a:buNone/>
              <a:defRPr b="1" sz="1000">
                <a:solidFill>
                  <a:srgbClr val="4A4E11"/>
                </a:solidFill>
                <a:latin typeface="Roboto"/>
                <a:ea typeface="Roboto"/>
                <a:cs typeface="Roboto"/>
                <a:sym typeface="Roboto"/>
              </a:defRPr>
            </a:lvl5pPr>
            <a:lvl6pPr lvl="5" algn="r">
              <a:buNone/>
              <a:defRPr b="1" sz="1000">
                <a:solidFill>
                  <a:srgbClr val="4A4E11"/>
                </a:solidFill>
                <a:latin typeface="Roboto"/>
                <a:ea typeface="Roboto"/>
                <a:cs typeface="Roboto"/>
                <a:sym typeface="Roboto"/>
              </a:defRPr>
            </a:lvl6pPr>
            <a:lvl7pPr lvl="6" algn="r">
              <a:buNone/>
              <a:defRPr b="1" sz="1000">
                <a:solidFill>
                  <a:srgbClr val="4A4E11"/>
                </a:solidFill>
                <a:latin typeface="Roboto"/>
                <a:ea typeface="Roboto"/>
                <a:cs typeface="Roboto"/>
                <a:sym typeface="Roboto"/>
              </a:defRPr>
            </a:lvl7pPr>
            <a:lvl8pPr lvl="7" algn="r">
              <a:buNone/>
              <a:defRPr b="1" sz="1000">
                <a:solidFill>
                  <a:srgbClr val="4A4E11"/>
                </a:solidFill>
                <a:latin typeface="Roboto"/>
                <a:ea typeface="Roboto"/>
                <a:cs typeface="Roboto"/>
                <a:sym typeface="Roboto"/>
              </a:defRPr>
            </a:lvl8pPr>
            <a:lvl9pPr lvl="8" algn="r">
              <a:buNone/>
              <a:defRPr b="1" sz="1000">
                <a:solidFill>
                  <a:srgbClr val="4A4E1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0">
          <p15:clr>
            <a:srgbClr val="EA4335"/>
          </p15:clr>
        </p15:guide>
        <p15:guide id="2" orient="horz" pos="1620">
          <p15:clr>
            <a:srgbClr val="EA4335"/>
          </p15:clr>
        </p15:guide>
        <p15:guide id="3" pos="227">
          <p15:clr>
            <a:srgbClr val="EA4335"/>
          </p15:clr>
        </p15:guide>
        <p15:guide id="4" pos="5533">
          <p15:clr>
            <a:srgbClr val="EA4335"/>
          </p15:clr>
        </p15:guide>
        <p15:guide id="5" orient="horz" pos="227">
          <p15:clr>
            <a:srgbClr val="EA4335"/>
          </p15:clr>
        </p15:guide>
        <p15:guide id="6" orient="horz" pos="3013">
          <p15:clr>
            <a:srgbClr val="EA4335"/>
          </p15:clr>
        </p15:guide>
        <p15:guide id="7" pos="2767">
          <p15:clr>
            <a:srgbClr val="EA4335"/>
          </p15:clr>
        </p15:guide>
        <p15:guide id="8" pos="2993">
          <p15:clr>
            <a:srgbClr val="EA4335"/>
          </p15:clr>
        </p15:guide>
        <p15:guide id="9" pos="1383">
          <p15:clr>
            <a:srgbClr val="EA4335"/>
          </p15:clr>
        </p15:guide>
        <p15:guide id="10" pos="1610">
          <p15:clr>
            <a:srgbClr val="EA4335"/>
          </p15:clr>
        </p15:guide>
        <p15:guide id="11" pos="4150">
          <p15:clr>
            <a:srgbClr val="EA4335"/>
          </p15:clr>
        </p15:guide>
        <p15:guide id="12" pos="4377">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2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image" Target="../media/image11.jpg"/><Relationship Id="rId4" Type="http://schemas.openxmlformats.org/officeDocument/2006/relationships/image" Target="../media/image14.jpg"/><Relationship Id="rId5"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1.jpg"/><Relationship Id="rId5" Type="http://schemas.openxmlformats.org/officeDocument/2006/relationships/image" Target="../media/image1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xml"/><Relationship Id="rId3"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 Id="rId3"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15.jpg"/><Relationship Id="rId4" Type="http://schemas.openxmlformats.org/officeDocument/2006/relationships/image" Target="../media/image12.jpg"/><Relationship Id="rId5"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1.xml"/><Relationship Id="rId3" Type="http://schemas.openxmlformats.org/officeDocument/2006/relationships/image" Target="../media/image8.jpg"/><Relationship Id="rId4" Type="http://schemas.openxmlformats.org/officeDocument/2006/relationships/image" Target="../media/image17.jpg"/><Relationship Id="rId5" Type="http://schemas.openxmlformats.org/officeDocument/2006/relationships/image" Target="../media/image27.jpg"/><Relationship Id="rId6"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 Id="rId3" Type="http://schemas.openxmlformats.org/officeDocument/2006/relationships/image" Target="../media/image26.jpg"/><Relationship Id="rId4" Type="http://schemas.openxmlformats.org/officeDocument/2006/relationships/image" Target="../media/image22.jpg"/><Relationship Id="rId5" Type="http://schemas.openxmlformats.org/officeDocument/2006/relationships/image" Target="../media/image1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20.jpg"/><Relationship Id="rId4" Type="http://schemas.openxmlformats.org/officeDocument/2006/relationships/image" Target="../media/image21.jpg"/><Relationship Id="rId5" Type="http://schemas.openxmlformats.org/officeDocument/2006/relationships/image" Target="../media/image16.jpg"/><Relationship Id="rId6" Type="http://schemas.openxmlformats.org/officeDocument/2006/relationships/image" Target="../media/image2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2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hyperlink" Target="https://slidescorner.c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hyperlink" Target="https://fonts.google.com/specimen/Roboto" TargetMode="External"/><Relationship Id="rId4" Type="http://schemas.openxmlformats.org/officeDocument/2006/relationships/hyperlink" Target="https://fonts.google.com/specimen/Playfair+Display"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6"/>
          <p:cNvSpPr txBox="1"/>
          <p:nvPr>
            <p:ph type="ctrTitle"/>
          </p:nvPr>
        </p:nvSpPr>
        <p:spPr>
          <a:xfrm>
            <a:off x="360000" y="1182875"/>
            <a:ext cx="4604700" cy="276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HELLO! I’M YOUR</a:t>
            </a:r>
            <a:endParaRPr/>
          </a:p>
          <a:p>
            <a:pPr indent="0" lvl="0" marL="0" rtl="0" algn="l">
              <a:spcBef>
                <a:spcPts val="0"/>
              </a:spcBef>
              <a:spcAft>
                <a:spcPts val="0"/>
              </a:spcAft>
              <a:buNone/>
            </a:pPr>
            <a:r>
              <a:rPr lang="es"/>
              <a:t>PRESENTATION TITLE</a:t>
            </a:r>
            <a:endParaRPr/>
          </a:p>
        </p:txBody>
      </p:sp>
      <p:sp>
        <p:nvSpPr>
          <p:cNvPr id="212" name="Google Shape;212;p26"/>
          <p:cNvSpPr txBox="1"/>
          <p:nvPr>
            <p:ph idx="3" type="subTitle"/>
          </p:nvPr>
        </p:nvSpPr>
        <p:spPr>
          <a:xfrm>
            <a:off x="361825" y="4462800"/>
            <a:ext cx="4030200" cy="320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MADE BY SLIDESCORNER.COM</a:t>
            </a:r>
            <a:endParaRPr/>
          </a:p>
        </p:txBody>
      </p:sp>
      <p:sp>
        <p:nvSpPr>
          <p:cNvPr id="213" name="Google Shape;213;p26"/>
          <p:cNvSpPr txBox="1"/>
          <p:nvPr>
            <p:ph idx="4" type="subTitle"/>
          </p:nvPr>
        </p:nvSpPr>
        <p:spPr>
          <a:xfrm>
            <a:off x="4752000" y="4462800"/>
            <a:ext cx="4030200" cy="320700"/>
          </a:xfrm>
          <a:prstGeom prst="rect">
            <a:avLst/>
          </a:prstGeom>
        </p:spPr>
        <p:txBody>
          <a:bodyPr anchorCtr="0" anchor="t" bIns="91425" lIns="91425" spcFirstLastPara="1" rIns="91425" wrap="square" tIns="91425">
            <a:noAutofit/>
          </a:bodyPr>
          <a:lstStyle/>
          <a:p>
            <a:pPr indent="0" lvl="0" marL="0" rtl="0" algn="r">
              <a:spcBef>
                <a:spcPts val="0"/>
              </a:spcBef>
              <a:spcAft>
                <a:spcPts val="1200"/>
              </a:spcAft>
              <a:buNone/>
            </a:pPr>
            <a:r>
              <a:rPr lang="es"/>
              <a:t>EST. 2022</a:t>
            </a:r>
            <a:endParaRPr/>
          </a:p>
        </p:txBody>
      </p:sp>
      <p:pic>
        <p:nvPicPr>
          <p:cNvPr id="214" name="Google Shape;214;p26"/>
          <p:cNvPicPr preferRelativeResize="0"/>
          <p:nvPr>
            <p:ph idx="2" type="pic"/>
          </p:nvPr>
        </p:nvPicPr>
        <p:blipFill rotWithShape="1">
          <a:blip r:embed="rId3">
            <a:alphaModFix/>
          </a:blip>
          <a:srcRect b="0" l="0" r="0" t="0"/>
          <a:stretch/>
        </p:blipFill>
        <p:spPr>
          <a:xfrm>
            <a:off x="8324050" y="345375"/>
            <a:ext cx="464100" cy="464100"/>
          </a:xfrm>
          <a:prstGeom prst="rect">
            <a:avLst/>
          </a:prstGeom>
        </p:spPr>
      </p:pic>
      <p:sp>
        <p:nvSpPr>
          <p:cNvPr id="215" name="Google Shape;215;p26"/>
          <p:cNvSpPr txBox="1"/>
          <p:nvPr>
            <p:ph idx="1" type="subTitle"/>
          </p:nvPr>
        </p:nvSpPr>
        <p:spPr>
          <a:xfrm>
            <a:off x="361825" y="361825"/>
            <a:ext cx="4030200" cy="320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COLORFUL VEGETABLES</a:t>
            </a:r>
            <a:endParaRPr/>
          </a:p>
        </p:txBody>
      </p:sp>
      <p:sp>
        <p:nvSpPr>
          <p:cNvPr id="216" name="Google Shape;216;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217" name="Google Shape;217;p26"/>
          <p:cNvPicPr preferRelativeResize="0"/>
          <p:nvPr>
            <p:ph idx="5" type="pic"/>
          </p:nvPr>
        </p:nvPicPr>
        <p:blipFill rotWithShape="1">
          <a:blip r:embed="rId4">
            <a:alphaModFix/>
          </a:blip>
          <a:srcRect b="-5690" l="-9191" r="-10026" t="-6543"/>
          <a:stretch/>
        </p:blipFill>
        <p:spPr>
          <a:xfrm>
            <a:off x="5098825" y="880650"/>
            <a:ext cx="3683400" cy="328020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7"/>
          <p:cNvSpPr txBox="1"/>
          <p:nvPr>
            <p:ph type="title"/>
          </p:nvPr>
        </p:nvSpPr>
        <p:spPr>
          <a:xfrm>
            <a:off x="3652200" y="1145667"/>
            <a:ext cx="5130000" cy="110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WELCOME MESSAGE</a:t>
            </a:r>
            <a:endParaRPr/>
          </a:p>
        </p:txBody>
      </p:sp>
      <p:pic>
        <p:nvPicPr>
          <p:cNvPr id="223" name="Google Shape;223;p27"/>
          <p:cNvPicPr preferRelativeResize="0"/>
          <p:nvPr>
            <p:ph idx="2" type="pic"/>
          </p:nvPr>
        </p:nvPicPr>
        <p:blipFill rotWithShape="1">
          <a:blip r:embed="rId3">
            <a:alphaModFix/>
          </a:blip>
          <a:srcRect b="0" l="0" r="0" t="0"/>
          <a:stretch/>
        </p:blipFill>
        <p:spPr>
          <a:xfrm>
            <a:off x="8324050" y="345375"/>
            <a:ext cx="464100" cy="464100"/>
          </a:xfrm>
          <a:prstGeom prst="rect">
            <a:avLst/>
          </a:prstGeom>
        </p:spPr>
      </p:pic>
      <p:sp>
        <p:nvSpPr>
          <p:cNvPr id="224" name="Google Shape;224;p27"/>
          <p:cNvSpPr txBox="1"/>
          <p:nvPr>
            <p:ph idx="1" type="subTitle"/>
          </p:nvPr>
        </p:nvSpPr>
        <p:spPr>
          <a:xfrm>
            <a:off x="361825" y="361825"/>
            <a:ext cx="4030200" cy="320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solidFill>
                  <a:schemeClr val="lt1"/>
                </a:solidFill>
              </a:rPr>
              <a:t>COLORFUL VEGETABLES</a:t>
            </a:r>
            <a:endParaRPr/>
          </a:p>
        </p:txBody>
      </p:sp>
      <p:sp>
        <p:nvSpPr>
          <p:cNvPr id="225" name="Google Shape;225;p27"/>
          <p:cNvSpPr txBox="1"/>
          <p:nvPr>
            <p:ph idx="3" type="subTitle"/>
          </p:nvPr>
        </p:nvSpPr>
        <p:spPr>
          <a:xfrm>
            <a:off x="361825" y="4462800"/>
            <a:ext cx="4030200" cy="320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solidFill>
                  <a:schemeClr val="lt1"/>
                </a:solidFill>
              </a:rPr>
              <a:t>MADE BY SLIDESCORNER.COM</a:t>
            </a:r>
            <a:endParaRPr/>
          </a:p>
        </p:txBody>
      </p:sp>
      <p:sp>
        <p:nvSpPr>
          <p:cNvPr id="226" name="Google Shape;226;p27"/>
          <p:cNvSpPr txBox="1"/>
          <p:nvPr>
            <p:ph idx="4" type="subTitle"/>
          </p:nvPr>
        </p:nvSpPr>
        <p:spPr>
          <a:xfrm>
            <a:off x="4752000" y="4462800"/>
            <a:ext cx="4030200" cy="320700"/>
          </a:xfrm>
          <a:prstGeom prst="rect">
            <a:avLst/>
          </a:prstGeom>
        </p:spPr>
        <p:txBody>
          <a:bodyPr anchorCtr="0" anchor="t" bIns="91425" lIns="91425" spcFirstLastPara="1" rIns="91425" wrap="square" tIns="91425">
            <a:noAutofit/>
          </a:bodyPr>
          <a:lstStyle/>
          <a:p>
            <a:pPr indent="0" lvl="0" marL="0" rtl="0" algn="r">
              <a:spcBef>
                <a:spcPts val="0"/>
              </a:spcBef>
              <a:spcAft>
                <a:spcPts val="1200"/>
              </a:spcAft>
              <a:buNone/>
            </a:pPr>
            <a:r>
              <a:rPr lang="es">
                <a:solidFill>
                  <a:schemeClr val="lt1"/>
                </a:solidFill>
              </a:rPr>
              <a:t>EST. 2022</a:t>
            </a:r>
            <a:endParaRPr/>
          </a:p>
        </p:txBody>
      </p:sp>
      <p:sp>
        <p:nvSpPr>
          <p:cNvPr id="227" name="Google Shape;227;p27"/>
          <p:cNvSpPr txBox="1"/>
          <p:nvPr>
            <p:ph idx="5" type="body"/>
          </p:nvPr>
        </p:nvSpPr>
        <p:spPr>
          <a:xfrm>
            <a:off x="3652200" y="2223900"/>
            <a:ext cx="5130000" cy="1951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endParaRPr/>
          </a:p>
        </p:txBody>
      </p:sp>
      <p:pic>
        <p:nvPicPr>
          <p:cNvPr id="228" name="Google Shape;228;p27"/>
          <p:cNvPicPr preferRelativeResize="0"/>
          <p:nvPr>
            <p:ph idx="6" type="pic"/>
          </p:nvPr>
        </p:nvPicPr>
        <p:blipFill rotWithShape="1">
          <a:blip r:embed="rId4">
            <a:alphaModFix/>
          </a:blip>
          <a:srcRect b="16675" l="0" r="0" t="16675"/>
          <a:stretch/>
        </p:blipFill>
        <p:spPr>
          <a:xfrm>
            <a:off x="354875" y="1288690"/>
            <a:ext cx="2838900" cy="2838900"/>
          </a:xfrm>
          <a:prstGeom prst="ellipse">
            <a:avLst/>
          </a:prstGeom>
        </p:spPr>
      </p:pic>
      <p:sp>
        <p:nvSpPr>
          <p:cNvPr id="229" name="Google Shape;229;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8"/>
          <p:cNvSpPr txBox="1"/>
          <p:nvPr>
            <p:ph idx="3" type="subTitle"/>
          </p:nvPr>
        </p:nvSpPr>
        <p:spPr>
          <a:xfrm>
            <a:off x="6210125" y="354475"/>
            <a:ext cx="2574000" cy="648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a:t>
            </a:r>
            <a:endParaRPr/>
          </a:p>
        </p:txBody>
      </p:sp>
      <p:sp>
        <p:nvSpPr>
          <p:cNvPr id="235" name="Google Shape;235;p28"/>
          <p:cNvSpPr txBox="1"/>
          <p:nvPr>
            <p:ph idx="5" type="subTitle"/>
          </p:nvPr>
        </p:nvSpPr>
        <p:spPr>
          <a:xfrm>
            <a:off x="6210125" y="2697247"/>
            <a:ext cx="2574000" cy="648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a:t>
            </a:r>
            <a:endParaRPr/>
          </a:p>
        </p:txBody>
      </p:sp>
      <p:sp>
        <p:nvSpPr>
          <p:cNvPr id="236" name="Google Shape;236;p28"/>
          <p:cNvSpPr txBox="1"/>
          <p:nvPr>
            <p:ph type="title"/>
          </p:nvPr>
        </p:nvSpPr>
        <p:spPr>
          <a:xfrm>
            <a:off x="360000" y="360000"/>
            <a:ext cx="5130000" cy="110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a:t>
            </a:r>
            <a:endParaRPr/>
          </a:p>
        </p:txBody>
      </p:sp>
      <p:sp>
        <p:nvSpPr>
          <p:cNvPr id="237" name="Google Shape;237;p28"/>
          <p:cNvSpPr txBox="1"/>
          <p:nvPr>
            <p:ph idx="2" type="body"/>
          </p:nvPr>
        </p:nvSpPr>
        <p:spPr>
          <a:xfrm>
            <a:off x="6210125" y="1076192"/>
            <a:ext cx="2574000" cy="1332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pic>
        <p:nvPicPr>
          <p:cNvPr id="238" name="Google Shape;238;p28"/>
          <p:cNvPicPr preferRelativeResize="0"/>
          <p:nvPr>
            <p:ph idx="6" type="pic"/>
          </p:nvPr>
        </p:nvPicPr>
        <p:blipFill rotWithShape="1">
          <a:blip r:embed="rId3">
            <a:alphaModFix/>
          </a:blip>
          <a:srcRect b="14249" l="0" r="0" t="14249"/>
          <a:stretch/>
        </p:blipFill>
        <p:spPr>
          <a:xfrm>
            <a:off x="370025" y="3328200"/>
            <a:ext cx="1455600" cy="1455600"/>
          </a:xfrm>
          <a:prstGeom prst="ellipse">
            <a:avLst/>
          </a:prstGeom>
        </p:spPr>
      </p:pic>
      <p:sp>
        <p:nvSpPr>
          <p:cNvPr id="239" name="Google Shape;239;p28"/>
          <p:cNvSpPr txBox="1"/>
          <p:nvPr>
            <p:ph idx="1" type="body"/>
          </p:nvPr>
        </p:nvSpPr>
        <p:spPr>
          <a:xfrm>
            <a:off x="370025" y="1885125"/>
            <a:ext cx="5130000" cy="1103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sp>
        <p:nvSpPr>
          <p:cNvPr id="240" name="Google Shape;240;p28"/>
          <p:cNvSpPr txBox="1"/>
          <p:nvPr>
            <p:ph idx="4" type="body"/>
          </p:nvPr>
        </p:nvSpPr>
        <p:spPr>
          <a:xfrm>
            <a:off x="6210125" y="3418964"/>
            <a:ext cx="2574000" cy="1332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pic>
        <p:nvPicPr>
          <p:cNvPr id="241" name="Google Shape;241;p28"/>
          <p:cNvPicPr preferRelativeResize="0"/>
          <p:nvPr>
            <p:ph idx="7" type="pic"/>
          </p:nvPr>
        </p:nvPicPr>
        <p:blipFill rotWithShape="1">
          <a:blip r:embed="rId4">
            <a:alphaModFix/>
          </a:blip>
          <a:srcRect b="0" l="16647" r="16654" t="0"/>
          <a:stretch/>
        </p:blipFill>
        <p:spPr>
          <a:xfrm>
            <a:off x="2123119" y="3328200"/>
            <a:ext cx="1455600" cy="1455600"/>
          </a:xfrm>
          <a:prstGeom prst="ellipse">
            <a:avLst/>
          </a:prstGeom>
        </p:spPr>
      </p:pic>
      <p:pic>
        <p:nvPicPr>
          <p:cNvPr id="242" name="Google Shape;242;p28"/>
          <p:cNvPicPr preferRelativeResize="0"/>
          <p:nvPr>
            <p:ph idx="8" type="pic"/>
          </p:nvPr>
        </p:nvPicPr>
        <p:blipFill rotWithShape="1">
          <a:blip r:embed="rId5">
            <a:alphaModFix/>
          </a:blip>
          <a:srcRect b="1181" l="0" r="0" t="1181"/>
          <a:stretch/>
        </p:blipFill>
        <p:spPr>
          <a:xfrm>
            <a:off x="3876213" y="3328200"/>
            <a:ext cx="1455600" cy="1455600"/>
          </a:xfrm>
          <a:prstGeom prst="ellipse">
            <a:avLst/>
          </a:prstGeom>
        </p:spPr>
      </p:pic>
      <p:sp>
        <p:nvSpPr>
          <p:cNvPr id="243" name="Google Shape;243;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9"/>
          <p:cNvSpPr txBox="1"/>
          <p:nvPr>
            <p:ph type="title"/>
          </p:nvPr>
        </p:nvSpPr>
        <p:spPr>
          <a:xfrm>
            <a:off x="360000" y="360000"/>
            <a:ext cx="5130000" cy="110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a:t>
            </a:r>
            <a:endParaRPr/>
          </a:p>
        </p:txBody>
      </p:sp>
      <p:sp>
        <p:nvSpPr>
          <p:cNvPr id="249" name="Google Shape;249;p29"/>
          <p:cNvSpPr txBox="1"/>
          <p:nvPr>
            <p:ph idx="4" type="body"/>
          </p:nvPr>
        </p:nvSpPr>
        <p:spPr>
          <a:xfrm>
            <a:off x="1775250" y="3803264"/>
            <a:ext cx="3714900" cy="977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sp>
        <p:nvSpPr>
          <p:cNvPr id="250" name="Google Shape;250;p29"/>
          <p:cNvSpPr txBox="1"/>
          <p:nvPr>
            <p:ph idx="1" type="body"/>
          </p:nvPr>
        </p:nvSpPr>
        <p:spPr>
          <a:xfrm>
            <a:off x="1775250" y="2048471"/>
            <a:ext cx="3714900" cy="977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sp>
        <p:nvSpPr>
          <p:cNvPr id="251" name="Google Shape;251;p29"/>
          <p:cNvSpPr txBox="1"/>
          <p:nvPr>
            <p:ph idx="2" type="subTitle"/>
          </p:nvPr>
        </p:nvSpPr>
        <p:spPr>
          <a:xfrm>
            <a:off x="1775250" y="1700044"/>
            <a:ext cx="3714900" cy="475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a:t>
            </a:r>
            <a:endParaRPr/>
          </a:p>
        </p:txBody>
      </p:sp>
      <p:pic>
        <p:nvPicPr>
          <p:cNvPr id="252" name="Google Shape;252;p29"/>
          <p:cNvPicPr preferRelativeResize="0"/>
          <p:nvPr>
            <p:ph idx="3" type="pic"/>
          </p:nvPr>
        </p:nvPicPr>
        <p:blipFill rotWithShape="1">
          <a:blip r:embed="rId3">
            <a:alphaModFix/>
          </a:blip>
          <a:srcRect b="0" l="16671" r="16671" t="0"/>
          <a:stretch/>
        </p:blipFill>
        <p:spPr>
          <a:xfrm>
            <a:off x="370025" y="1749382"/>
            <a:ext cx="1210800" cy="1210800"/>
          </a:xfrm>
          <a:prstGeom prst="ellipse">
            <a:avLst/>
          </a:prstGeom>
        </p:spPr>
      </p:pic>
      <p:sp>
        <p:nvSpPr>
          <p:cNvPr id="253" name="Google Shape;253;p29"/>
          <p:cNvSpPr txBox="1"/>
          <p:nvPr>
            <p:ph idx="5" type="subTitle"/>
          </p:nvPr>
        </p:nvSpPr>
        <p:spPr>
          <a:xfrm>
            <a:off x="1775250" y="3454837"/>
            <a:ext cx="3714900" cy="475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a:t>
            </a:r>
            <a:endParaRPr/>
          </a:p>
        </p:txBody>
      </p:sp>
      <p:pic>
        <p:nvPicPr>
          <p:cNvPr id="254" name="Google Shape;254;p29"/>
          <p:cNvPicPr preferRelativeResize="0"/>
          <p:nvPr>
            <p:ph idx="6" type="pic"/>
          </p:nvPr>
        </p:nvPicPr>
        <p:blipFill rotWithShape="1">
          <a:blip r:embed="rId4">
            <a:alphaModFix/>
          </a:blip>
          <a:srcRect b="0" l="16729" r="16723" t="0"/>
          <a:stretch/>
        </p:blipFill>
        <p:spPr>
          <a:xfrm>
            <a:off x="370025" y="3504175"/>
            <a:ext cx="1210800" cy="1210800"/>
          </a:xfrm>
          <a:prstGeom prst="ellipse">
            <a:avLst/>
          </a:prstGeom>
        </p:spPr>
      </p:pic>
      <p:pic>
        <p:nvPicPr>
          <p:cNvPr id="255" name="Google Shape;255;p29"/>
          <p:cNvPicPr preferRelativeResize="0"/>
          <p:nvPr>
            <p:ph idx="7" type="pic"/>
          </p:nvPr>
        </p:nvPicPr>
        <p:blipFill rotWithShape="1">
          <a:blip r:embed="rId5">
            <a:alphaModFix/>
          </a:blip>
          <a:srcRect b="0" l="29041" r="29045" t="0"/>
          <a:stretch/>
        </p:blipFill>
        <p:spPr>
          <a:xfrm>
            <a:off x="5850000" y="370025"/>
            <a:ext cx="2934000" cy="4413598"/>
          </a:xfrm>
          <a:prstGeom prst="rect">
            <a:avLst/>
          </a:prstGeom>
        </p:spPr>
      </p:pic>
      <p:sp>
        <p:nvSpPr>
          <p:cNvPr id="256" name="Google Shape;256;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0"/>
          <p:cNvSpPr txBox="1"/>
          <p:nvPr>
            <p:ph type="title"/>
          </p:nvPr>
        </p:nvSpPr>
        <p:spPr>
          <a:xfrm>
            <a:off x="5850000" y="360000"/>
            <a:ext cx="2934000" cy="110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a:t>
            </a:r>
            <a:endParaRPr/>
          </a:p>
        </p:txBody>
      </p:sp>
      <p:sp>
        <p:nvSpPr>
          <p:cNvPr id="262" name="Google Shape;262;p30"/>
          <p:cNvSpPr txBox="1"/>
          <p:nvPr>
            <p:ph idx="1" type="body"/>
          </p:nvPr>
        </p:nvSpPr>
        <p:spPr>
          <a:xfrm>
            <a:off x="5850125" y="3313875"/>
            <a:ext cx="2934000" cy="1469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pic>
        <p:nvPicPr>
          <p:cNvPr id="263" name="Google Shape;263;p30"/>
          <p:cNvPicPr preferRelativeResize="0"/>
          <p:nvPr>
            <p:ph idx="2" type="pic"/>
          </p:nvPr>
        </p:nvPicPr>
        <p:blipFill rotWithShape="1">
          <a:blip r:embed="rId3">
            <a:alphaModFix/>
          </a:blip>
          <a:srcRect b="0" l="14589" r="14589" t="0"/>
          <a:stretch/>
        </p:blipFill>
        <p:spPr>
          <a:xfrm>
            <a:off x="0" y="0"/>
            <a:ext cx="5490002" cy="5151603"/>
          </a:xfrm>
          <a:prstGeom prst="rect">
            <a:avLst/>
          </a:prstGeom>
        </p:spPr>
      </p:pic>
      <p:sp>
        <p:nvSpPr>
          <p:cNvPr id="264" name="Google Shape;264;p30"/>
          <p:cNvSpPr txBox="1"/>
          <p:nvPr>
            <p:ph idx="3" type="subTitle"/>
          </p:nvPr>
        </p:nvSpPr>
        <p:spPr>
          <a:xfrm>
            <a:off x="5863025" y="2475125"/>
            <a:ext cx="2921100" cy="715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t>
            </a:r>
            <a:endParaRPr/>
          </a:p>
        </p:txBody>
      </p:sp>
      <p:sp>
        <p:nvSpPr>
          <p:cNvPr id="265" name="Google Shape;265;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1"/>
          <p:cNvSpPr txBox="1"/>
          <p:nvPr>
            <p:ph idx="2" type="title"/>
          </p:nvPr>
        </p:nvSpPr>
        <p:spPr>
          <a:xfrm>
            <a:off x="3016450" y="1681100"/>
            <a:ext cx="5767500" cy="243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is a transition headline</a:t>
            </a:r>
            <a:endParaRPr/>
          </a:p>
        </p:txBody>
      </p:sp>
      <p:sp>
        <p:nvSpPr>
          <p:cNvPr id="271" name="Google Shape;271;p31"/>
          <p:cNvSpPr txBox="1"/>
          <p:nvPr>
            <p:ph idx="1" type="subTitle"/>
          </p:nvPr>
        </p:nvSpPr>
        <p:spPr>
          <a:xfrm>
            <a:off x="3016450" y="3631575"/>
            <a:ext cx="5767500" cy="115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sp>
        <p:nvSpPr>
          <p:cNvPr id="272" name="Google Shape;272;p31"/>
          <p:cNvSpPr txBox="1"/>
          <p:nvPr>
            <p:ph type="title"/>
          </p:nvPr>
        </p:nvSpPr>
        <p:spPr>
          <a:xfrm>
            <a:off x="3016450" y="360000"/>
            <a:ext cx="1100100" cy="110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1</a:t>
            </a:r>
            <a:endParaRPr/>
          </a:p>
        </p:txBody>
      </p:sp>
      <p:sp>
        <p:nvSpPr>
          <p:cNvPr id="273" name="Google Shape;273;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163128"/>
                </a:solidFill>
              </a:rPr>
              <a:t>‹#›</a:t>
            </a:fld>
            <a:endParaRPr>
              <a:solidFill>
                <a:srgbClr val="163128"/>
              </a:solidFill>
            </a:endParaRPr>
          </a:p>
        </p:txBody>
      </p:sp>
      <p:pic>
        <p:nvPicPr>
          <p:cNvPr id="274" name="Google Shape;274;p31"/>
          <p:cNvPicPr preferRelativeResize="0"/>
          <p:nvPr>
            <p:ph idx="4" type="pic"/>
          </p:nvPr>
        </p:nvPicPr>
        <p:blipFill rotWithShape="1">
          <a:blip r:embed="rId3">
            <a:alphaModFix/>
          </a:blip>
          <a:srcRect b="0" l="31306" r="31303" t="0"/>
          <a:stretch/>
        </p:blipFill>
        <p:spPr>
          <a:xfrm>
            <a:off x="-6375" y="0"/>
            <a:ext cx="2562301" cy="514350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2"/>
          <p:cNvSpPr txBox="1"/>
          <p:nvPr>
            <p:ph type="title"/>
          </p:nvPr>
        </p:nvSpPr>
        <p:spPr>
          <a:xfrm>
            <a:off x="360000" y="1130100"/>
            <a:ext cx="8424000" cy="330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This is the big concept </a:t>
            </a:r>
            <a:endParaRPr/>
          </a:p>
          <a:p>
            <a:pPr indent="0" lvl="0" marL="0" rtl="0" algn="l">
              <a:spcBef>
                <a:spcPts val="0"/>
              </a:spcBef>
              <a:spcAft>
                <a:spcPts val="0"/>
              </a:spcAft>
              <a:buNone/>
            </a:pPr>
            <a:r>
              <a:rPr lang="es"/>
              <a:t>of this presentation</a:t>
            </a:r>
            <a:endParaRPr/>
          </a:p>
        </p:txBody>
      </p:sp>
      <p:sp>
        <p:nvSpPr>
          <p:cNvPr id="280" name="Google Shape;280;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pic>
        <p:nvPicPr>
          <p:cNvPr id="285" name="Google Shape;285;p33"/>
          <p:cNvPicPr preferRelativeResize="0"/>
          <p:nvPr>
            <p:ph idx="2" type="pic"/>
          </p:nvPr>
        </p:nvPicPr>
        <p:blipFill rotWithShape="1">
          <a:blip r:embed="rId3">
            <a:alphaModFix/>
          </a:blip>
          <a:srcRect b="0" l="11034" r="11034" t="0"/>
          <a:stretch/>
        </p:blipFill>
        <p:spPr>
          <a:xfrm>
            <a:off x="120" y="0"/>
            <a:ext cx="3980432" cy="3391800"/>
          </a:xfrm>
          <a:prstGeom prst="rect">
            <a:avLst/>
          </a:prstGeom>
        </p:spPr>
      </p:pic>
      <p:sp>
        <p:nvSpPr>
          <p:cNvPr id="286" name="Google Shape;286;p33"/>
          <p:cNvSpPr txBox="1"/>
          <p:nvPr>
            <p:ph type="title"/>
          </p:nvPr>
        </p:nvSpPr>
        <p:spPr>
          <a:xfrm>
            <a:off x="360000" y="360000"/>
            <a:ext cx="3230100" cy="2655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a:t>
            </a:r>
            <a:endParaRPr/>
          </a:p>
        </p:txBody>
      </p:sp>
      <p:sp>
        <p:nvSpPr>
          <p:cNvPr id="287" name="Google Shape;287;p33"/>
          <p:cNvSpPr txBox="1"/>
          <p:nvPr>
            <p:ph idx="1" type="body"/>
          </p:nvPr>
        </p:nvSpPr>
        <p:spPr>
          <a:xfrm>
            <a:off x="6239925" y="684224"/>
            <a:ext cx="2544300" cy="1075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sp>
        <p:nvSpPr>
          <p:cNvPr id="288" name="Google Shape;288;p33"/>
          <p:cNvSpPr txBox="1"/>
          <p:nvPr>
            <p:ph idx="3" type="subTitle"/>
          </p:nvPr>
        </p:nvSpPr>
        <p:spPr>
          <a:xfrm>
            <a:off x="6251111" y="351950"/>
            <a:ext cx="2533200" cy="708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a:t>
            </a:r>
            <a:endParaRPr/>
          </a:p>
        </p:txBody>
      </p:sp>
      <p:sp>
        <p:nvSpPr>
          <p:cNvPr id="289" name="Google Shape;289;p33"/>
          <p:cNvSpPr txBox="1"/>
          <p:nvPr>
            <p:ph idx="4" type="body"/>
          </p:nvPr>
        </p:nvSpPr>
        <p:spPr>
          <a:xfrm>
            <a:off x="6239925" y="2228274"/>
            <a:ext cx="2544300" cy="1075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sp>
        <p:nvSpPr>
          <p:cNvPr id="290" name="Google Shape;290;p33"/>
          <p:cNvSpPr txBox="1"/>
          <p:nvPr>
            <p:ph idx="5" type="subTitle"/>
          </p:nvPr>
        </p:nvSpPr>
        <p:spPr>
          <a:xfrm>
            <a:off x="6251111" y="1896000"/>
            <a:ext cx="2533200" cy="708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a:t>
            </a:r>
            <a:endParaRPr/>
          </a:p>
        </p:txBody>
      </p:sp>
      <p:sp>
        <p:nvSpPr>
          <p:cNvPr id="291" name="Google Shape;291;p33"/>
          <p:cNvSpPr txBox="1"/>
          <p:nvPr>
            <p:ph idx="6" type="body"/>
          </p:nvPr>
        </p:nvSpPr>
        <p:spPr>
          <a:xfrm>
            <a:off x="6239925" y="3785606"/>
            <a:ext cx="2544300" cy="1075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sp>
        <p:nvSpPr>
          <p:cNvPr id="292" name="Google Shape;292;p33"/>
          <p:cNvSpPr txBox="1"/>
          <p:nvPr>
            <p:ph idx="7" type="subTitle"/>
          </p:nvPr>
        </p:nvSpPr>
        <p:spPr>
          <a:xfrm>
            <a:off x="6251111" y="3453331"/>
            <a:ext cx="2533200" cy="708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a:t>
            </a:r>
            <a:endParaRPr/>
          </a:p>
        </p:txBody>
      </p:sp>
      <p:sp>
        <p:nvSpPr>
          <p:cNvPr id="293" name="Google Shape;293;p33"/>
          <p:cNvSpPr txBox="1"/>
          <p:nvPr>
            <p:ph idx="8" type="body"/>
          </p:nvPr>
        </p:nvSpPr>
        <p:spPr>
          <a:xfrm>
            <a:off x="360000" y="3708000"/>
            <a:ext cx="3230100" cy="1075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sp>
        <p:nvSpPr>
          <p:cNvPr id="294" name="Google Shape;294;p33"/>
          <p:cNvSpPr txBox="1"/>
          <p:nvPr>
            <p:ph idx="9" type="subTitle"/>
          </p:nvPr>
        </p:nvSpPr>
        <p:spPr>
          <a:xfrm>
            <a:off x="4471673" y="366950"/>
            <a:ext cx="1895100" cy="12984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lang="es"/>
              <a:t>10º</a:t>
            </a:r>
            <a:endParaRPr/>
          </a:p>
        </p:txBody>
      </p:sp>
      <p:sp>
        <p:nvSpPr>
          <p:cNvPr id="295" name="Google Shape;295;p33"/>
          <p:cNvSpPr txBox="1"/>
          <p:nvPr>
            <p:ph idx="13" type="subTitle"/>
          </p:nvPr>
        </p:nvSpPr>
        <p:spPr>
          <a:xfrm>
            <a:off x="4471673" y="1902779"/>
            <a:ext cx="1895100" cy="12984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lang="es"/>
              <a:t>200m</a:t>
            </a:r>
            <a:endParaRPr/>
          </a:p>
        </p:txBody>
      </p:sp>
      <p:sp>
        <p:nvSpPr>
          <p:cNvPr id="296" name="Google Shape;296;p33"/>
          <p:cNvSpPr txBox="1"/>
          <p:nvPr>
            <p:ph idx="14" type="subTitle"/>
          </p:nvPr>
        </p:nvSpPr>
        <p:spPr>
          <a:xfrm>
            <a:off x="4471673" y="3462543"/>
            <a:ext cx="1895100" cy="12984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lang="es"/>
              <a:t>24%</a:t>
            </a:r>
            <a:endParaRPr/>
          </a:p>
        </p:txBody>
      </p:sp>
      <p:sp>
        <p:nvSpPr>
          <p:cNvPr id="297" name="Google Shape;297;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4"/>
          <p:cNvSpPr txBox="1"/>
          <p:nvPr>
            <p:ph type="title"/>
          </p:nvPr>
        </p:nvSpPr>
        <p:spPr>
          <a:xfrm>
            <a:off x="3653046" y="360000"/>
            <a:ext cx="5130000" cy="110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a:t>
            </a:r>
            <a:endParaRPr/>
          </a:p>
          <a:p>
            <a:pPr indent="0" lvl="0" marL="0" rtl="0" algn="l">
              <a:spcBef>
                <a:spcPts val="0"/>
              </a:spcBef>
              <a:spcAft>
                <a:spcPts val="0"/>
              </a:spcAft>
              <a:buNone/>
            </a:pPr>
            <a:r>
              <a:t/>
            </a:r>
            <a:endParaRPr/>
          </a:p>
        </p:txBody>
      </p:sp>
      <p:pic>
        <p:nvPicPr>
          <p:cNvPr id="303" name="Google Shape;303;p34"/>
          <p:cNvPicPr preferRelativeResize="0"/>
          <p:nvPr>
            <p:ph idx="2" type="pic"/>
          </p:nvPr>
        </p:nvPicPr>
        <p:blipFill rotWithShape="1">
          <a:blip r:embed="rId3">
            <a:alphaModFix/>
          </a:blip>
          <a:srcRect b="0" l="33440" r="33443" t="0"/>
          <a:stretch/>
        </p:blipFill>
        <p:spPr>
          <a:xfrm>
            <a:off x="0" y="0"/>
            <a:ext cx="2556000" cy="5143500"/>
          </a:xfrm>
          <a:prstGeom prst="rect">
            <a:avLst/>
          </a:prstGeom>
        </p:spPr>
      </p:pic>
      <p:sp>
        <p:nvSpPr>
          <p:cNvPr id="304" name="Google Shape;304;p34"/>
          <p:cNvSpPr txBox="1"/>
          <p:nvPr>
            <p:ph idx="1" type="body"/>
          </p:nvPr>
        </p:nvSpPr>
        <p:spPr>
          <a:xfrm>
            <a:off x="3654150" y="2048478"/>
            <a:ext cx="5130000" cy="977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 Ut enim ad minim veniam, quis nostrud exercitation ullamco.</a:t>
            </a:r>
            <a:endParaRPr/>
          </a:p>
        </p:txBody>
      </p:sp>
      <p:sp>
        <p:nvSpPr>
          <p:cNvPr id="305" name="Google Shape;305;p34"/>
          <p:cNvSpPr txBox="1"/>
          <p:nvPr>
            <p:ph idx="3" type="subTitle"/>
          </p:nvPr>
        </p:nvSpPr>
        <p:spPr>
          <a:xfrm>
            <a:off x="3654150" y="1700050"/>
            <a:ext cx="5130000" cy="475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a:t>
            </a:r>
            <a:endParaRPr/>
          </a:p>
        </p:txBody>
      </p:sp>
      <p:sp>
        <p:nvSpPr>
          <p:cNvPr id="306" name="Google Shape;306;p34"/>
          <p:cNvSpPr txBox="1"/>
          <p:nvPr>
            <p:ph idx="4" type="body"/>
          </p:nvPr>
        </p:nvSpPr>
        <p:spPr>
          <a:xfrm>
            <a:off x="3654150" y="3803274"/>
            <a:ext cx="5130000" cy="977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 Ut enim ad minim veniam, quis nostrud exercitation ullamco.</a:t>
            </a:r>
            <a:endParaRPr/>
          </a:p>
        </p:txBody>
      </p:sp>
      <p:sp>
        <p:nvSpPr>
          <p:cNvPr id="307" name="Google Shape;307;p34"/>
          <p:cNvSpPr txBox="1"/>
          <p:nvPr>
            <p:ph idx="5" type="subTitle"/>
          </p:nvPr>
        </p:nvSpPr>
        <p:spPr>
          <a:xfrm>
            <a:off x="3654150" y="3454847"/>
            <a:ext cx="5130000" cy="475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a:t>
            </a:r>
            <a:endParaRPr/>
          </a:p>
        </p:txBody>
      </p:sp>
      <p:pic>
        <p:nvPicPr>
          <p:cNvPr id="308" name="Google Shape;308;p34"/>
          <p:cNvPicPr preferRelativeResize="0"/>
          <p:nvPr>
            <p:ph idx="6" type="pic"/>
          </p:nvPr>
        </p:nvPicPr>
        <p:blipFill rotWithShape="1">
          <a:blip r:embed="rId4">
            <a:alphaModFix/>
          </a:blip>
          <a:srcRect b="0" l="8416" r="8416" t="0"/>
          <a:stretch/>
        </p:blipFill>
        <p:spPr>
          <a:xfrm>
            <a:off x="1405283" y="360000"/>
            <a:ext cx="1944005" cy="1944000"/>
          </a:xfrm>
          <a:prstGeom prst="rect">
            <a:avLst/>
          </a:prstGeom>
        </p:spPr>
      </p:pic>
      <p:pic>
        <p:nvPicPr>
          <p:cNvPr id="309" name="Google Shape;309;p34"/>
          <p:cNvPicPr preferRelativeResize="0"/>
          <p:nvPr>
            <p:ph idx="7" type="pic"/>
          </p:nvPr>
        </p:nvPicPr>
        <p:blipFill rotWithShape="1">
          <a:blip r:embed="rId5">
            <a:alphaModFix/>
          </a:blip>
          <a:srcRect b="0" l="16666" r="16666" t="0"/>
          <a:stretch/>
        </p:blipFill>
        <p:spPr>
          <a:xfrm>
            <a:off x="1405283" y="2839500"/>
            <a:ext cx="1944006" cy="1943996"/>
          </a:xfrm>
          <a:prstGeom prst="rect">
            <a:avLst/>
          </a:prstGeom>
        </p:spPr>
      </p:pic>
      <p:sp>
        <p:nvSpPr>
          <p:cNvPr id="310" name="Google Shape;310;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5"/>
          <p:cNvSpPr txBox="1"/>
          <p:nvPr>
            <p:ph type="title"/>
          </p:nvPr>
        </p:nvSpPr>
        <p:spPr>
          <a:xfrm>
            <a:off x="311700" y="1167925"/>
            <a:ext cx="8520600" cy="198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100%</a:t>
            </a:r>
            <a:endParaRPr/>
          </a:p>
        </p:txBody>
      </p:sp>
      <p:sp>
        <p:nvSpPr>
          <p:cNvPr id="316" name="Google Shape;316;p35"/>
          <p:cNvSpPr txBox="1"/>
          <p:nvPr>
            <p:ph idx="1" type="subTitle"/>
          </p:nvPr>
        </p:nvSpPr>
        <p:spPr>
          <a:xfrm>
            <a:off x="360000" y="3270775"/>
            <a:ext cx="8424000" cy="151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This big number surely will cause impact </a:t>
            </a:r>
            <a:endParaRPr/>
          </a:p>
          <a:p>
            <a:pPr indent="0" lvl="0" marL="0" rtl="0" algn="ctr">
              <a:spcBef>
                <a:spcPts val="0"/>
              </a:spcBef>
              <a:spcAft>
                <a:spcPts val="0"/>
              </a:spcAft>
              <a:buNone/>
            </a:pPr>
            <a:r>
              <a:rPr lang="es"/>
              <a:t>in your reader</a:t>
            </a:r>
            <a:endParaRPr/>
          </a:p>
        </p:txBody>
      </p:sp>
      <p:sp>
        <p:nvSpPr>
          <p:cNvPr id="317" name="Google Shape;317;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6"/>
          <p:cNvSpPr txBox="1"/>
          <p:nvPr>
            <p:ph type="title"/>
          </p:nvPr>
        </p:nvSpPr>
        <p:spPr>
          <a:xfrm>
            <a:off x="360000" y="360000"/>
            <a:ext cx="3391800" cy="110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t>
            </a:r>
            <a:endParaRPr/>
          </a:p>
        </p:txBody>
      </p:sp>
      <p:pic>
        <p:nvPicPr>
          <p:cNvPr id="323" name="Google Shape;323;p36"/>
          <p:cNvPicPr preferRelativeResize="0"/>
          <p:nvPr>
            <p:ph idx="2" type="pic"/>
          </p:nvPr>
        </p:nvPicPr>
        <p:blipFill rotWithShape="1">
          <a:blip r:embed="rId3">
            <a:alphaModFix/>
          </a:blip>
          <a:srcRect b="0" l="16696" r="16703" t="0"/>
          <a:stretch/>
        </p:blipFill>
        <p:spPr>
          <a:xfrm>
            <a:off x="360000" y="1759725"/>
            <a:ext cx="3391800" cy="3391801"/>
          </a:xfrm>
          <a:prstGeom prst="rect">
            <a:avLst/>
          </a:prstGeom>
        </p:spPr>
      </p:pic>
      <p:pic>
        <p:nvPicPr>
          <p:cNvPr id="324" name="Google Shape;324;p36"/>
          <p:cNvPicPr preferRelativeResize="0"/>
          <p:nvPr>
            <p:ph idx="3" type="pic"/>
          </p:nvPr>
        </p:nvPicPr>
        <p:blipFill rotWithShape="1">
          <a:blip r:embed="rId4">
            <a:alphaModFix/>
          </a:blip>
          <a:srcRect b="0" l="12502" r="12495" t="0"/>
          <a:stretch/>
        </p:blipFill>
        <p:spPr>
          <a:xfrm>
            <a:off x="4751731" y="360000"/>
            <a:ext cx="1332000" cy="1332000"/>
          </a:xfrm>
          <a:prstGeom prst="ellipse">
            <a:avLst/>
          </a:prstGeom>
        </p:spPr>
      </p:pic>
      <p:pic>
        <p:nvPicPr>
          <p:cNvPr id="325" name="Google Shape;325;p36"/>
          <p:cNvPicPr preferRelativeResize="0"/>
          <p:nvPr>
            <p:ph idx="4" type="pic"/>
          </p:nvPr>
        </p:nvPicPr>
        <p:blipFill rotWithShape="1">
          <a:blip r:embed="rId5">
            <a:alphaModFix/>
          </a:blip>
          <a:srcRect b="0" l="759" r="46887" t="21451"/>
          <a:stretch/>
        </p:blipFill>
        <p:spPr>
          <a:xfrm>
            <a:off x="4751731" y="1910500"/>
            <a:ext cx="1332000" cy="1332000"/>
          </a:xfrm>
          <a:prstGeom prst="ellipse">
            <a:avLst/>
          </a:prstGeom>
        </p:spPr>
      </p:pic>
      <p:pic>
        <p:nvPicPr>
          <p:cNvPr id="326" name="Google Shape;326;p36"/>
          <p:cNvPicPr preferRelativeResize="0"/>
          <p:nvPr>
            <p:ph idx="5" type="pic"/>
          </p:nvPr>
        </p:nvPicPr>
        <p:blipFill rotWithShape="1">
          <a:blip r:embed="rId6">
            <a:alphaModFix/>
          </a:blip>
          <a:srcRect b="0" l="17066" r="17066" t="0"/>
          <a:stretch/>
        </p:blipFill>
        <p:spPr>
          <a:xfrm>
            <a:off x="4751731" y="3461000"/>
            <a:ext cx="1332000" cy="1332000"/>
          </a:xfrm>
          <a:prstGeom prst="ellipse">
            <a:avLst/>
          </a:prstGeom>
        </p:spPr>
      </p:pic>
      <p:sp>
        <p:nvSpPr>
          <p:cNvPr id="327" name="Google Shape;327;p36"/>
          <p:cNvSpPr txBox="1"/>
          <p:nvPr>
            <p:ph idx="1" type="body"/>
          </p:nvPr>
        </p:nvSpPr>
        <p:spPr>
          <a:xfrm>
            <a:off x="6239925" y="684224"/>
            <a:ext cx="2544300" cy="1075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sp>
        <p:nvSpPr>
          <p:cNvPr id="328" name="Google Shape;328;p36"/>
          <p:cNvSpPr txBox="1"/>
          <p:nvPr>
            <p:ph idx="6" type="subTitle"/>
          </p:nvPr>
        </p:nvSpPr>
        <p:spPr>
          <a:xfrm>
            <a:off x="6251111" y="351950"/>
            <a:ext cx="2533200" cy="708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a:t>
            </a:r>
            <a:endParaRPr/>
          </a:p>
        </p:txBody>
      </p:sp>
      <p:sp>
        <p:nvSpPr>
          <p:cNvPr id="329" name="Google Shape;329;p36"/>
          <p:cNvSpPr txBox="1"/>
          <p:nvPr>
            <p:ph idx="7" type="body"/>
          </p:nvPr>
        </p:nvSpPr>
        <p:spPr>
          <a:xfrm>
            <a:off x="6239925" y="2228274"/>
            <a:ext cx="2544300" cy="1075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sp>
        <p:nvSpPr>
          <p:cNvPr id="330" name="Google Shape;330;p36"/>
          <p:cNvSpPr txBox="1"/>
          <p:nvPr>
            <p:ph idx="8" type="subTitle"/>
          </p:nvPr>
        </p:nvSpPr>
        <p:spPr>
          <a:xfrm>
            <a:off x="6251111" y="1896000"/>
            <a:ext cx="2533200" cy="708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a:t>
            </a:r>
            <a:endParaRPr/>
          </a:p>
        </p:txBody>
      </p:sp>
      <p:sp>
        <p:nvSpPr>
          <p:cNvPr id="331" name="Google Shape;331;p36"/>
          <p:cNvSpPr txBox="1"/>
          <p:nvPr>
            <p:ph idx="9" type="body"/>
          </p:nvPr>
        </p:nvSpPr>
        <p:spPr>
          <a:xfrm>
            <a:off x="6239925" y="3785606"/>
            <a:ext cx="2544300" cy="1075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sp>
        <p:nvSpPr>
          <p:cNvPr id="332" name="Google Shape;332;p36"/>
          <p:cNvSpPr txBox="1"/>
          <p:nvPr>
            <p:ph idx="13" type="subTitle"/>
          </p:nvPr>
        </p:nvSpPr>
        <p:spPr>
          <a:xfrm>
            <a:off x="6251111" y="3453331"/>
            <a:ext cx="2533200" cy="708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a:t>
            </a:r>
            <a:endParaRPr/>
          </a:p>
        </p:txBody>
      </p:sp>
      <p:sp>
        <p:nvSpPr>
          <p:cNvPr id="333" name="Google Shape;333;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pic>
        <p:nvPicPr>
          <p:cNvPr id="338" name="Google Shape;338;p37"/>
          <p:cNvPicPr preferRelativeResize="0"/>
          <p:nvPr>
            <p:ph idx="2" type="pic"/>
          </p:nvPr>
        </p:nvPicPr>
        <p:blipFill rotWithShape="1">
          <a:blip r:embed="rId3">
            <a:alphaModFix/>
          </a:blip>
          <a:srcRect b="-9239" l="11587" r="11263" t="-7121"/>
          <a:stretch/>
        </p:blipFill>
        <p:spPr>
          <a:xfrm>
            <a:off x="370463" y="3451350"/>
            <a:ext cx="1332000" cy="1332000"/>
          </a:xfrm>
          <a:prstGeom prst="ellipse">
            <a:avLst/>
          </a:prstGeom>
          <a:noFill/>
          <a:ln>
            <a:noFill/>
          </a:ln>
        </p:spPr>
      </p:pic>
      <p:pic>
        <p:nvPicPr>
          <p:cNvPr id="339" name="Google Shape;339;p37"/>
          <p:cNvPicPr preferRelativeResize="0"/>
          <p:nvPr>
            <p:ph idx="3" type="pic"/>
          </p:nvPr>
        </p:nvPicPr>
        <p:blipFill rotWithShape="1">
          <a:blip r:embed="rId4">
            <a:alphaModFix/>
          </a:blip>
          <a:srcRect b="0" l="16675" r="16675" t="0"/>
          <a:stretch/>
        </p:blipFill>
        <p:spPr>
          <a:xfrm>
            <a:off x="4757163" y="3449903"/>
            <a:ext cx="1332000" cy="1332000"/>
          </a:xfrm>
          <a:prstGeom prst="ellipse">
            <a:avLst/>
          </a:prstGeom>
          <a:noFill/>
          <a:ln>
            <a:noFill/>
          </a:ln>
        </p:spPr>
      </p:pic>
      <p:pic>
        <p:nvPicPr>
          <p:cNvPr id="340" name="Google Shape;340;p37"/>
          <p:cNvPicPr preferRelativeResize="0"/>
          <p:nvPr>
            <p:ph idx="5" type="pic"/>
          </p:nvPr>
        </p:nvPicPr>
        <p:blipFill rotWithShape="1">
          <a:blip r:embed="rId5">
            <a:alphaModFix/>
          </a:blip>
          <a:srcRect b="6224" l="0" r="0" t="6224"/>
          <a:stretch/>
        </p:blipFill>
        <p:spPr>
          <a:xfrm>
            <a:off x="4769350" y="345375"/>
            <a:ext cx="4032001" cy="2351700"/>
          </a:xfrm>
          <a:prstGeom prst="rect">
            <a:avLst/>
          </a:prstGeom>
        </p:spPr>
      </p:pic>
      <p:sp>
        <p:nvSpPr>
          <p:cNvPr id="341" name="Google Shape;341;p37"/>
          <p:cNvSpPr txBox="1"/>
          <p:nvPr>
            <p:ph type="title"/>
          </p:nvPr>
        </p:nvSpPr>
        <p:spPr>
          <a:xfrm>
            <a:off x="360000" y="575600"/>
            <a:ext cx="4032000" cy="203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a:t>
            </a:r>
            <a:endParaRPr/>
          </a:p>
        </p:txBody>
      </p:sp>
      <p:sp>
        <p:nvSpPr>
          <p:cNvPr id="342" name="Google Shape;342;p37"/>
          <p:cNvSpPr txBox="1"/>
          <p:nvPr>
            <p:ph idx="3" type="body"/>
          </p:nvPr>
        </p:nvSpPr>
        <p:spPr>
          <a:xfrm>
            <a:off x="6263308" y="3485975"/>
            <a:ext cx="2515500" cy="13329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sp>
        <p:nvSpPr>
          <p:cNvPr id="343" name="Google Shape;343;p37"/>
          <p:cNvSpPr txBox="1"/>
          <p:nvPr>
            <p:ph idx="1" type="body"/>
          </p:nvPr>
        </p:nvSpPr>
        <p:spPr>
          <a:xfrm>
            <a:off x="1876600" y="3450900"/>
            <a:ext cx="2515500" cy="13329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sp>
        <p:nvSpPr>
          <p:cNvPr id="344" name="Google Shape;344;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38"/>
          <p:cNvSpPr txBox="1"/>
          <p:nvPr>
            <p:ph type="title"/>
          </p:nvPr>
        </p:nvSpPr>
        <p:spPr>
          <a:xfrm>
            <a:off x="360000" y="360000"/>
            <a:ext cx="4032000" cy="442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a:t>
            </a:r>
            <a:endParaRPr/>
          </a:p>
        </p:txBody>
      </p:sp>
      <p:sp>
        <p:nvSpPr>
          <p:cNvPr id="350" name="Google Shape;350;p38"/>
          <p:cNvSpPr txBox="1"/>
          <p:nvPr>
            <p:ph idx="1" type="body"/>
          </p:nvPr>
        </p:nvSpPr>
        <p:spPr>
          <a:xfrm>
            <a:off x="4939500" y="2927938"/>
            <a:ext cx="3837000" cy="14913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t>Lorem ipsum dolor sit amet, consectetur adipiscing elit, sed do eiusmod tempor incididunt ut labore et dolore magna aliqua.</a:t>
            </a:r>
            <a:endParaRPr/>
          </a:p>
        </p:txBody>
      </p:sp>
      <p:pic>
        <p:nvPicPr>
          <p:cNvPr id="351" name="Google Shape;351;p38"/>
          <p:cNvPicPr preferRelativeResize="0"/>
          <p:nvPr>
            <p:ph idx="2" type="pic"/>
          </p:nvPr>
        </p:nvPicPr>
        <p:blipFill rotWithShape="1">
          <a:blip r:embed="rId3">
            <a:alphaModFix/>
          </a:blip>
          <a:srcRect b="7662" l="0" r="0" t="7670"/>
          <a:stretch/>
        </p:blipFill>
        <p:spPr>
          <a:xfrm>
            <a:off x="4572000" y="-6100"/>
            <a:ext cx="4571998" cy="2577900"/>
          </a:xfrm>
          <a:prstGeom prst="rect">
            <a:avLst/>
          </a:prstGeom>
        </p:spPr>
      </p:pic>
      <p:sp>
        <p:nvSpPr>
          <p:cNvPr id="352" name="Google Shape;352;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pic>
        <p:nvPicPr>
          <p:cNvPr id="357" name="Google Shape;357;p39"/>
          <p:cNvPicPr preferRelativeResize="0"/>
          <p:nvPr>
            <p:ph idx="3" type="pic"/>
          </p:nvPr>
        </p:nvPicPr>
        <p:blipFill rotWithShape="1">
          <a:blip r:embed="rId3">
            <a:alphaModFix/>
          </a:blip>
          <a:srcRect b="0" l="16729" r="16723" t="0"/>
          <a:stretch/>
        </p:blipFill>
        <p:spPr>
          <a:xfrm>
            <a:off x="370025" y="1968050"/>
            <a:ext cx="1455600" cy="1455600"/>
          </a:xfrm>
          <a:prstGeom prst="ellipse">
            <a:avLst/>
          </a:prstGeom>
        </p:spPr>
      </p:pic>
      <p:pic>
        <p:nvPicPr>
          <p:cNvPr id="358" name="Google Shape;358;p39"/>
          <p:cNvPicPr preferRelativeResize="0"/>
          <p:nvPr>
            <p:ph idx="4" type="pic"/>
          </p:nvPr>
        </p:nvPicPr>
        <p:blipFill rotWithShape="1">
          <a:blip r:embed="rId4">
            <a:alphaModFix/>
          </a:blip>
          <a:srcRect b="0" l="16760" r="16754" t="0"/>
          <a:stretch/>
        </p:blipFill>
        <p:spPr>
          <a:xfrm>
            <a:off x="2123119" y="1968050"/>
            <a:ext cx="1455600" cy="1455600"/>
          </a:xfrm>
          <a:prstGeom prst="ellipse">
            <a:avLst/>
          </a:prstGeom>
        </p:spPr>
      </p:pic>
      <p:pic>
        <p:nvPicPr>
          <p:cNvPr id="359" name="Google Shape;359;p39"/>
          <p:cNvPicPr preferRelativeResize="0"/>
          <p:nvPr>
            <p:ph idx="5" type="pic"/>
          </p:nvPr>
        </p:nvPicPr>
        <p:blipFill rotWithShape="1">
          <a:blip r:embed="rId5">
            <a:alphaModFix/>
          </a:blip>
          <a:srcRect b="0" l="13825" r="13825" t="0"/>
          <a:stretch/>
        </p:blipFill>
        <p:spPr>
          <a:xfrm>
            <a:off x="3876213" y="1968050"/>
            <a:ext cx="1455600" cy="1455600"/>
          </a:xfrm>
          <a:prstGeom prst="ellipse">
            <a:avLst/>
          </a:prstGeom>
        </p:spPr>
      </p:pic>
      <p:sp>
        <p:nvSpPr>
          <p:cNvPr id="360" name="Google Shape;360;p39"/>
          <p:cNvSpPr txBox="1"/>
          <p:nvPr>
            <p:ph type="title"/>
          </p:nvPr>
        </p:nvSpPr>
        <p:spPr>
          <a:xfrm>
            <a:off x="360000" y="360000"/>
            <a:ext cx="5130000" cy="110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a:t>
            </a:r>
            <a:endParaRPr/>
          </a:p>
        </p:txBody>
      </p:sp>
      <p:sp>
        <p:nvSpPr>
          <p:cNvPr id="361" name="Google Shape;361;p39"/>
          <p:cNvSpPr txBox="1"/>
          <p:nvPr>
            <p:ph idx="1" type="body"/>
          </p:nvPr>
        </p:nvSpPr>
        <p:spPr>
          <a:xfrm>
            <a:off x="370025" y="3679875"/>
            <a:ext cx="5130000" cy="1103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pic>
        <p:nvPicPr>
          <p:cNvPr id="362" name="Google Shape;362;p39"/>
          <p:cNvPicPr preferRelativeResize="0"/>
          <p:nvPr>
            <p:ph idx="2" type="pic"/>
          </p:nvPr>
        </p:nvPicPr>
        <p:blipFill rotWithShape="1">
          <a:blip r:embed="rId6">
            <a:alphaModFix/>
          </a:blip>
          <a:srcRect b="0" l="28688" r="28684" t="0"/>
          <a:stretch/>
        </p:blipFill>
        <p:spPr>
          <a:xfrm>
            <a:off x="5850000" y="0"/>
            <a:ext cx="3294002" cy="5151600"/>
          </a:xfrm>
          <a:prstGeom prst="rect">
            <a:avLst/>
          </a:prstGeom>
        </p:spPr>
      </p:pic>
      <p:sp>
        <p:nvSpPr>
          <p:cNvPr id="363" name="Google Shape;363;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0"/>
          <p:cNvSpPr txBox="1"/>
          <p:nvPr>
            <p:ph type="title"/>
          </p:nvPr>
        </p:nvSpPr>
        <p:spPr>
          <a:xfrm>
            <a:off x="3591300" y="360000"/>
            <a:ext cx="5192700" cy="442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a:t>
            </a:r>
            <a:endParaRPr/>
          </a:p>
        </p:txBody>
      </p:sp>
      <p:pic>
        <p:nvPicPr>
          <p:cNvPr id="369" name="Google Shape;369;p40"/>
          <p:cNvPicPr preferRelativeResize="0"/>
          <p:nvPr>
            <p:ph idx="2" type="pic"/>
          </p:nvPr>
        </p:nvPicPr>
        <p:blipFill rotWithShape="1">
          <a:blip r:embed="rId3">
            <a:alphaModFix/>
          </a:blip>
          <a:srcRect b="0" l="14377" r="14377" t="0"/>
          <a:stretch/>
        </p:blipFill>
        <p:spPr>
          <a:xfrm>
            <a:off x="360000" y="1152300"/>
            <a:ext cx="2838900" cy="2838900"/>
          </a:xfrm>
          <a:prstGeom prst="ellipse">
            <a:avLst/>
          </a:prstGeom>
        </p:spPr>
      </p:pic>
      <p:sp>
        <p:nvSpPr>
          <p:cNvPr id="370" name="Google Shape;370;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pic>
        <p:nvPicPr>
          <p:cNvPr id="375" name="Google Shape;375;p41"/>
          <p:cNvPicPr preferRelativeResize="0"/>
          <p:nvPr>
            <p:ph idx="2" type="pic"/>
          </p:nvPr>
        </p:nvPicPr>
        <p:blipFill rotWithShape="1">
          <a:blip r:embed="rId3">
            <a:alphaModFix/>
          </a:blip>
          <a:srcRect b="0" l="12529" r="12529" t="0"/>
          <a:stretch/>
        </p:blipFill>
        <p:spPr>
          <a:xfrm>
            <a:off x="6588000" y="0"/>
            <a:ext cx="2562298" cy="5143503"/>
          </a:xfrm>
          <a:prstGeom prst="rect">
            <a:avLst/>
          </a:prstGeom>
        </p:spPr>
      </p:pic>
      <p:sp>
        <p:nvSpPr>
          <p:cNvPr id="376" name="Google Shape;376;p41"/>
          <p:cNvSpPr txBox="1"/>
          <p:nvPr>
            <p:ph idx="3" type="title"/>
          </p:nvPr>
        </p:nvSpPr>
        <p:spPr>
          <a:xfrm>
            <a:off x="360000" y="1681100"/>
            <a:ext cx="5767500" cy="243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is a transition headline</a:t>
            </a:r>
            <a:endParaRPr/>
          </a:p>
        </p:txBody>
      </p:sp>
      <p:sp>
        <p:nvSpPr>
          <p:cNvPr id="377" name="Google Shape;377;p41"/>
          <p:cNvSpPr txBox="1"/>
          <p:nvPr>
            <p:ph idx="1" type="subTitle"/>
          </p:nvPr>
        </p:nvSpPr>
        <p:spPr>
          <a:xfrm>
            <a:off x="360000" y="3631575"/>
            <a:ext cx="5767500" cy="115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sp>
        <p:nvSpPr>
          <p:cNvPr id="378" name="Google Shape;378;p41"/>
          <p:cNvSpPr txBox="1"/>
          <p:nvPr>
            <p:ph type="title"/>
          </p:nvPr>
        </p:nvSpPr>
        <p:spPr>
          <a:xfrm>
            <a:off x="360000" y="360000"/>
            <a:ext cx="1100100" cy="110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2</a:t>
            </a:r>
            <a:endParaRPr/>
          </a:p>
        </p:txBody>
      </p:sp>
      <p:sp>
        <p:nvSpPr>
          <p:cNvPr id="379" name="Google Shape;379;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2"/>
          <p:cNvSpPr txBox="1"/>
          <p:nvPr>
            <p:ph type="title"/>
          </p:nvPr>
        </p:nvSpPr>
        <p:spPr>
          <a:xfrm>
            <a:off x="360000" y="360000"/>
            <a:ext cx="8424000" cy="58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Testimonial</a:t>
            </a:r>
            <a:endParaRPr/>
          </a:p>
        </p:txBody>
      </p:sp>
      <p:sp>
        <p:nvSpPr>
          <p:cNvPr id="385" name="Google Shape;385;p42"/>
          <p:cNvSpPr txBox="1"/>
          <p:nvPr>
            <p:ph idx="1" type="subTitle"/>
          </p:nvPr>
        </p:nvSpPr>
        <p:spPr>
          <a:xfrm>
            <a:off x="631950" y="3946675"/>
            <a:ext cx="1994400" cy="558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John Doe</a:t>
            </a:r>
            <a:endParaRPr/>
          </a:p>
        </p:txBody>
      </p:sp>
      <p:sp>
        <p:nvSpPr>
          <p:cNvPr id="386" name="Google Shape;386;p42"/>
          <p:cNvSpPr txBox="1"/>
          <p:nvPr>
            <p:ph idx="2" type="subTitle"/>
          </p:nvPr>
        </p:nvSpPr>
        <p:spPr>
          <a:xfrm>
            <a:off x="631950" y="4198924"/>
            <a:ext cx="1994400" cy="4617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CEO @ Some Company</a:t>
            </a:r>
            <a:endParaRPr/>
          </a:p>
        </p:txBody>
      </p:sp>
      <p:sp>
        <p:nvSpPr>
          <p:cNvPr id="387" name="Google Shape;387;p42"/>
          <p:cNvSpPr txBox="1"/>
          <p:nvPr>
            <p:ph idx="3" type="subTitle"/>
          </p:nvPr>
        </p:nvSpPr>
        <p:spPr>
          <a:xfrm>
            <a:off x="517800" y="1680450"/>
            <a:ext cx="2222700" cy="20340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388" name="Google Shape;388;p42"/>
          <p:cNvSpPr txBox="1"/>
          <p:nvPr>
            <p:ph idx="4" type="subTitle"/>
          </p:nvPr>
        </p:nvSpPr>
        <p:spPr>
          <a:xfrm>
            <a:off x="3574800" y="3946675"/>
            <a:ext cx="1994400" cy="558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Jane Doe</a:t>
            </a:r>
            <a:endParaRPr/>
          </a:p>
        </p:txBody>
      </p:sp>
      <p:sp>
        <p:nvSpPr>
          <p:cNvPr id="389" name="Google Shape;389;p42"/>
          <p:cNvSpPr txBox="1"/>
          <p:nvPr>
            <p:ph idx="5" type="subTitle"/>
          </p:nvPr>
        </p:nvSpPr>
        <p:spPr>
          <a:xfrm>
            <a:off x="3574800" y="4198924"/>
            <a:ext cx="1994400" cy="4617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CEO @ Some Company</a:t>
            </a:r>
            <a:endParaRPr/>
          </a:p>
        </p:txBody>
      </p:sp>
      <p:sp>
        <p:nvSpPr>
          <p:cNvPr id="390" name="Google Shape;390;p42"/>
          <p:cNvSpPr txBox="1"/>
          <p:nvPr>
            <p:ph idx="6" type="subTitle"/>
          </p:nvPr>
        </p:nvSpPr>
        <p:spPr>
          <a:xfrm>
            <a:off x="3460650" y="1680450"/>
            <a:ext cx="2222700" cy="20340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391" name="Google Shape;391;p42"/>
          <p:cNvSpPr txBox="1"/>
          <p:nvPr>
            <p:ph idx="7" type="subTitle"/>
          </p:nvPr>
        </p:nvSpPr>
        <p:spPr>
          <a:xfrm>
            <a:off x="6517650" y="3946675"/>
            <a:ext cx="1994400" cy="558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John Doe</a:t>
            </a:r>
            <a:endParaRPr/>
          </a:p>
        </p:txBody>
      </p:sp>
      <p:sp>
        <p:nvSpPr>
          <p:cNvPr id="392" name="Google Shape;392;p42"/>
          <p:cNvSpPr txBox="1"/>
          <p:nvPr>
            <p:ph idx="8" type="subTitle"/>
          </p:nvPr>
        </p:nvSpPr>
        <p:spPr>
          <a:xfrm>
            <a:off x="6517650" y="4198924"/>
            <a:ext cx="1994400" cy="4617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CEO @ Some Company</a:t>
            </a:r>
            <a:endParaRPr/>
          </a:p>
        </p:txBody>
      </p:sp>
      <p:sp>
        <p:nvSpPr>
          <p:cNvPr id="393" name="Google Shape;393;p42"/>
          <p:cNvSpPr txBox="1"/>
          <p:nvPr>
            <p:ph idx="9" type="subTitle"/>
          </p:nvPr>
        </p:nvSpPr>
        <p:spPr>
          <a:xfrm>
            <a:off x="6403500" y="1680450"/>
            <a:ext cx="2222700" cy="20340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394" name="Google Shape;394;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3"/>
          <p:cNvSpPr txBox="1"/>
          <p:nvPr>
            <p:ph type="title"/>
          </p:nvPr>
        </p:nvSpPr>
        <p:spPr>
          <a:xfrm>
            <a:off x="360000" y="360000"/>
            <a:ext cx="8424000" cy="67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Credits</a:t>
            </a:r>
            <a:endParaRPr/>
          </a:p>
        </p:txBody>
      </p:sp>
      <p:sp>
        <p:nvSpPr>
          <p:cNvPr id="400" name="Google Shape;400;p43"/>
          <p:cNvSpPr txBox="1"/>
          <p:nvPr>
            <p:ph idx="1" type="body"/>
          </p:nvPr>
        </p:nvSpPr>
        <p:spPr>
          <a:xfrm>
            <a:off x="360000" y="1443175"/>
            <a:ext cx="8424000" cy="335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s"/>
              <a:t>Special Mentions</a:t>
            </a:r>
            <a:endParaRPr b="1"/>
          </a:p>
          <a:p>
            <a:pPr indent="0" lvl="0" marL="0" rtl="0" algn="l">
              <a:spcBef>
                <a:spcPts val="1200"/>
              </a:spcBef>
              <a:spcAft>
                <a:spcPts val="0"/>
              </a:spcAft>
              <a:buNone/>
            </a:pPr>
            <a:r>
              <a:rPr lang="es"/>
              <a:t>This presentation was made thanks to the efforts of design and communication professionals.</a:t>
            </a:r>
            <a:endParaRPr/>
          </a:p>
          <a:p>
            <a:pPr indent="0" lvl="0" marL="0" rtl="0" algn="l">
              <a:spcBef>
                <a:spcPts val="1200"/>
              </a:spcBef>
              <a:spcAft>
                <a:spcPts val="0"/>
              </a:spcAft>
              <a:buNone/>
            </a:pPr>
            <a:r>
              <a:rPr lang="es"/>
              <a:t>Special thanks to Pexels for providing the images.</a:t>
            </a:r>
            <a:endParaRPr/>
          </a:p>
          <a:p>
            <a:pPr indent="0" lvl="0" marL="0" rtl="0" algn="l">
              <a:spcBef>
                <a:spcPts val="1200"/>
              </a:spcBef>
              <a:spcAft>
                <a:spcPts val="1200"/>
              </a:spcAft>
              <a:buNone/>
            </a:pPr>
            <a:r>
              <a:rPr lang="es"/>
              <a:t>This presentation was made by SlidesCorner for free distribution only on its official website </a:t>
            </a:r>
            <a:r>
              <a:rPr lang="es" u="sng">
                <a:solidFill>
                  <a:schemeClr val="hlink"/>
                </a:solidFill>
                <a:hlinkClick r:id="rId3"/>
              </a:rPr>
              <a:t>https://slidescorner.com</a:t>
            </a:r>
            <a:r>
              <a:rPr lang="es"/>
              <a:t> </a:t>
            </a:r>
            <a:endParaRPr/>
          </a:p>
        </p:txBody>
      </p:sp>
      <p:sp>
        <p:nvSpPr>
          <p:cNvPr id="401" name="Google Shape;401;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44"/>
          <p:cNvSpPr txBox="1"/>
          <p:nvPr>
            <p:ph type="title"/>
          </p:nvPr>
        </p:nvSpPr>
        <p:spPr>
          <a:xfrm>
            <a:off x="360000" y="360000"/>
            <a:ext cx="8424000" cy="67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Instructions for use</a:t>
            </a:r>
            <a:endParaRPr/>
          </a:p>
          <a:p>
            <a:pPr indent="0" lvl="0" marL="0" rtl="0" algn="l">
              <a:spcBef>
                <a:spcPts val="0"/>
              </a:spcBef>
              <a:spcAft>
                <a:spcPts val="0"/>
              </a:spcAft>
              <a:buNone/>
            </a:pPr>
            <a:r>
              <a:t/>
            </a:r>
            <a:endParaRPr/>
          </a:p>
        </p:txBody>
      </p:sp>
      <p:sp>
        <p:nvSpPr>
          <p:cNvPr id="407" name="Google Shape;407;p44"/>
          <p:cNvSpPr txBox="1"/>
          <p:nvPr>
            <p:ph idx="1" type="body"/>
          </p:nvPr>
        </p:nvSpPr>
        <p:spPr>
          <a:xfrm>
            <a:off x="360000" y="1443175"/>
            <a:ext cx="8424000" cy="335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You must not register this slides template as a work in an intellectual property registry or similar or register any of the elements that are part of this template as a logo or trademark.</a:t>
            </a:r>
            <a:endParaRPr/>
          </a:p>
          <a:p>
            <a:pPr indent="0" lvl="0" marL="0" rtl="0" algn="l">
              <a:spcBef>
                <a:spcPts val="1200"/>
              </a:spcBef>
              <a:spcAft>
                <a:spcPts val="0"/>
              </a:spcAft>
              <a:buNone/>
            </a:pPr>
            <a:r>
              <a:rPr lang="es"/>
              <a:t>You are not allowed to distribute this slides template (or a modified version) or include it in a database or in any other product or service that offers downloadable images, icons or presentations that may be subject to distribution or resale.</a:t>
            </a:r>
            <a:endParaRPr/>
          </a:p>
          <a:p>
            <a:pPr indent="0" lvl="0" marL="0" rtl="0" algn="l">
              <a:spcBef>
                <a:spcPts val="1200"/>
              </a:spcBef>
              <a:spcAft>
                <a:spcPts val="0"/>
              </a:spcAft>
              <a:buNone/>
            </a:pPr>
            <a:r>
              <a:rPr lang="es"/>
              <a:t>You also are not allowed to sublicense, sell or rent any of SlidesCorner content (or a modified version).</a:t>
            </a:r>
            <a:endParaRPr/>
          </a:p>
          <a:p>
            <a:pPr indent="0" lvl="0" marL="0" rtl="0" algn="l">
              <a:spcBef>
                <a:spcPts val="1200"/>
              </a:spcBef>
              <a:spcAft>
                <a:spcPts val="0"/>
              </a:spcAft>
              <a:buNone/>
            </a:pPr>
            <a:r>
              <a:rPr lang="es"/>
              <a:t>You must keep the Credits slide in this presentation.</a:t>
            </a:r>
            <a:endParaRPr/>
          </a:p>
          <a:p>
            <a:pPr indent="0" lvl="0" marL="0" rtl="0" algn="l">
              <a:spcBef>
                <a:spcPts val="1200"/>
              </a:spcBef>
              <a:spcAft>
                <a:spcPts val="1200"/>
              </a:spcAft>
              <a:buNone/>
            </a:pPr>
            <a:r>
              <a:t/>
            </a:r>
            <a:endParaRPr/>
          </a:p>
        </p:txBody>
      </p:sp>
      <p:sp>
        <p:nvSpPr>
          <p:cNvPr id="408" name="Google Shape;408;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45"/>
          <p:cNvSpPr txBox="1"/>
          <p:nvPr>
            <p:ph type="title"/>
          </p:nvPr>
        </p:nvSpPr>
        <p:spPr>
          <a:xfrm>
            <a:off x="360000" y="360000"/>
            <a:ext cx="8424000" cy="67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Fonts used</a:t>
            </a:r>
            <a:endParaRPr/>
          </a:p>
        </p:txBody>
      </p:sp>
      <p:sp>
        <p:nvSpPr>
          <p:cNvPr id="414" name="Google Shape;414;p45"/>
          <p:cNvSpPr txBox="1"/>
          <p:nvPr>
            <p:ph idx="1" type="body"/>
          </p:nvPr>
        </p:nvSpPr>
        <p:spPr>
          <a:xfrm>
            <a:off x="360000" y="1443175"/>
            <a:ext cx="8424000" cy="335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presentation has been made using the following fonts:</a:t>
            </a:r>
            <a:endParaRPr/>
          </a:p>
          <a:p>
            <a:pPr indent="0" lvl="0" marL="0" rtl="0" algn="l">
              <a:spcBef>
                <a:spcPts val="1200"/>
              </a:spcBef>
              <a:spcAft>
                <a:spcPts val="0"/>
              </a:spcAft>
              <a:buNone/>
            </a:pPr>
            <a:r>
              <a:rPr b="1" lang="es"/>
              <a:t>Roboto</a:t>
            </a:r>
            <a:endParaRPr b="1"/>
          </a:p>
          <a:p>
            <a:pPr indent="0" lvl="0" marL="0" rtl="0" algn="l">
              <a:spcBef>
                <a:spcPts val="0"/>
              </a:spcBef>
              <a:spcAft>
                <a:spcPts val="0"/>
              </a:spcAft>
              <a:buNone/>
            </a:pPr>
            <a:r>
              <a:rPr lang="es" u="sng">
                <a:solidFill>
                  <a:schemeClr val="hlink"/>
                </a:solidFill>
                <a:hlinkClick r:id="rId3"/>
              </a:rPr>
              <a:t>https://fonts.google.com/specimen/Roboto</a:t>
            </a:r>
            <a:r>
              <a:rPr lang="es"/>
              <a:t>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s"/>
              <a:t>Playfair Display</a:t>
            </a:r>
            <a:endParaRPr b="1"/>
          </a:p>
          <a:p>
            <a:pPr indent="0" lvl="0" marL="0" rtl="0" algn="l">
              <a:spcBef>
                <a:spcPts val="0"/>
              </a:spcBef>
              <a:spcAft>
                <a:spcPts val="0"/>
              </a:spcAft>
              <a:buNone/>
            </a:pPr>
            <a:r>
              <a:rPr lang="es" u="sng">
                <a:solidFill>
                  <a:schemeClr val="hlink"/>
                </a:solidFill>
                <a:hlinkClick r:id="rId4"/>
              </a:rPr>
              <a:t>https://fonts.google.com/specimen/Playfair+Display</a:t>
            </a:r>
            <a:r>
              <a:rPr lang="es"/>
              <a:t> </a:t>
            </a:r>
            <a:endParaRPr/>
          </a:p>
          <a:p>
            <a:pPr indent="0" lvl="0" marL="0" rtl="0" algn="l">
              <a:spcBef>
                <a:spcPts val="0"/>
              </a:spcBef>
              <a:spcAft>
                <a:spcPts val="1200"/>
              </a:spcAft>
              <a:buNone/>
            </a:pPr>
            <a:r>
              <a:t/>
            </a:r>
            <a:endParaRPr/>
          </a:p>
        </p:txBody>
      </p:sp>
      <p:sp>
        <p:nvSpPr>
          <p:cNvPr id="415" name="Google Shape;415;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46"/>
          <p:cNvSpPr txBox="1"/>
          <p:nvPr>
            <p:ph type="title"/>
          </p:nvPr>
        </p:nvSpPr>
        <p:spPr>
          <a:xfrm>
            <a:off x="360000" y="360000"/>
            <a:ext cx="8424000" cy="67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Colors</a:t>
            </a:r>
            <a:r>
              <a:rPr lang="es"/>
              <a:t> used</a:t>
            </a:r>
            <a:endParaRPr/>
          </a:p>
        </p:txBody>
      </p:sp>
      <p:sp>
        <p:nvSpPr>
          <p:cNvPr id="421" name="Google Shape;421;p46"/>
          <p:cNvSpPr/>
          <p:nvPr/>
        </p:nvSpPr>
        <p:spPr>
          <a:xfrm>
            <a:off x="1953000" y="2121525"/>
            <a:ext cx="1332000" cy="1332000"/>
          </a:xfrm>
          <a:prstGeom prst="ellipse">
            <a:avLst/>
          </a:prstGeom>
          <a:solidFill>
            <a:srgbClr val="D501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2" name="Google Shape;422;p46"/>
          <p:cNvSpPr txBox="1"/>
          <p:nvPr/>
        </p:nvSpPr>
        <p:spPr>
          <a:xfrm>
            <a:off x="2078250" y="2486775"/>
            <a:ext cx="10815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a:solidFill>
                  <a:srgbClr val="FFFFFF"/>
                </a:solidFill>
                <a:latin typeface="Roboto"/>
                <a:ea typeface="Roboto"/>
                <a:cs typeface="Roboto"/>
                <a:sym typeface="Roboto"/>
              </a:rPr>
              <a:t>#d50100</a:t>
            </a:r>
            <a:endParaRPr b="1">
              <a:solidFill>
                <a:srgbClr val="FFFFFF"/>
              </a:solidFill>
              <a:latin typeface="Roboto"/>
              <a:ea typeface="Roboto"/>
              <a:cs typeface="Roboto"/>
              <a:sym typeface="Roboto"/>
            </a:endParaRPr>
          </a:p>
        </p:txBody>
      </p:sp>
      <p:sp>
        <p:nvSpPr>
          <p:cNvPr id="423" name="Google Shape;423;p46"/>
          <p:cNvSpPr/>
          <p:nvPr/>
        </p:nvSpPr>
        <p:spPr>
          <a:xfrm>
            <a:off x="3726000" y="2121525"/>
            <a:ext cx="1332000" cy="1332000"/>
          </a:xfrm>
          <a:prstGeom prst="ellipse">
            <a:avLst/>
          </a:prstGeom>
          <a:solidFill>
            <a:srgbClr val="184E1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4" name="Google Shape;424;p46"/>
          <p:cNvSpPr txBox="1"/>
          <p:nvPr/>
        </p:nvSpPr>
        <p:spPr>
          <a:xfrm>
            <a:off x="3851250" y="2486775"/>
            <a:ext cx="10815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a:solidFill>
                  <a:srgbClr val="FFFFFF"/>
                </a:solidFill>
                <a:latin typeface="Roboto"/>
                <a:ea typeface="Roboto"/>
                <a:cs typeface="Roboto"/>
                <a:sym typeface="Roboto"/>
              </a:rPr>
              <a:t>#184e1d</a:t>
            </a:r>
            <a:endParaRPr b="1">
              <a:solidFill>
                <a:srgbClr val="FFFFFF"/>
              </a:solidFill>
              <a:latin typeface="Roboto"/>
              <a:ea typeface="Roboto"/>
              <a:cs typeface="Roboto"/>
              <a:sym typeface="Roboto"/>
            </a:endParaRPr>
          </a:p>
        </p:txBody>
      </p:sp>
      <p:sp>
        <p:nvSpPr>
          <p:cNvPr id="425" name="Google Shape;425;p46"/>
          <p:cNvSpPr/>
          <p:nvPr/>
        </p:nvSpPr>
        <p:spPr>
          <a:xfrm>
            <a:off x="5499000" y="2121525"/>
            <a:ext cx="1332000" cy="1332000"/>
          </a:xfrm>
          <a:prstGeom prst="ellipse">
            <a:avLst/>
          </a:prstGeom>
          <a:solidFill>
            <a:srgbClr val="0E2D1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6" name="Google Shape;426;p46"/>
          <p:cNvSpPr txBox="1"/>
          <p:nvPr/>
        </p:nvSpPr>
        <p:spPr>
          <a:xfrm>
            <a:off x="5624250" y="2486775"/>
            <a:ext cx="10815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a:solidFill>
                  <a:srgbClr val="FFFFFF"/>
                </a:solidFill>
                <a:latin typeface="Roboto"/>
                <a:ea typeface="Roboto"/>
                <a:cs typeface="Roboto"/>
                <a:sym typeface="Roboto"/>
              </a:rPr>
              <a:t>#0e2d10</a:t>
            </a:r>
            <a:endParaRPr b="1">
              <a:solidFill>
                <a:srgbClr val="FFFFFF"/>
              </a:solidFill>
              <a:latin typeface="Roboto"/>
              <a:ea typeface="Roboto"/>
              <a:cs typeface="Roboto"/>
              <a:sym typeface="Roboto"/>
            </a:endParaRPr>
          </a:p>
        </p:txBody>
      </p:sp>
      <p:sp>
        <p:nvSpPr>
          <p:cNvPr id="427" name="Google Shape;427;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47"/>
          <p:cNvSpPr txBox="1"/>
          <p:nvPr>
            <p:ph type="ctrTitle"/>
          </p:nvPr>
        </p:nvSpPr>
        <p:spPr>
          <a:xfrm>
            <a:off x="360000" y="1182875"/>
            <a:ext cx="8422200" cy="276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THANK YOU</a:t>
            </a:r>
            <a:endParaRPr/>
          </a:p>
        </p:txBody>
      </p:sp>
      <p:sp>
        <p:nvSpPr>
          <p:cNvPr id="433" name="Google Shape;433;p47"/>
          <p:cNvSpPr txBox="1"/>
          <p:nvPr>
            <p:ph idx="3" type="subTitle"/>
          </p:nvPr>
        </p:nvSpPr>
        <p:spPr>
          <a:xfrm>
            <a:off x="361825" y="4462800"/>
            <a:ext cx="4030200" cy="320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MADE BY SLIDESCORNER.COM</a:t>
            </a:r>
            <a:endParaRPr/>
          </a:p>
        </p:txBody>
      </p:sp>
      <p:sp>
        <p:nvSpPr>
          <p:cNvPr id="434" name="Google Shape;434;p47"/>
          <p:cNvSpPr txBox="1"/>
          <p:nvPr>
            <p:ph idx="4" type="subTitle"/>
          </p:nvPr>
        </p:nvSpPr>
        <p:spPr>
          <a:xfrm>
            <a:off x="4752000" y="4462800"/>
            <a:ext cx="4030200" cy="320700"/>
          </a:xfrm>
          <a:prstGeom prst="rect">
            <a:avLst/>
          </a:prstGeom>
        </p:spPr>
        <p:txBody>
          <a:bodyPr anchorCtr="0" anchor="t" bIns="91425" lIns="91425" spcFirstLastPara="1" rIns="91425" wrap="square" tIns="91425">
            <a:noAutofit/>
          </a:bodyPr>
          <a:lstStyle/>
          <a:p>
            <a:pPr indent="0" lvl="0" marL="0" rtl="0" algn="r">
              <a:spcBef>
                <a:spcPts val="0"/>
              </a:spcBef>
              <a:spcAft>
                <a:spcPts val="1200"/>
              </a:spcAft>
              <a:buNone/>
            </a:pPr>
            <a:r>
              <a:rPr lang="es"/>
              <a:t>EST. 2022</a:t>
            </a:r>
            <a:endParaRPr/>
          </a:p>
        </p:txBody>
      </p:sp>
      <p:pic>
        <p:nvPicPr>
          <p:cNvPr id="435" name="Google Shape;435;p47"/>
          <p:cNvPicPr preferRelativeResize="0"/>
          <p:nvPr>
            <p:ph idx="2" type="pic"/>
          </p:nvPr>
        </p:nvPicPr>
        <p:blipFill rotWithShape="1">
          <a:blip r:embed="rId3">
            <a:alphaModFix/>
          </a:blip>
          <a:srcRect b="0" l="0" r="0" t="0"/>
          <a:stretch/>
        </p:blipFill>
        <p:spPr>
          <a:xfrm>
            <a:off x="8324050" y="345375"/>
            <a:ext cx="464100" cy="464100"/>
          </a:xfrm>
          <a:prstGeom prst="rect">
            <a:avLst/>
          </a:prstGeom>
        </p:spPr>
      </p:pic>
      <p:sp>
        <p:nvSpPr>
          <p:cNvPr id="436" name="Google Shape;436;p47"/>
          <p:cNvSpPr txBox="1"/>
          <p:nvPr>
            <p:ph idx="1" type="subTitle"/>
          </p:nvPr>
        </p:nvSpPr>
        <p:spPr>
          <a:xfrm>
            <a:off x="361825" y="361825"/>
            <a:ext cx="4030200" cy="320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solidFill>
                  <a:schemeClr val="lt1"/>
                </a:solidFill>
              </a:rPr>
              <a:t>COLORFUL VEGETABLES</a:t>
            </a:r>
            <a:endParaRPr/>
          </a:p>
        </p:txBody>
      </p:sp>
      <p:sp>
        <p:nvSpPr>
          <p:cNvPr id="437" name="Google Shape;437;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Phoebe Green &amp; Red">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0E2D10"/>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